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9" r:id="rId3"/>
    <p:sldId id="320" r:id="rId4"/>
    <p:sldId id="318" r:id="rId5"/>
    <p:sldId id="266" r:id="rId6"/>
    <p:sldId id="267" r:id="rId7"/>
    <p:sldId id="268" r:id="rId8"/>
    <p:sldId id="282" r:id="rId9"/>
    <p:sldId id="283" r:id="rId10"/>
    <p:sldId id="284" r:id="rId11"/>
    <p:sldId id="321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72" y="58"/>
      </p:cViewPr>
      <p:guideLst>
        <p:guide orient="horz" pos="2103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2020/4/20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3C1103D-A82C-4001-A230-DBCEF8E1EA96}"/>
              </a:ext>
            </a:extLst>
          </p:cNvPr>
          <p:cNvSpPr/>
          <p:nvPr/>
        </p:nvSpPr>
        <p:spPr>
          <a:xfrm>
            <a:off x="6743108" y="1033145"/>
            <a:ext cx="1313815" cy="4791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FAB49-D363-412B-8610-12C5A0EA3C9F}"/>
              </a:ext>
            </a:extLst>
          </p:cNvPr>
          <p:cNvSpPr/>
          <p:nvPr/>
        </p:nvSpPr>
        <p:spPr>
          <a:xfrm>
            <a:off x="9966923" y="1090295"/>
            <a:ext cx="1303655" cy="4791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539BB5-2D45-418B-AD90-1026EA67E26F}"/>
              </a:ext>
            </a:extLst>
          </p:cNvPr>
          <p:cNvSpPr txBox="1"/>
          <p:nvPr/>
        </p:nvSpPr>
        <p:spPr>
          <a:xfrm>
            <a:off x="7868248" y="443964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popen</a:t>
            </a:r>
            <a:r>
              <a:rPr lang="en-US" altLang="zh-CN" dirty="0"/>
              <a:t>(</a:t>
            </a:r>
            <a:r>
              <a:rPr lang="en-US" altLang="zh-CN" dirty="0" err="1"/>
              <a:t>command,”r</a:t>
            </a:r>
            <a:r>
              <a:rPr lang="en-US" altLang="zh-CN" dirty="0"/>
              <a:t>”)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2365" y="975995"/>
            <a:ext cx="1313815" cy="4791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69718" y="1033145"/>
            <a:ext cx="1303655" cy="4791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5800" y="13633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49436" y="1434648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36984" y="211035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79835" y="2123299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35FE4-8B27-48B8-B87C-80027A944BF6}"/>
              </a:ext>
            </a:extLst>
          </p:cNvPr>
          <p:cNvSpPr txBox="1"/>
          <p:nvPr/>
        </p:nvSpPr>
        <p:spPr>
          <a:xfrm>
            <a:off x="1358283" y="4527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popen</a:t>
            </a:r>
            <a:r>
              <a:rPr lang="en-US" altLang="zh-CN" dirty="0"/>
              <a:t>(</a:t>
            </a:r>
            <a:r>
              <a:rPr lang="en-US" altLang="zh-CN" dirty="0" err="1"/>
              <a:t>command,”w</a:t>
            </a:r>
            <a:r>
              <a:rPr lang="en-US" altLang="zh-CN" dirty="0"/>
              <a:t>”)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72CA383-91C9-4E8F-8CEF-48462C1930BF}"/>
              </a:ext>
            </a:extLst>
          </p:cNvPr>
          <p:cNvSpPr/>
          <p:nvPr/>
        </p:nvSpPr>
        <p:spPr>
          <a:xfrm>
            <a:off x="2303780" y="1418767"/>
            <a:ext cx="2293657" cy="257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8E17666-71A1-47F4-9960-9E5BC0AFED9F}"/>
              </a:ext>
            </a:extLst>
          </p:cNvPr>
          <p:cNvSpPr/>
          <p:nvPr/>
        </p:nvSpPr>
        <p:spPr>
          <a:xfrm rot="10800000">
            <a:off x="7865039" y="1710767"/>
            <a:ext cx="2371161" cy="2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41180" y="181610"/>
            <a:ext cx="1219200" cy="617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5195" y="1363345"/>
            <a:ext cx="1096645" cy="287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5195" y="1363345"/>
            <a:ext cx="109664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5195" y="2099945"/>
            <a:ext cx="1096645" cy="662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5195" y="2762885"/>
            <a:ext cx="1096645" cy="719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5195" y="3482975"/>
            <a:ext cx="1096645" cy="753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795" y="4756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02140" y="64293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26160" y="36760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75995" y="29381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5995" y="22472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75995" y="154749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9450070" y="1438910"/>
            <a:ext cx="1210310" cy="5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45625" y="202565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40545" y="4184650"/>
            <a:ext cx="1210310" cy="803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40545" y="561594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440545" y="2753995"/>
            <a:ext cx="1210310" cy="73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876915" y="580072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876915" y="512508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791825" y="36760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876915" y="438848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876915" y="30187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4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791825" y="22472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791825" y="154749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6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876915" y="9950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7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876915" y="28702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8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727960" y="1782445"/>
          <a:ext cx="20516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虚拟页</a:t>
                      </a: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虚拟页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虚拟页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虚拟页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19145" y="36976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页表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021840" y="1703705"/>
            <a:ext cx="652145" cy="21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8249920" y="1703705"/>
            <a:ext cx="1172210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450070" y="181610"/>
            <a:ext cx="1210310" cy="595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502140" y="154813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3</a:t>
            </a:r>
          </a:p>
        </p:txBody>
      </p:sp>
      <p:cxnSp>
        <p:nvCxnSpPr>
          <p:cNvPr id="34" name="直接箭头连接符 33"/>
          <p:cNvCxnSpPr>
            <a:stCxn id="7" idx="3"/>
          </p:cNvCxnSpPr>
          <p:nvPr/>
        </p:nvCxnSpPr>
        <p:spPr>
          <a:xfrm flipV="1">
            <a:off x="2021840" y="2365375"/>
            <a:ext cx="604520" cy="6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30870" y="3697605"/>
            <a:ext cx="1200785" cy="159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40545" y="4963795"/>
            <a:ext cx="1210310" cy="690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547860" y="50844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BCE7-B646-49BF-8582-ED1EF55E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虚拟地址到物理地址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3A0766-1D49-47D0-B6F2-46445F78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131" y="1295400"/>
            <a:ext cx="7215737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8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33020"/>
            <a:ext cx="9926955" cy="6791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0FCC-3CF1-4D20-B220-F20C8C24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IPC-</a:t>
            </a:r>
            <a:r>
              <a:rPr lang="zh-CN" altLang="en-US" dirty="0"/>
              <a:t>无名管道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243D5C-264A-4BB9-8502-DFFE40C84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418" y="1295400"/>
            <a:ext cx="5769164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4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BBD6D-48B0-4FFB-904F-8377D123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IPC-</a:t>
            </a:r>
            <a:r>
              <a:rPr lang="zh-CN" altLang="en-US" dirty="0"/>
              <a:t>无名管道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6690B0-BC8C-4BA6-8527-8F69146D4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840" y="1304201"/>
            <a:ext cx="6872814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BFD8B-89DB-497F-9143-BDC96121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无名管道</a:t>
            </a:r>
            <a:r>
              <a:rPr lang="en-US" altLang="zh-CN" dirty="0"/>
              <a:t>pipe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B4F7EF6-9CDB-469F-845A-2FB8E0FD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/>
          <a:lstStyle/>
          <a:p>
            <a:r>
              <a:rPr lang="en-US" altLang="zh-CN" dirty="0"/>
              <a:t>Int </a:t>
            </a:r>
            <a:r>
              <a:rPr lang="en-US" altLang="zh-CN" dirty="0" err="1"/>
              <a:t>fds</a:t>
            </a:r>
            <a:r>
              <a:rPr lang="en-US" altLang="zh-CN" dirty="0"/>
              <a:t>[2] = {0};</a:t>
            </a:r>
          </a:p>
          <a:p>
            <a:r>
              <a:rPr lang="en-US" altLang="zh-CN" dirty="0"/>
              <a:t>Pipe(</a:t>
            </a:r>
            <a:r>
              <a:rPr lang="en-US" altLang="zh-CN" dirty="0" err="1"/>
              <a:t>fds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If(fork())</a:t>
            </a:r>
            <a:br>
              <a:rPr lang="en-US" altLang="zh-CN" dirty="0"/>
            </a:b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close(</a:t>
            </a:r>
            <a:r>
              <a:rPr lang="en-US" altLang="zh-CN" dirty="0" err="1"/>
              <a:t>fds</a:t>
            </a:r>
            <a:r>
              <a:rPr lang="en-US" altLang="zh-CN" dirty="0"/>
              <a:t>[0]);</a:t>
            </a:r>
          </a:p>
          <a:p>
            <a:pPr lvl="1"/>
            <a:r>
              <a:rPr lang="en-US" altLang="zh-CN" dirty="0"/>
              <a:t>write(</a:t>
            </a:r>
            <a:r>
              <a:rPr lang="en-US" altLang="zh-CN" dirty="0" err="1"/>
              <a:t>fds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close(</a:t>
            </a:r>
            <a:r>
              <a:rPr lang="en-US" altLang="zh-CN" dirty="0" err="1"/>
              <a:t>fds</a:t>
            </a:r>
            <a:r>
              <a:rPr lang="en-US" altLang="zh-CN" dirty="0"/>
              <a:t>[1]);</a:t>
            </a:r>
          </a:p>
          <a:p>
            <a:pPr lvl="1"/>
            <a:r>
              <a:rPr lang="en-US" altLang="zh-CN" dirty="0"/>
              <a:t>read(</a:t>
            </a:r>
            <a:r>
              <a:rPr lang="en-US" altLang="zh-CN" dirty="0" err="1"/>
              <a:t>fds</a:t>
            </a:r>
            <a:r>
              <a:rPr lang="en-US" altLang="zh-CN" dirty="0"/>
              <a:t>[0]);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B585D5-FC24-4FE3-B360-A74C6631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4" y="278584"/>
            <a:ext cx="5802741" cy="64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1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9780" y="2025015"/>
            <a:ext cx="897890" cy="3676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35735" y="56165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0825" y="188341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8" name="矩形 7"/>
          <p:cNvSpPr/>
          <p:nvPr/>
        </p:nvSpPr>
        <p:spPr>
          <a:xfrm>
            <a:off x="4630420" y="1939925"/>
            <a:ext cx="1445895" cy="367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1185" y="598487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40090" y="598487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B</a:t>
            </a:r>
          </a:p>
        </p:txBody>
      </p:sp>
      <p:sp>
        <p:nvSpPr>
          <p:cNvPr id="21" name="矩形 20"/>
          <p:cNvSpPr/>
          <p:nvPr/>
        </p:nvSpPr>
        <p:spPr>
          <a:xfrm>
            <a:off x="8282305" y="2025015"/>
            <a:ext cx="897890" cy="3676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68260" y="56165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53350" y="1883410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28" name="矩形 27"/>
          <p:cNvSpPr/>
          <p:nvPr/>
        </p:nvSpPr>
        <p:spPr>
          <a:xfrm>
            <a:off x="2049780" y="3395345"/>
            <a:ext cx="888365" cy="38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282305" y="3035935"/>
            <a:ext cx="888365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30420" y="3209212"/>
            <a:ext cx="1445895" cy="43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61185" y="14389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进程地址空间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959090" y="13201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进程地址空间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75810" y="13201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物理地址空间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27145" y="3048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共享内存原理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779520" y="282829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shmid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4639945" y="3989705"/>
            <a:ext cx="1445895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D755123-4FEF-4210-8B35-FDB56B63C787}"/>
              </a:ext>
            </a:extLst>
          </p:cNvPr>
          <p:cNvCxnSpPr/>
          <p:nvPr/>
        </p:nvCxnSpPr>
        <p:spPr>
          <a:xfrm flipV="1">
            <a:off x="2974340" y="3209212"/>
            <a:ext cx="1665605" cy="17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818E409-1CED-483C-944B-337CD91D3171}"/>
              </a:ext>
            </a:extLst>
          </p:cNvPr>
          <p:cNvCxnSpPr>
            <a:cxnSpLocks/>
          </p:cNvCxnSpPr>
          <p:nvPr/>
        </p:nvCxnSpPr>
        <p:spPr>
          <a:xfrm flipV="1">
            <a:off x="2979420" y="3613466"/>
            <a:ext cx="1729105" cy="16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E01589-8E75-4DC6-8F1E-2D8609172029}"/>
              </a:ext>
            </a:extLst>
          </p:cNvPr>
          <p:cNvCxnSpPr>
            <a:cxnSpLocks/>
          </p:cNvCxnSpPr>
          <p:nvPr/>
        </p:nvCxnSpPr>
        <p:spPr>
          <a:xfrm flipV="1">
            <a:off x="6076315" y="3035935"/>
            <a:ext cx="2205990" cy="20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11078AD-5C46-45D9-9382-B4F144B813A4}"/>
              </a:ext>
            </a:extLst>
          </p:cNvPr>
          <p:cNvCxnSpPr>
            <a:cxnSpLocks/>
          </p:cNvCxnSpPr>
          <p:nvPr/>
        </p:nvCxnSpPr>
        <p:spPr>
          <a:xfrm flipV="1">
            <a:off x="6085840" y="3429000"/>
            <a:ext cx="2196465" cy="18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790" y="1174750"/>
            <a:ext cx="2410460" cy="2324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09180" y="521970"/>
            <a:ext cx="1408430" cy="5481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60390" y="1042035"/>
            <a:ext cx="680720" cy="3270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94200" y="1590040"/>
            <a:ext cx="528955" cy="190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3445" y="1457960"/>
            <a:ext cx="151130" cy="226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72970" y="1958975"/>
            <a:ext cx="151130" cy="26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09180" y="1798320"/>
            <a:ext cx="1417320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1"/>
          </p:cNvCxnSpPr>
          <p:nvPr/>
        </p:nvCxnSpPr>
        <p:spPr>
          <a:xfrm flipH="1" flipV="1">
            <a:off x="6350635" y="2081530"/>
            <a:ext cx="105854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942205" y="2091055"/>
            <a:ext cx="6991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3"/>
          </p:cNvCxnSpPr>
          <p:nvPr/>
        </p:nvCxnSpPr>
        <p:spPr>
          <a:xfrm flipH="1" flipV="1">
            <a:off x="2314575" y="1571625"/>
            <a:ext cx="2079625" cy="47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3"/>
          </p:cNvCxnSpPr>
          <p:nvPr/>
        </p:nvCxnSpPr>
        <p:spPr>
          <a:xfrm flipH="1" flipV="1">
            <a:off x="2324100" y="2091690"/>
            <a:ext cx="2070100" cy="6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660390" y="1812925"/>
            <a:ext cx="671195" cy="62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84675" y="1826895"/>
            <a:ext cx="538480" cy="60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29855" y="495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28090" y="654685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19880" y="11557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一级缓存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33695" y="6356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二级缓存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93025" y="219075"/>
            <a:ext cx="1219200" cy="617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2725" y="1363345"/>
            <a:ext cx="1096645" cy="287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2725" y="1363345"/>
            <a:ext cx="109664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82725" y="2099945"/>
            <a:ext cx="1096645" cy="662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82725" y="2762885"/>
            <a:ext cx="1096645" cy="719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82725" y="3482975"/>
            <a:ext cx="1096645" cy="753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76325" y="4756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02140" y="64293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83690" y="36760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3525" y="29381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33525" y="22472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33525" y="154749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虚拟页</a:t>
            </a:r>
            <a:r>
              <a:rPr lang="en-US" altLang="zh-CN" dirty="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7692390" y="786765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97470" y="2063115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92390" y="4222115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92390" y="5653405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692390" y="2791460"/>
            <a:ext cx="1210310" cy="73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28760" y="58381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28760" y="516255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43670" y="371348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128760" y="442595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128760" y="305625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4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043670" y="228473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043670" y="158496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6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28760" y="103251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7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128760" y="32448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8</a:t>
            </a:r>
          </a:p>
        </p:txBody>
      </p:sp>
      <p:sp>
        <p:nvSpPr>
          <p:cNvPr id="30" name="矩形 29"/>
          <p:cNvSpPr/>
          <p:nvPr/>
        </p:nvSpPr>
        <p:spPr>
          <a:xfrm>
            <a:off x="4912360" y="117856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714875" y="2423160"/>
            <a:ext cx="160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页面大小：</a:t>
            </a:r>
            <a:r>
              <a:rPr lang="en-US" altLang="zh-CN" dirty="0"/>
              <a:t>4K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41180" y="181610"/>
            <a:ext cx="1219200" cy="617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2725" y="1363345"/>
            <a:ext cx="1096645" cy="287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2725" y="1363345"/>
            <a:ext cx="109664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82725" y="2099945"/>
            <a:ext cx="1096645" cy="662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82725" y="2762885"/>
            <a:ext cx="1096645" cy="719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82725" y="3482975"/>
            <a:ext cx="1096645" cy="753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76325" y="4756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02140" y="64293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83690" y="36760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3525" y="29381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33525" y="22472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虚拟页</a:t>
            </a:r>
            <a:r>
              <a:rPr lang="en-US" altLang="zh-CN" dirty="0"/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33525" y="154749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虚拟页</a:t>
            </a:r>
            <a:r>
              <a:rPr lang="en-US" altLang="zh-CN" dirty="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9440545" y="74930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45625" y="202565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40545" y="418465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40545" y="561594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440545" y="2753995"/>
            <a:ext cx="1210310" cy="73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876915" y="580072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876915" y="512508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791825" y="36760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876915" y="438848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876915" y="30187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4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791825" y="22472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791825" y="154749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物理页</a:t>
            </a:r>
            <a:r>
              <a:rPr lang="en-US" altLang="zh-CN" dirty="0"/>
              <a:t>6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876915" y="9950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7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876915" y="28702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8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823567365"/>
              </p:ext>
            </p:extLst>
          </p:nvPr>
        </p:nvGraphicFramePr>
        <p:xfrm>
          <a:off x="4523105" y="2152015"/>
          <a:ext cx="22390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虚拟页</a:t>
                      </a: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物理页</a:t>
                      </a: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7295" y="42741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页表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B6F2E8-9556-44A7-8348-F1680DE1A8FB}"/>
              </a:ext>
            </a:extLst>
          </p:cNvPr>
          <p:cNvCxnSpPr/>
          <p:nvPr/>
        </p:nvCxnSpPr>
        <p:spPr>
          <a:xfrm>
            <a:off x="2674620" y="1752600"/>
            <a:ext cx="180594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AAA94B7-6E1D-4F20-B444-585D3E4D734B}"/>
              </a:ext>
            </a:extLst>
          </p:cNvPr>
          <p:cNvCxnSpPr>
            <a:cxnSpLocks/>
          </p:cNvCxnSpPr>
          <p:nvPr/>
        </p:nvCxnSpPr>
        <p:spPr>
          <a:xfrm flipV="1">
            <a:off x="6762115" y="1805940"/>
            <a:ext cx="2668905" cy="5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41180" y="181610"/>
            <a:ext cx="1219200" cy="617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2725" y="1363345"/>
            <a:ext cx="1096645" cy="287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2725" y="1363345"/>
            <a:ext cx="109664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82725" y="2099945"/>
            <a:ext cx="1096645" cy="662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82725" y="2762885"/>
            <a:ext cx="1096645" cy="719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82725" y="3482975"/>
            <a:ext cx="1096645" cy="753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76325" y="4756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02140" y="64293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83690" y="381635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3525" y="29381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33525" y="22472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33525" y="154749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9450070" y="1438910"/>
            <a:ext cx="1210310" cy="5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45625" y="202565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40545" y="4184650"/>
            <a:ext cx="1210310" cy="803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440545" y="5615940"/>
            <a:ext cx="1210310" cy="737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440545" y="2753995"/>
            <a:ext cx="1210310" cy="73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876915" y="580072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876915" y="512508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791825" y="367601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876915" y="438848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876915" y="30187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4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791825" y="224726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791825" y="154749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物理页</a:t>
            </a:r>
            <a:r>
              <a:rPr lang="en-US" altLang="zh-CN" dirty="0"/>
              <a:t>6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876915" y="9950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7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876915" y="28702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物理页</a:t>
            </a:r>
            <a:r>
              <a:rPr lang="en-US" altLang="zh-CN"/>
              <a:t>8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4523105" y="2152015"/>
          <a:ext cx="22390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虚拟页</a:t>
                      </a: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虚拟页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虚拟页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虚拟页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物理页</a:t>
                      </a: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7295" y="42741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页表</a:t>
            </a:r>
          </a:p>
        </p:txBody>
      </p:sp>
      <p:cxnSp>
        <p:nvCxnSpPr>
          <p:cNvPr id="30" name="直接箭头连接符 29"/>
          <p:cNvCxnSpPr>
            <a:stCxn id="6" idx="3"/>
          </p:cNvCxnSpPr>
          <p:nvPr/>
        </p:nvCxnSpPr>
        <p:spPr>
          <a:xfrm>
            <a:off x="2579370" y="1731645"/>
            <a:ext cx="1908810" cy="58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775450" y="1703705"/>
            <a:ext cx="2646680" cy="6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450070" y="181610"/>
            <a:ext cx="1210310" cy="595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502140" y="154813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虚拟页</a:t>
            </a:r>
            <a:r>
              <a:rPr lang="en-US" altLang="zh-CN" dirty="0"/>
              <a:t>3</a:t>
            </a:r>
          </a:p>
        </p:txBody>
      </p:sp>
      <p:cxnSp>
        <p:nvCxnSpPr>
          <p:cNvPr id="34" name="直接箭头连接符 33"/>
          <p:cNvCxnSpPr>
            <a:stCxn id="7" idx="3"/>
          </p:cNvCxnSpPr>
          <p:nvPr/>
        </p:nvCxnSpPr>
        <p:spPr>
          <a:xfrm>
            <a:off x="2579370" y="2431415"/>
            <a:ext cx="1871345" cy="29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804025" y="2724150"/>
            <a:ext cx="2627630" cy="257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40545" y="4963795"/>
            <a:ext cx="1210310" cy="690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547860" y="5084445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虚拟页</a:t>
            </a:r>
            <a:r>
              <a:rPr lang="en-US" altLang="zh-CN"/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342</Words>
  <Application>Microsoft Office PowerPoint</Application>
  <PresentationFormat>宽屏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微软雅黑</vt:lpstr>
      <vt:lpstr>Arial</vt:lpstr>
      <vt:lpstr>Office 主题​​</vt:lpstr>
      <vt:lpstr>PowerPoint 演示文稿</vt:lpstr>
      <vt:lpstr>IPC-无名管道</vt:lpstr>
      <vt:lpstr>IPC-无名管道</vt:lpstr>
      <vt:lpstr>无名管道pipe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虚拟地址到物理地址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 chen</cp:lastModifiedBy>
  <cp:revision>201</cp:revision>
  <dcterms:created xsi:type="dcterms:W3CDTF">2019-10-16T12:39:00Z</dcterms:created>
  <dcterms:modified xsi:type="dcterms:W3CDTF">2020-04-20T09:03:55Z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