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58" r:id="rId4"/>
    <p:sldId id="259" r:id="rId5"/>
    <p:sldId id="260" r:id="rId6"/>
    <p:sldId id="294" r:id="rId7"/>
    <p:sldId id="288" r:id="rId8"/>
    <p:sldId id="276" r:id="rId9"/>
    <p:sldId id="293" r:id="rId10"/>
    <p:sldId id="290" r:id="rId11"/>
    <p:sldId id="291" r:id="rId12"/>
    <p:sldId id="277" r:id="rId13"/>
    <p:sldId id="270" r:id="rId14"/>
    <p:sldId id="267" r:id="rId15"/>
    <p:sldId id="264" r:id="rId16"/>
    <p:sldId id="263" r:id="rId17"/>
    <p:sldId id="262" r:id="rId18"/>
    <p:sldId id="261" r:id="rId19"/>
    <p:sldId id="295" r:id="rId20"/>
    <p:sldId id="272" r:id="rId21"/>
    <p:sldId id="275" r:id="rId22"/>
    <p:sldId id="278" r:id="rId23"/>
    <p:sldId id="279" r:id="rId24"/>
    <p:sldId id="282" r:id="rId25"/>
    <p:sldId id="283" r:id="rId26"/>
    <p:sldId id="285" r:id="rId27"/>
    <p:sldId id="284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7D6A0-6FB4-4C6F-8AE6-C6008C48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6BE3B-5BD2-4433-AEB3-45BB2E8A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2A3955-6F54-4409-A11B-30FEADA2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DB3F5-F3BC-49CC-99BF-1B60D70E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1DEA1-372B-436A-9C07-59803A6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0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57F7F-EA52-43D5-B1D4-36CE9DC1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898CC-D355-4FE4-8105-6A3EA9C6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A7A4B-A06D-42A1-9858-2D991566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3B95D-3212-481C-8AD5-2DC934B3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254DA-00F5-45EB-860C-1CCD895A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2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EE2501-5C98-454D-AA82-0F905FC04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F6BE0-CD61-4F92-8F3B-E83A8E6F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2686B-038A-46F1-BCE8-0F4C13E4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520DE-3C9B-4F34-90CB-F85DB84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12BCB-132F-4416-BAC4-0C1FB28D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9B2B8-77B8-448E-8365-A35559E6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3FE21-51E4-4D75-84C2-C92C18EB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6ED7D-5D9B-4F78-9C39-4157302D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F5751-1081-4062-9C9D-FCDAB5CF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5DE0C-5610-485F-AEBB-769064C8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1A61-8881-4867-BDB8-100B3078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024FD-29EA-48D9-8A34-8587E2ED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87D40-C76F-437C-A147-ADF170E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D9B1F-CFEF-4448-838A-EEEEBBA7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29816-2298-4845-9787-A4DCC49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46D47-761E-4328-9B00-9A09F329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4FDBD-FC4A-40FB-804C-B5372B792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95C90A-404C-435C-B696-D61B0CC5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59F12-AC6D-4A75-A3F3-5CC9414C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2A94E9-EF70-41DE-98C2-21D907E8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3351F-F101-40BA-AC53-A52F8B3B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68D17-6008-4AE6-B75D-5A23F8AF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E27A6-14C0-4024-87E5-9FFD9FD1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38FDD0-ED18-4AC3-8149-E15BD98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807BFA-E4BE-41D2-8283-2786EBB09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8CDE4C-543B-4970-A332-24EABCDDB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7565F-ABE8-402D-9C86-EE2FCF9D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7D349B-803C-493C-8CD8-DE5B4DF0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ED94F3-16A8-4BA5-BFC5-0895731D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F5C99-CA90-43AC-AA6D-4C55E9B9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B144E-790E-4081-837E-2A97782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2929F-893C-41E6-8718-2F3E825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94761-B3F4-4291-AE6A-91926171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49444F-EC61-42AD-8867-69145171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0F097-BBB4-4161-B031-7E95653C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160E9-C72F-4F92-8491-E9EDF670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64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AF9CF-BB18-41DC-B75A-A45EF2B6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A16FB-C35A-487F-B149-4EFFED4E1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B378B2-AFDF-4062-B5E9-06DFEE22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0C3F5-F3B1-4B73-BE5A-507F3ABB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87A13-925F-4FFA-8350-80DE0B13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BF8BF-7526-417B-B596-A867CF5D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EF356-2EEF-4715-857A-99505CFA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0EC6FD-2CFB-4945-AC67-A6C7C725E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ABAA92-3164-4F62-89D4-D2AA541C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0418C-8926-4404-94AB-9DD2CAC6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8D9D1-0464-48BD-A4EC-A1CD961C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2F35D-0FA0-4BFC-87EE-C375C01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1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8FD575-B68D-4625-B3A8-B55D90EA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CC278A-B836-48EA-B5E8-C629ED094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C9C5C-246D-4407-A26B-F87EE40C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697C-244B-4DF5-BB33-383699BF9E55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C3F01-3D45-4255-AEF8-6A950F1A7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EE65E-2FC2-485F-A333-0420075B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C3B1-5106-48E2-A611-AA9825155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1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5FB450-10B9-4111-9CA6-32756003BCBE}"/>
              </a:ext>
            </a:extLst>
          </p:cNvPr>
          <p:cNvSpPr/>
          <p:nvPr/>
        </p:nvSpPr>
        <p:spPr>
          <a:xfrm>
            <a:off x="2188029" y="1156995"/>
            <a:ext cx="2304662" cy="3023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6D26D8-A430-4854-A80F-823EA077B8F2}"/>
              </a:ext>
            </a:extLst>
          </p:cNvPr>
          <p:cNvSpPr/>
          <p:nvPr/>
        </p:nvSpPr>
        <p:spPr>
          <a:xfrm>
            <a:off x="6881326" y="1156995"/>
            <a:ext cx="2304662" cy="30231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4888BDA-3188-42CA-893B-17A15069F84D}"/>
              </a:ext>
            </a:extLst>
          </p:cNvPr>
          <p:cNvCxnSpPr>
            <a:cxnSpLocks/>
          </p:cNvCxnSpPr>
          <p:nvPr/>
        </p:nvCxnSpPr>
        <p:spPr>
          <a:xfrm>
            <a:off x="3714161" y="1605249"/>
            <a:ext cx="40063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39B03FA-2A61-4D4B-9D6E-B900D74BC63A}"/>
              </a:ext>
            </a:extLst>
          </p:cNvPr>
          <p:cNvCxnSpPr>
            <a:cxnSpLocks/>
          </p:cNvCxnSpPr>
          <p:nvPr/>
        </p:nvCxnSpPr>
        <p:spPr>
          <a:xfrm flipH="1">
            <a:off x="3799820" y="1787585"/>
            <a:ext cx="3666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3DA932C-0DB1-4010-80E9-D07C18CB50E8}"/>
              </a:ext>
            </a:extLst>
          </p:cNvPr>
          <p:cNvSpPr txBox="1"/>
          <p:nvPr/>
        </p:nvSpPr>
        <p:spPr>
          <a:xfrm>
            <a:off x="3006012" y="33442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机器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0FA3AB-3CEE-434B-A288-AC1EE1308A1D}"/>
              </a:ext>
            </a:extLst>
          </p:cNvPr>
          <p:cNvSpPr txBox="1"/>
          <p:nvPr/>
        </p:nvSpPr>
        <p:spPr>
          <a:xfrm>
            <a:off x="7646371" y="33442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机器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1CBAEC3-D82F-4EE6-9CE2-CB9503D0EFB0}"/>
              </a:ext>
            </a:extLst>
          </p:cNvPr>
          <p:cNvSpPr/>
          <p:nvPr/>
        </p:nvSpPr>
        <p:spPr>
          <a:xfrm>
            <a:off x="3141369" y="1451972"/>
            <a:ext cx="441636" cy="522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D3CBD5-67DD-433B-82E7-41CB312F2C62}"/>
              </a:ext>
            </a:extLst>
          </p:cNvPr>
          <p:cNvSpPr/>
          <p:nvPr/>
        </p:nvSpPr>
        <p:spPr>
          <a:xfrm>
            <a:off x="2824065" y="2441118"/>
            <a:ext cx="36389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F85D258-817B-4F81-8064-D5D486416B3E}"/>
              </a:ext>
            </a:extLst>
          </p:cNvPr>
          <p:cNvSpPr/>
          <p:nvPr/>
        </p:nvSpPr>
        <p:spPr>
          <a:xfrm>
            <a:off x="7851709" y="1486171"/>
            <a:ext cx="398883" cy="369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5779686-6BD2-4347-ABAE-327F9134AD5A}"/>
              </a:ext>
            </a:extLst>
          </p:cNvPr>
          <p:cNvSpPr/>
          <p:nvPr/>
        </p:nvSpPr>
        <p:spPr>
          <a:xfrm>
            <a:off x="8250592" y="2560477"/>
            <a:ext cx="363894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1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C6B8E-2B0C-43E2-BAA1-DB5131311102}"/>
              </a:ext>
            </a:extLst>
          </p:cNvPr>
          <p:cNvSpPr/>
          <p:nvPr/>
        </p:nvSpPr>
        <p:spPr>
          <a:xfrm>
            <a:off x="3026003" y="1348034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ABCE0-4AC1-40C5-98F2-C832E42C210A}"/>
              </a:ext>
            </a:extLst>
          </p:cNvPr>
          <p:cNvSpPr/>
          <p:nvPr/>
        </p:nvSpPr>
        <p:spPr>
          <a:xfrm>
            <a:off x="9682898" y="1326823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A231D3-6A5B-4A35-905F-9A92F24DAD7F}"/>
              </a:ext>
            </a:extLst>
          </p:cNvPr>
          <p:cNvCxnSpPr/>
          <p:nvPr/>
        </p:nvCxnSpPr>
        <p:spPr>
          <a:xfrm>
            <a:off x="5393705" y="1820547"/>
            <a:ext cx="3959258" cy="546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685387-22A6-4B9B-BCC4-67D8DE658497}"/>
              </a:ext>
            </a:extLst>
          </p:cNvPr>
          <p:cNvCxnSpPr/>
          <p:nvPr/>
        </p:nvCxnSpPr>
        <p:spPr>
          <a:xfrm>
            <a:off x="5666246" y="5266879"/>
            <a:ext cx="348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A668AD8-0E44-47C9-A7EE-84B6F26D12D7}"/>
              </a:ext>
            </a:extLst>
          </p:cNvPr>
          <p:cNvSpPr txBox="1"/>
          <p:nvPr/>
        </p:nvSpPr>
        <p:spPr>
          <a:xfrm>
            <a:off x="6434678" y="468683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Seq=x+1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1E5858-11D1-4861-9F2C-61E806384F06}"/>
              </a:ext>
            </a:extLst>
          </p:cNvPr>
          <p:cNvSpPr txBox="1"/>
          <p:nvPr/>
        </p:nvSpPr>
        <p:spPr>
          <a:xfrm>
            <a:off x="6082597" y="5859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正常通信过程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FDB91E-B873-4A73-AFD9-3DA818256C9A}"/>
              </a:ext>
            </a:extLst>
          </p:cNvPr>
          <p:cNvSpPr txBox="1"/>
          <p:nvPr/>
        </p:nvSpPr>
        <p:spPr>
          <a:xfrm>
            <a:off x="6098015" y="97035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第一次：</a:t>
            </a:r>
            <a:r>
              <a:rPr lang="en-US" altLang="zh-CN" dirty="0"/>
              <a:t>SYN  seq=x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168FA-22AC-46E4-95A2-54A5C6F891F6}"/>
              </a:ext>
            </a:extLst>
          </p:cNvPr>
          <p:cNvSpPr txBox="1"/>
          <p:nvPr/>
        </p:nvSpPr>
        <p:spPr>
          <a:xfrm>
            <a:off x="320511" y="292230"/>
            <a:ext cx="354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三次握手丢了怎么办</a:t>
            </a:r>
            <a:endParaRPr lang="en-US" altLang="zh-CN" dirty="0"/>
          </a:p>
          <a:p>
            <a:r>
              <a:rPr lang="zh-CN" altLang="en-US" dirty="0"/>
              <a:t>第二次握手丢失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7E4EEB-3C2C-42B1-9920-A5CE88387D1F}"/>
              </a:ext>
            </a:extLst>
          </p:cNvPr>
          <p:cNvSpPr txBox="1"/>
          <p:nvPr/>
        </p:nvSpPr>
        <p:spPr>
          <a:xfrm>
            <a:off x="225481" y="1820547"/>
            <a:ext cx="2693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第二次握手丢失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A</a:t>
            </a:r>
            <a:r>
              <a:rPr lang="zh-CN" altLang="en-US" dirty="0"/>
              <a:t>来说，没有收到</a:t>
            </a:r>
            <a:r>
              <a:rPr lang="en-US" altLang="zh-CN" dirty="0"/>
              <a:t>ACK</a:t>
            </a:r>
          </a:p>
          <a:p>
            <a:r>
              <a:rPr lang="zh-CN" altLang="en-US" dirty="0"/>
              <a:t>确认，因此超时重传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B</a:t>
            </a:r>
            <a:r>
              <a:rPr lang="zh-CN" altLang="en-US" dirty="0"/>
              <a:t>来说，第二次握手的确认包也没有收到。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也会超时重传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394F9-7971-417D-9538-2E34F5383643}"/>
              </a:ext>
            </a:extLst>
          </p:cNvPr>
          <p:cNvSpPr txBox="1"/>
          <p:nvPr/>
        </p:nvSpPr>
        <p:spPr>
          <a:xfrm>
            <a:off x="6117652" y="356176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第二次握手丢失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277DD3-9FF0-450C-A144-68E5C46B7EA1}"/>
              </a:ext>
            </a:extLst>
          </p:cNvPr>
          <p:cNvCxnSpPr>
            <a:cxnSpLocks/>
          </p:cNvCxnSpPr>
          <p:nvPr/>
        </p:nvCxnSpPr>
        <p:spPr>
          <a:xfrm flipH="1">
            <a:off x="7390614" y="2776524"/>
            <a:ext cx="1962351" cy="419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12F9836-AD6A-417A-BC8F-4E33C85171E7}"/>
              </a:ext>
            </a:extLst>
          </p:cNvPr>
          <p:cNvSpPr txBox="1"/>
          <p:nvPr/>
        </p:nvSpPr>
        <p:spPr>
          <a:xfrm>
            <a:off x="5304931" y="2541959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</a:t>
            </a:r>
            <a:r>
              <a:rPr lang="en-US" altLang="zh-CN" dirty="0"/>
              <a:t> SYN ACK  seq=y ack=x+1</a:t>
            </a:r>
          </a:p>
        </p:txBody>
      </p:sp>
    </p:spTree>
    <p:extLst>
      <p:ext uri="{BB962C8B-B14F-4D97-AF65-F5344CB8AC3E}">
        <p14:creationId xmlns:p14="http://schemas.microsoft.com/office/powerpoint/2010/main" val="309678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C6B8E-2B0C-43E2-BAA1-DB5131311102}"/>
              </a:ext>
            </a:extLst>
          </p:cNvPr>
          <p:cNvSpPr/>
          <p:nvPr/>
        </p:nvSpPr>
        <p:spPr>
          <a:xfrm>
            <a:off x="3797514" y="1424672"/>
            <a:ext cx="1736102" cy="4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ABCE0-4AC1-40C5-98F2-C832E42C210A}"/>
              </a:ext>
            </a:extLst>
          </p:cNvPr>
          <p:cNvSpPr/>
          <p:nvPr/>
        </p:nvSpPr>
        <p:spPr>
          <a:xfrm>
            <a:off x="9813303" y="1366891"/>
            <a:ext cx="1736102" cy="4204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A231D3-6A5B-4A35-905F-9A92F24DAD7F}"/>
              </a:ext>
            </a:extLst>
          </p:cNvPr>
          <p:cNvCxnSpPr>
            <a:cxnSpLocks/>
          </p:cNvCxnSpPr>
          <p:nvPr/>
        </p:nvCxnSpPr>
        <p:spPr>
          <a:xfrm>
            <a:off x="5957740" y="1850936"/>
            <a:ext cx="3461748" cy="5196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F1EDE0-ED17-40D9-A4F6-D8948C382D6F}"/>
              </a:ext>
            </a:extLst>
          </p:cNvPr>
          <p:cNvCxnSpPr>
            <a:cxnSpLocks/>
          </p:cNvCxnSpPr>
          <p:nvPr/>
        </p:nvCxnSpPr>
        <p:spPr>
          <a:xfrm flipH="1">
            <a:off x="5865782" y="2636681"/>
            <a:ext cx="3624796" cy="792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685387-22A6-4B9B-BCC4-67D8DE658497}"/>
              </a:ext>
            </a:extLst>
          </p:cNvPr>
          <p:cNvCxnSpPr/>
          <p:nvPr/>
        </p:nvCxnSpPr>
        <p:spPr>
          <a:xfrm>
            <a:off x="5872036" y="5066160"/>
            <a:ext cx="348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A668AD8-0E44-47C9-A7EE-84B6F26D12D7}"/>
              </a:ext>
            </a:extLst>
          </p:cNvPr>
          <p:cNvSpPr txBox="1"/>
          <p:nvPr/>
        </p:nvSpPr>
        <p:spPr>
          <a:xfrm>
            <a:off x="7073218" y="466182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seq=x+1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1E5858-11D1-4861-9F2C-61E806384F06}"/>
              </a:ext>
            </a:extLst>
          </p:cNvPr>
          <p:cNvSpPr txBox="1"/>
          <p:nvPr/>
        </p:nvSpPr>
        <p:spPr>
          <a:xfrm>
            <a:off x="7053312" y="5221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正常通信过程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FDB91E-B873-4A73-AFD9-3DA818256C9A}"/>
              </a:ext>
            </a:extLst>
          </p:cNvPr>
          <p:cNvSpPr txBox="1"/>
          <p:nvPr/>
        </p:nvSpPr>
        <p:spPr>
          <a:xfrm>
            <a:off x="6654807" y="138364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第一次：</a:t>
            </a:r>
            <a:r>
              <a:rPr lang="en-US" altLang="zh-CN" dirty="0"/>
              <a:t>SYN  seq=x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904CF1-2628-4ED9-BDA8-5630ACF1A3EA}"/>
              </a:ext>
            </a:extLst>
          </p:cNvPr>
          <p:cNvCxnSpPr>
            <a:cxnSpLocks/>
          </p:cNvCxnSpPr>
          <p:nvPr/>
        </p:nvCxnSpPr>
        <p:spPr>
          <a:xfrm>
            <a:off x="5957740" y="3799128"/>
            <a:ext cx="1304959" cy="114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1D168FA-22AC-46E4-95A2-54A5C6F891F6}"/>
              </a:ext>
            </a:extLst>
          </p:cNvPr>
          <p:cNvSpPr txBox="1"/>
          <p:nvPr/>
        </p:nvSpPr>
        <p:spPr>
          <a:xfrm>
            <a:off x="1621410" y="35821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三次握手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6988D8-A8D0-48D3-A447-CA96541CA37E}"/>
              </a:ext>
            </a:extLst>
          </p:cNvPr>
          <p:cNvSpPr txBox="1"/>
          <p:nvPr/>
        </p:nvSpPr>
        <p:spPr>
          <a:xfrm>
            <a:off x="5593693" y="2364809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</a:t>
            </a:r>
            <a:r>
              <a:rPr lang="en-US" altLang="zh-CN" dirty="0"/>
              <a:t> SYN ACK  seq=y ack=x+1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FE7181-69AA-46E7-83BB-EF3A1B6AC8D3}"/>
              </a:ext>
            </a:extLst>
          </p:cNvPr>
          <p:cNvSpPr txBox="1"/>
          <p:nvPr/>
        </p:nvSpPr>
        <p:spPr>
          <a:xfrm>
            <a:off x="6331194" y="41866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第三次握手丢失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A3E5F1-220B-450D-80E0-C9D373AEF54F}"/>
              </a:ext>
            </a:extLst>
          </p:cNvPr>
          <p:cNvSpPr txBox="1"/>
          <p:nvPr/>
        </p:nvSpPr>
        <p:spPr>
          <a:xfrm>
            <a:off x="726488" y="1803391"/>
            <a:ext cx="269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双发都没有数据发送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没有收到第二次握手的确认，</a:t>
            </a:r>
            <a:r>
              <a:rPr lang="en-US" altLang="zh-CN" dirty="0"/>
              <a:t>B</a:t>
            </a:r>
            <a:r>
              <a:rPr lang="zh-CN" altLang="en-US" dirty="0"/>
              <a:t>超时重传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1B5CE1-4E05-4167-93F9-6004869F8BE4}"/>
              </a:ext>
            </a:extLst>
          </p:cNvPr>
          <p:cNvSpPr txBox="1"/>
          <p:nvPr/>
        </p:nvSpPr>
        <p:spPr>
          <a:xfrm>
            <a:off x="765801" y="3003720"/>
            <a:ext cx="2693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A</a:t>
            </a:r>
            <a:r>
              <a:rPr lang="zh-CN" altLang="en-US" dirty="0"/>
              <a:t>要发送数据</a:t>
            </a:r>
            <a:endParaRPr lang="en-US" altLang="zh-CN" dirty="0"/>
          </a:p>
          <a:p>
            <a:r>
              <a:rPr lang="zh-CN" altLang="en-US" dirty="0"/>
              <a:t>数据的顺序号是</a:t>
            </a:r>
            <a:r>
              <a:rPr lang="en-US" altLang="zh-CN" dirty="0"/>
              <a:t>x+1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期待收到的顺序号也是</a:t>
            </a:r>
            <a:r>
              <a:rPr lang="en-US" altLang="zh-CN" dirty="0"/>
              <a:t>x+1,</a:t>
            </a:r>
            <a:r>
              <a:rPr lang="zh-CN" altLang="en-US" dirty="0"/>
              <a:t>所以</a:t>
            </a:r>
            <a:r>
              <a:rPr lang="en-US" altLang="zh-CN" dirty="0"/>
              <a:t>B</a:t>
            </a:r>
            <a:r>
              <a:rPr lang="zh-CN" altLang="en-US" dirty="0"/>
              <a:t>收到了正确的顺序号的包，就认为连接建立成功。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7C4832-F99C-47D8-A964-58AC6EBA6BE1}"/>
              </a:ext>
            </a:extLst>
          </p:cNvPr>
          <p:cNvSpPr txBox="1"/>
          <p:nvPr/>
        </p:nvSpPr>
        <p:spPr>
          <a:xfrm>
            <a:off x="765801" y="5093605"/>
            <a:ext cx="2693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B</a:t>
            </a:r>
            <a:r>
              <a:rPr lang="zh-CN" altLang="en-US" dirty="0"/>
              <a:t>要发送数据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没有收到第三次握手，认为连接没有建立成功，不会发数据，会一直重传第二次握手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2024FF-4410-4124-B54D-6AABC32526AA}"/>
              </a:ext>
            </a:extLst>
          </p:cNvPr>
          <p:cNvSpPr txBox="1"/>
          <p:nvPr/>
        </p:nvSpPr>
        <p:spPr>
          <a:xfrm>
            <a:off x="5949253" y="3429796"/>
            <a:ext cx="373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第三次：</a:t>
            </a:r>
            <a:r>
              <a:rPr lang="en-US" altLang="zh-CN" dirty="0"/>
              <a:t>ACK  seq=x+1 ack=y+1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595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C6B8E-2B0C-43E2-BAA1-DB5131311102}"/>
              </a:ext>
            </a:extLst>
          </p:cNvPr>
          <p:cNvSpPr/>
          <p:nvPr/>
        </p:nvSpPr>
        <p:spPr>
          <a:xfrm>
            <a:off x="1583702" y="1121790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ABCE0-4AC1-40C5-98F2-C832E42C210A}"/>
              </a:ext>
            </a:extLst>
          </p:cNvPr>
          <p:cNvSpPr/>
          <p:nvPr/>
        </p:nvSpPr>
        <p:spPr>
          <a:xfrm>
            <a:off x="8240597" y="1100579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A231D3-6A5B-4A35-905F-9A92F24DAD7F}"/>
              </a:ext>
            </a:extLst>
          </p:cNvPr>
          <p:cNvCxnSpPr/>
          <p:nvPr/>
        </p:nvCxnSpPr>
        <p:spPr>
          <a:xfrm>
            <a:off x="3978107" y="1468224"/>
            <a:ext cx="3959258" cy="546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207152-946C-4470-AB7A-811B6CE6C02C}"/>
              </a:ext>
            </a:extLst>
          </p:cNvPr>
          <p:cNvCxnSpPr/>
          <p:nvPr/>
        </p:nvCxnSpPr>
        <p:spPr>
          <a:xfrm>
            <a:off x="3951404" y="4569644"/>
            <a:ext cx="3959258" cy="5467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F1EDE0-ED17-40D9-A4F6-D8948C382D6F}"/>
              </a:ext>
            </a:extLst>
          </p:cNvPr>
          <p:cNvCxnSpPr>
            <a:cxnSpLocks/>
          </p:cNvCxnSpPr>
          <p:nvPr/>
        </p:nvCxnSpPr>
        <p:spPr>
          <a:xfrm flipH="1">
            <a:off x="3964755" y="2116317"/>
            <a:ext cx="3959258" cy="9521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356D82E-3B33-4F5F-A9F7-459FE45EB713}"/>
              </a:ext>
            </a:extLst>
          </p:cNvPr>
          <p:cNvCxnSpPr>
            <a:cxnSpLocks/>
          </p:cNvCxnSpPr>
          <p:nvPr/>
        </p:nvCxnSpPr>
        <p:spPr>
          <a:xfrm flipH="1">
            <a:off x="3951404" y="3450210"/>
            <a:ext cx="3959258" cy="9521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119D97D-F8DC-4F47-A221-CEFEC14F5112}"/>
              </a:ext>
            </a:extLst>
          </p:cNvPr>
          <p:cNvSpPr txBox="1"/>
          <p:nvPr/>
        </p:nvSpPr>
        <p:spPr>
          <a:xfrm>
            <a:off x="1621410" y="35821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四次挥手</a:t>
            </a:r>
          </a:p>
        </p:txBody>
      </p:sp>
    </p:spTree>
    <p:extLst>
      <p:ext uri="{BB962C8B-B14F-4D97-AF65-F5344CB8AC3E}">
        <p14:creationId xmlns:p14="http://schemas.microsoft.com/office/powerpoint/2010/main" val="184842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5E0083-6166-43A3-9190-99A453D44DF9}"/>
              </a:ext>
            </a:extLst>
          </p:cNvPr>
          <p:cNvSpPr/>
          <p:nvPr/>
        </p:nvSpPr>
        <p:spPr>
          <a:xfrm>
            <a:off x="2048933" y="3276600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1152C-5617-435A-98B0-E46DDE62312E}"/>
              </a:ext>
            </a:extLst>
          </p:cNvPr>
          <p:cNvSpPr/>
          <p:nvPr/>
        </p:nvSpPr>
        <p:spPr>
          <a:xfrm>
            <a:off x="2548467" y="3276592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DA7762-D7E0-43E8-9FE0-93652A6059BC}"/>
              </a:ext>
            </a:extLst>
          </p:cNvPr>
          <p:cNvSpPr/>
          <p:nvPr/>
        </p:nvSpPr>
        <p:spPr>
          <a:xfrm>
            <a:off x="3048001" y="3276571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560387-2FDD-4138-B3A1-A16AF0CD84CF}"/>
              </a:ext>
            </a:extLst>
          </p:cNvPr>
          <p:cNvSpPr/>
          <p:nvPr/>
        </p:nvSpPr>
        <p:spPr>
          <a:xfrm>
            <a:off x="3547535" y="3276599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059687-A074-4B36-BA42-33F75A90A1BD}"/>
              </a:ext>
            </a:extLst>
          </p:cNvPr>
          <p:cNvSpPr/>
          <p:nvPr/>
        </p:nvSpPr>
        <p:spPr>
          <a:xfrm>
            <a:off x="4042838" y="3276591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45AD81-C9AE-412B-A9EC-545E0A45DF22}"/>
              </a:ext>
            </a:extLst>
          </p:cNvPr>
          <p:cNvSpPr/>
          <p:nvPr/>
        </p:nvSpPr>
        <p:spPr>
          <a:xfrm>
            <a:off x="4546603" y="3276599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A7412C-FE4E-4A4B-A270-3CFA2D3BA7DA}"/>
              </a:ext>
            </a:extLst>
          </p:cNvPr>
          <p:cNvSpPr/>
          <p:nvPr/>
        </p:nvSpPr>
        <p:spPr>
          <a:xfrm>
            <a:off x="5046137" y="3276599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8FCFF1-F406-4BF2-B7F3-B87852893D11}"/>
              </a:ext>
            </a:extLst>
          </p:cNvPr>
          <p:cNvSpPr/>
          <p:nvPr/>
        </p:nvSpPr>
        <p:spPr>
          <a:xfrm>
            <a:off x="5545671" y="3276592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37E25D-2D51-4051-BDB5-6047606DB139}"/>
              </a:ext>
            </a:extLst>
          </p:cNvPr>
          <p:cNvSpPr/>
          <p:nvPr/>
        </p:nvSpPr>
        <p:spPr>
          <a:xfrm>
            <a:off x="6045205" y="3276599"/>
            <a:ext cx="499534" cy="87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E8C59E-67F0-462C-8906-3867AEBF9666}"/>
              </a:ext>
            </a:extLst>
          </p:cNvPr>
          <p:cNvSpPr/>
          <p:nvPr/>
        </p:nvSpPr>
        <p:spPr>
          <a:xfrm>
            <a:off x="6544739" y="3276599"/>
            <a:ext cx="499534" cy="87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DD3998-2F8F-4373-963A-DE7017FD6C28}"/>
              </a:ext>
            </a:extLst>
          </p:cNvPr>
          <p:cNvSpPr/>
          <p:nvPr/>
        </p:nvSpPr>
        <p:spPr>
          <a:xfrm>
            <a:off x="7044273" y="3276599"/>
            <a:ext cx="499534" cy="87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22E6D2-A75D-4715-9DE9-45235339DC39}"/>
              </a:ext>
            </a:extLst>
          </p:cNvPr>
          <p:cNvSpPr/>
          <p:nvPr/>
        </p:nvSpPr>
        <p:spPr>
          <a:xfrm>
            <a:off x="3048001" y="2937904"/>
            <a:ext cx="2997204" cy="15494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E230C4-C5D0-4652-B911-82649A9B917E}"/>
              </a:ext>
            </a:extLst>
          </p:cNvPr>
          <p:cNvSpPr/>
          <p:nvPr/>
        </p:nvSpPr>
        <p:spPr>
          <a:xfrm>
            <a:off x="1549399" y="3276598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8B207C-B47F-462C-AAC8-B87EBA0F0F9F}"/>
              </a:ext>
            </a:extLst>
          </p:cNvPr>
          <p:cNvSpPr/>
          <p:nvPr/>
        </p:nvSpPr>
        <p:spPr>
          <a:xfrm>
            <a:off x="7543807" y="3276597"/>
            <a:ext cx="499534" cy="87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809A6C-D162-4ED3-97E4-F51E980B053C}"/>
              </a:ext>
            </a:extLst>
          </p:cNvPr>
          <p:cNvSpPr/>
          <p:nvPr/>
        </p:nvSpPr>
        <p:spPr>
          <a:xfrm>
            <a:off x="8043341" y="3276595"/>
            <a:ext cx="499534" cy="8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FF578-505C-4F36-B286-F7FF47A999F8}"/>
              </a:ext>
            </a:extLst>
          </p:cNvPr>
          <p:cNvSpPr/>
          <p:nvPr/>
        </p:nvSpPr>
        <p:spPr>
          <a:xfrm>
            <a:off x="8542875" y="3276593"/>
            <a:ext cx="499534" cy="872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03428D-5F55-4FA6-807C-39656F3EDAEF}"/>
              </a:ext>
            </a:extLst>
          </p:cNvPr>
          <p:cNvSpPr txBox="1"/>
          <p:nvPr/>
        </p:nvSpPr>
        <p:spPr>
          <a:xfrm>
            <a:off x="797980" y="380942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发送端滑动窗口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ED17DF-B5E0-4AAC-8062-42296F8770CF}"/>
              </a:ext>
            </a:extLst>
          </p:cNvPr>
          <p:cNvSpPr/>
          <p:nvPr/>
        </p:nvSpPr>
        <p:spPr>
          <a:xfrm>
            <a:off x="2748879" y="355837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19126-6633-4C3B-B3AC-012BEA3D46FD}"/>
              </a:ext>
            </a:extLst>
          </p:cNvPr>
          <p:cNvSpPr txBox="1"/>
          <p:nvPr/>
        </p:nvSpPr>
        <p:spPr>
          <a:xfrm>
            <a:off x="3493949" y="5309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已发送，已确认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399779-3E83-4FC8-8EFD-6C155E0A9440}"/>
              </a:ext>
            </a:extLst>
          </p:cNvPr>
          <p:cNvSpPr/>
          <p:nvPr/>
        </p:nvSpPr>
        <p:spPr>
          <a:xfrm>
            <a:off x="5596466" y="433631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146C47-3637-4509-88C6-273BFB848117}"/>
              </a:ext>
            </a:extLst>
          </p:cNvPr>
          <p:cNvSpPr txBox="1"/>
          <p:nvPr/>
        </p:nvSpPr>
        <p:spPr>
          <a:xfrm>
            <a:off x="6242848" y="6072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已发送，待确认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07E415-EE2A-49D9-B138-122683A071F4}"/>
              </a:ext>
            </a:extLst>
          </p:cNvPr>
          <p:cNvSpPr/>
          <p:nvPr/>
        </p:nvSpPr>
        <p:spPr>
          <a:xfrm>
            <a:off x="5541440" y="3276585"/>
            <a:ext cx="499534" cy="87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ECC2A7-959C-453B-A2BB-8D6BE343C802}"/>
              </a:ext>
            </a:extLst>
          </p:cNvPr>
          <p:cNvSpPr txBox="1"/>
          <p:nvPr/>
        </p:nvSpPr>
        <p:spPr>
          <a:xfrm>
            <a:off x="9402341" y="751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待发送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7536411-0A1B-4371-87B3-60683BEB29B8}"/>
              </a:ext>
            </a:extLst>
          </p:cNvPr>
          <p:cNvSpPr/>
          <p:nvPr/>
        </p:nvSpPr>
        <p:spPr>
          <a:xfrm>
            <a:off x="5046137" y="3276571"/>
            <a:ext cx="499534" cy="8720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1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5E0083-6166-43A3-9190-99A453D44DF9}"/>
              </a:ext>
            </a:extLst>
          </p:cNvPr>
          <p:cNvSpPr/>
          <p:nvPr/>
        </p:nvSpPr>
        <p:spPr>
          <a:xfrm>
            <a:off x="2048933" y="3276600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1152C-5617-435A-98B0-E46DDE62312E}"/>
              </a:ext>
            </a:extLst>
          </p:cNvPr>
          <p:cNvSpPr/>
          <p:nvPr/>
        </p:nvSpPr>
        <p:spPr>
          <a:xfrm>
            <a:off x="2548467" y="3276600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DA7762-D7E0-43E8-9FE0-93652A6059BC}"/>
              </a:ext>
            </a:extLst>
          </p:cNvPr>
          <p:cNvSpPr/>
          <p:nvPr/>
        </p:nvSpPr>
        <p:spPr>
          <a:xfrm>
            <a:off x="3048001" y="3276599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7560387-2FDD-4138-B3A1-A16AF0CD84CF}"/>
              </a:ext>
            </a:extLst>
          </p:cNvPr>
          <p:cNvSpPr/>
          <p:nvPr/>
        </p:nvSpPr>
        <p:spPr>
          <a:xfrm>
            <a:off x="3547535" y="3276599"/>
            <a:ext cx="499534" cy="8720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059687-A074-4B36-BA42-33F75A90A1BD}"/>
              </a:ext>
            </a:extLst>
          </p:cNvPr>
          <p:cNvSpPr/>
          <p:nvPr/>
        </p:nvSpPr>
        <p:spPr>
          <a:xfrm>
            <a:off x="4034368" y="328081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45AD81-C9AE-412B-A9EC-545E0A45DF22}"/>
              </a:ext>
            </a:extLst>
          </p:cNvPr>
          <p:cNvSpPr/>
          <p:nvPr/>
        </p:nvSpPr>
        <p:spPr>
          <a:xfrm>
            <a:off x="4546603" y="327659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A7412C-FE4E-4A4B-A270-3CFA2D3BA7DA}"/>
              </a:ext>
            </a:extLst>
          </p:cNvPr>
          <p:cNvSpPr/>
          <p:nvPr/>
        </p:nvSpPr>
        <p:spPr>
          <a:xfrm>
            <a:off x="5046137" y="327659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8FCFF1-F406-4BF2-B7F3-B87852893D11}"/>
              </a:ext>
            </a:extLst>
          </p:cNvPr>
          <p:cNvSpPr/>
          <p:nvPr/>
        </p:nvSpPr>
        <p:spPr>
          <a:xfrm>
            <a:off x="5545671" y="327659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37E25D-2D51-4051-BDB5-6047606DB139}"/>
              </a:ext>
            </a:extLst>
          </p:cNvPr>
          <p:cNvSpPr/>
          <p:nvPr/>
        </p:nvSpPr>
        <p:spPr>
          <a:xfrm>
            <a:off x="6045205" y="327659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E8C59E-67F0-462C-8906-3867AEBF9666}"/>
              </a:ext>
            </a:extLst>
          </p:cNvPr>
          <p:cNvSpPr/>
          <p:nvPr/>
        </p:nvSpPr>
        <p:spPr>
          <a:xfrm>
            <a:off x="6544739" y="327659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DD3998-2F8F-4373-963A-DE7017FD6C28}"/>
              </a:ext>
            </a:extLst>
          </p:cNvPr>
          <p:cNvSpPr/>
          <p:nvPr/>
        </p:nvSpPr>
        <p:spPr>
          <a:xfrm>
            <a:off x="7044273" y="3276599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22E6D2-A75D-4715-9DE9-45235339DC39}"/>
              </a:ext>
            </a:extLst>
          </p:cNvPr>
          <p:cNvSpPr/>
          <p:nvPr/>
        </p:nvSpPr>
        <p:spPr>
          <a:xfrm>
            <a:off x="3052895" y="2937926"/>
            <a:ext cx="2997204" cy="15494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E230C4-C5D0-4652-B911-82649A9B917E}"/>
              </a:ext>
            </a:extLst>
          </p:cNvPr>
          <p:cNvSpPr/>
          <p:nvPr/>
        </p:nvSpPr>
        <p:spPr>
          <a:xfrm>
            <a:off x="1549399" y="3276598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8B207C-B47F-462C-AAC8-B87EBA0F0F9F}"/>
              </a:ext>
            </a:extLst>
          </p:cNvPr>
          <p:cNvSpPr/>
          <p:nvPr/>
        </p:nvSpPr>
        <p:spPr>
          <a:xfrm>
            <a:off x="7543807" y="3276597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4809A6C-D162-4ED3-97E4-F51E980B053C}"/>
              </a:ext>
            </a:extLst>
          </p:cNvPr>
          <p:cNvSpPr/>
          <p:nvPr/>
        </p:nvSpPr>
        <p:spPr>
          <a:xfrm>
            <a:off x="8043341" y="3276595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FF578-505C-4F36-B286-F7FF47A999F8}"/>
              </a:ext>
            </a:extLst>
          </p:cNvPr>
          <p:cNvSpPr/>
          <p:nvPr/>
        </p:nvSpPr>
        <p:spPr>
          <a:xfrm>
            <a:off x="8542875" y="3276593"/>
            <a:ext cx="499534" cy="872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E8D867-3FAA-410C-90E3-52041A58ECDC}"/>
              </a:ext>
            </a:extLst>
          </p:cNvPr>
          <p:cNvSpPr txBox="1"/>
          <p:nvPr/>
        </p:nvSpPr>
        <p:spPr>
          <a:xfrm>
            <a:off x="969434" y="457199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接收端滑动窗口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2FE7DE-DA37-4AE0-8B03-DF0E66619BAC}"/>
              </a:ext>
            </a:extLst>
          </p:cNvPr>
          <p:cNvSpPr/>
          <p:nvPr/>
        </p:nvSpPr>
        <p:spPr>
          <a:xfrm>
            <a:off x="2551519" y="3276593"/>
            <a:ext cx="499534" cy="872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6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2E3FA6A-3AA0-4F50-BC1B-7DC5CA238FB7}"/>
              </a:ext>
            </a:extLst>
          </p:cNvPr>
          <p:cNvSpPr/>
          <p:nvPr/>
        </p:nvSpPr>
        <p:spPr>
          <a:xfrm>
            <a:off x="3927552" y="1814571"/>
            <a:ext cx="1286933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B45EE47-C152-4174-AF3C-174D852AB8B1}"/>
              </a:ext>
            </a:extLst>
          </p:cNvPr>
          <p:cNvSpPr/>
          <p:nvPr/>
        </p:nvSpPr>
        <p:spPr>
          <a:xfrm>
            <a:off x="9441909" y="1767351"/>
            <a:ext cx="1286933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01B134-55EC-499C-8193-C96A6951F35B}"/>
              </a:ext>
            </a:extLst>
          </p:cNvPr>
          <p:cNvSpPr/>
          <p:nvPr/>
        </p:nvSpPr>
        <p:spPr>
          <a:xfrm>
            <a:off x="3978707" y="4701704"/>
            <a:ext cx="1286933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4443F6E-E1D6-468B-81B7-F68E0CFD37AE}"/>
              </a:ext>
            </a:extLst>
          </p:cNvPr>
          <p:cNvSpPr/>
          <p:nvPr/>
        </p:nvSpPr>
        <p:spPr>
          <a:xfrm>
            <a:off x="9792338" y="4701704"/>
            <a:ext cx="1286933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690C0BE-EDA5-42C5-A8D7-CE4E83EDB2B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214485" y="2474971"/>
            <a:ext cx="4577853" cy="2887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8A5396-97C0-4886-8B27-754D3AD77E6A}"/>
              </a:ext>
            </a:extLst>
          </p:cNvPr>
          <p:cNvCxnSpPr>
            <a:cxnSpLocks/>
          </p:cNvCxnSpPr>
          <p:nvPr/>
        </p:nvCxnSpPr>
        <p:spPr>
          <a:xfrm flipH="1">
            <a:off x="5265640" y="2548641"/>
            <a:ext cx="4173857" cy="2654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B05B9AC-A31E-405F-B6C2-134B39DFFD57}"/>
              </a:ext>
            </a:extLst>
          </p:cNvPr>
          <p:cNvSpPr/>
          <p:nvPr/>
        </p:nvSpPr>
        <p:spPr>
          <a:xfrm>
            <a:off x="3421931" y="1461154"/>
            <a:ext cx="2333676" cy="51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727BD2-B118-4665-B867-E367C319C23D}"/>
              </a:ext>
            </a:extLst>
          </p:cNvPr>
          <p:cNvSpPr/>
          <p:nvPr/>
        </p:nvSpPr>
        <p:spPr>
          <a:xfrm>
            <a:off x="9098438" y="1340263"/>
            <a:ext cx="2333676" cy="5109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BB20AC-3B9F-485C-A3F4-FDBCD0650C39}"/>
              </a:ext>
            </a:extLst>
          </p:cNvPr>
          <p:cNvSpPr txBox="1"/>
          <p:nvPr/>
        </p:nvSpPr>
        <p:spPr>
          <a:xfrm>
            <a:off x="3836710" y="76357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C6ADE2-ECEA-4E52-B672-AA05836664FD}"/>
              </a:ext>
            </a:extLst>
          </p:cNvPr>
          <p:cNvSpPr txBox="1"/>
          <p:nvPr/>
        </p:nvSpPr>
        <p:spPr>
          <a:xfrm>
            <a:off x="9933134" y="8459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94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73D696-881A-41AC-8B0E-A2B1189F1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793" y="1112363"/>
            <a:ext cx="8291125" cy="487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24D5AC-FB0C-4755-9329-A420638A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996" y="674765"/>
            <a:ext cx="6460782" cy="55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16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D31C477B-4D8B-4305-9517-8706BB6C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20" y="326861"/>
            <a:ext cx="8628603" cy="605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24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28E480-2CEA-4184-B25E-C4BDB2F4A338}"/>
              </a:ext>
            </a:extLst>
          </p:cNvPr>
          <p:cNvSpPr/>
          <p:nvPr/>
        </p:nvSpPr>
        <p:spPr>
          <a:xfrm>
            <a:off x="2837467" y="1084083"/>
            <a:ext cx="1506717" cy="358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半连接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39926-174A-4D62-8319-FFE9B03BBAAF}"/>
              </a:ext>
            </a:extLst>
          </p:cNvPr>
          <p:cNvSpPr/>
          <p:nvPr/>
        </p:nvSpPr>
        <p:spPr>
          <a:xfrm>
            <a:off x="7590149" y="923827"/>
            <a:ext cx="1506717" cy="3582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6370E-D40F-4DD0-A44F-C7BCCE33774E}"/>
              </a:ext>
            </a:extLst>
          </p:cNvPr>
          <p:cNvSpPr txBox="1"/>
          <p:nvPr/>
        </p:nvSpPr>
        <p:spPr>
          <a:xfrm>
            <a:off x="2837467" y="5550089"/>
            <a:ext cx="230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未完成连接队列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C21256-C08E-4162-8CA6-E24C6F83FF7B}"/>
              </a:ext>
            </a:extLst>
          </p:cNvPr>
          <p:cNvSpPr txBox="1"/>
          <p:nvPr/>
        </p:nvSpPr>
        <p:spPr>
          <a:xfrm>
            <a:off x="7373332" y="5365423"/>
            <a:ext cx="251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已完成连接队列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191B10-B182-41B9-AA6C-25D975E4D0B6}"/>
              </a:ext>
            </a:extLst>
          </p:cNvPr>
          <p:cNvCxnSpPr/>
          <p:nvPr/>
        </p:nvCxnSpPr>
        <p:spPr>
          <a:xfrm>
            <a:off x="697584" y="1677971"/>
            <a:ext cx="1696824" cy="1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361738-6B0E-4E87-8D74-C186AE415DFA}"/>
              </a:ext>
            </a:extLst>
          </p:cNvPr>
          <p:cNvCxnSpPr/>
          <p:nvPr/>
        </p:nvCxnSpPr>
        <p:spPr>
          <a:xfrm>
            <a:off x="697584" y="2389694"/>
            <a:ext cx="1696824" cy="1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F30EB5-E6D9-4098-8DB4-5CA40C184BC4}"/>
              </a:ext>
            </a:extLst>
          </p:cNvPr>
          <p:cNvCxnSpPr/>
          <p:nvPr/>
        </p:nvCxnSpPr>
        <p:spPr>
          <a:xfrm>
            <a:off x="697584" y="3326091"/>
            <a:ext cx="1696824" cy="1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F7BCCF-91F6-490F-A1D3-C94D2ECCD6CB}"/>
              </a:ext>
            </a:extLst>
          </p:cNvPr>
          <p:cNvCxnSpPr/>
          <p:nvPr/>
        </p:nvCxnSpPr>
        <p:spPr>
          <a:xfrm>
            <a:off x="697584" y="4198070"/>
            <a:ext cx="1696824" cy="1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70C1D42-4777-4B59-A2EE-D069C0BDA829}"/>
              </a:ext>
            </a:extLst>
          </p:cNvPr>
          <p:cNvCxnSpPr>
            <a:cxnSpLocks/>
          </p:cNvCxnSpPr>
          <p:nvPr/>
        </p:nvCxnSpPr>
        <p:spPr>
          <a:xfrm flipV="1">
            <a:off x="4694548" y="2309567"/>
            <a:ext cx="2253007" cy="8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A696B6-6C1E-455F-A39C-DD14FECD0391}"/>
              </a:ext>
            </a:extLst>
          </p:cNvPr>
          <p:cNvSpPr/>
          <p:nvPr/>
        </p:nvSpPr>
        <p:spPr>
          <a:xfrm>
            <a:off x="3139126" y="457593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0A4DA7-452E-4582-85C9-8C48B14BE9B7}"/>
              </a:ext>
            </a:extLst>
          </p:cNvPr>
          <p:cNvSpPr/>
          <p:nvPr/>
        </p:nvSpPr>
        <p:spPr>
          <a:xfrm>
            <a:off x="3139126" y="2146954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E64C8A-7795-4C44-9EB5-05BD6A964398}"/>
              </a:ext>
            </a:extLst>
          </p:cNvPr>
          <p:cNvSpPr/>
          <p:nvPr/>
        </p:nvSpPr>
        <p:spPr>
          <a:xfrm>
            <a:off x="3139126" y="3836315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90137B6-593C-4223-9E7A-41E2015616D7}"/>
              </a:ext>
            </a:extLst>
          </p:cNvPr>
          <p:cNvSpPr/>
          <p:nvPr/>
        </p:nvSpPr>
        <p:spPr>
          <a:xfrm>
            <a:off x="3139126" y="5356780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网络接口层</a:t>
            </a:r>
            <a:endParaRPr lang="en-US" altLang="zh-CN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8EC257-6147-42F4-9F9C-2AEF557B0F51}"/>
              </a:ext>
            </a:extLst>
          </p:cNvPr>
          <p:cNvSpPr/>
          <p:nvPr/>
        </p:nvSpPr>
        <p:spPr>
          <a:xfrm>
            <a:off x="8070916" y="457593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30010E8-357A-40A5-84FF-1231282473F9}"/>
              </a:ext>
            </a:extLst>
          </p:cNvPr>
          <p:cNvSpPr/>
          <p:nvPr/>
        </p:nvSpPr>
        <p:spPr>
          <a:xfrm>
            <a:off x="8070916" y="2146954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E2E9B6F-9312-44A6-AED3-594AE8ED0456}"/>
              </a:ext>
            </a:extLst>
          </p:cNvPr>
          <p:cNvSpPr/>
          <p:nvPr/>
        </p:nvSpPr>
        <p:spPr>
          <a:xfrm>
            <a:off x="8070916" y="3836315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9478857-732E-4BC0-A6F5-CFB10503EDEA}"/>
              </a:ext>
            </a:extLst>
          </p:cNvPr>
          <p:cNvSpPr/>
          <p:nvPr/>
        </p:nvSpPr>
        <p:spPr>
          <a:xfrm>
            <a:off x="8070916" y="5356780"/>
            <a:ext cx="2743200" cy="1282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9F48A7-EDEA-4A5C-A8B7-759383266AF5}"/>
              </a:ext>
            </a:extLst>
          </p:cNvPr>
          <p:cNvSpPr txBox="1"/>
          <p:nvPr/>
        </p:nvSpPr>
        <p:spPr>
          <a:xfrm>
            <a:off x="286806" y="53931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桥上的火车，汽车</a:t>
            </a:r>
            <a:endParaRPr lang="en-US" altLang="zh-CN" dirty="0"/>
          </a:p>
          <a:p>
            <a:pPr algn="ctr"/>
            <a:r>
              <a:rPr lang="zh-CN" altLang="en-US" dirty="0"/>
              <a:t>各有各的目的</a:t>
            </a:r>
            <a:endParaRPr lang="en-US" altLang="zh-CN" dirty="0"/>
          </a:p>
          <a:p>
            <a:pPr algn="ctr"/>
            <a:r>
              <a:rPr lang="zh-CN" altLang="en-US" dirty="0"/>
              <a:t>依赖底层的基础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48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BF48-17FB-4644-9C16-B1B32E0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大端模式和小端模式</a:t>
            </a:r>
            <a:br>
              <a:rPr lang="en-US" altLang="zh-CN" dirty="0"/>
            </a:br>
            <a:r>
              <a:rPr lang="zh-CN" altLang="en-US" sz="2700" dirty="0"/>
              <a:t>大端：高位放在低地址（高位优先）</a:t>
            </a:r>
            <a:br>
              <a:rPr lang="en-US" altLang="zh-CN" sz="2700" dirty="0"/>
            </a:br>
            <a:r>
              <a:rPr lang="zh-CN" altLang="en-US" sz="2700" dirty="0"/>
              <a:t>小端：高位放在高地址（低位优先）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0C519-F5A0-4B4C-B58C-5652D3D6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2" y="19265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int a = 0x  12  34  56  78;</a:t>
            </a:r>
          </a:p>
          <a:p>
            <a:pPr marL="0" indent="0">
              <a:buNone/>
            </a:pPr>
            <a:r>
              <a:rPr lang="en-US" altLang="zh-CN" dirty="0"/>
              <a:t>Char </a:t>
            </a:r>
            <a:r>
              <a:rPr lang="zh-CN" altLang="en-US" dirty="0"/>
              <a:t>*</a:t>
            </a:r>
            <a:r>
              <a:rPr lang="en-US" altLang="zh-CN" dirty="0"/>
              <a:t>pc = &amp;a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C8B5DA-11E8-4BE6-9256-D236714F322D}"/>
              </a:ext>
            </a:extLst>
          </p:cNvPr>
          <p:cNvSpPr/>
          <p:nvPr/>
        </p:nvSpPr>
        <p:spPr>
          <a:xfrm>
            <a:off x="5256856" y="3577089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7DAD71-DA32-45B1-BAFE-DB04F05FFBBC}"/>
              </a:ext>
            </a:extLst>
          </p:cNvPr>
          <p:cNvSpPr/>
          <p:nvPr/>
        </p:nvSpPr>
        <p:spPr>
          <a:xfrm>
            <a:off x="6247456" y="3577089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69F0B7-9E73-46DB-B6F0-86988CC26598}"/>
              </a:ext>
            </a:extLst>
          </p:cNvPr>
          <p:cNvSpPr/>
          <p:nvPr/>
        </p:nvSpPr>
        <p:spPr>
          <a:xfrm>
            <a:off x="7225487" y="3552500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4E8A0B-90BA-4E08-89DC-7655F2E30CF7}"/>
              </a:ext>
            </a:extLst>
          </p:cNvPr>
          <p:cNvSpPr/>
          <p:nvPr/>
        </p:nvSpPr>
        <p:spPr>
          <a:xfrm>
            <a:off x="8246018" y="3552500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2C2C56-F205-4A03-BC3C-0DE8FD838A90}"/>
              </a:ext>
            </a:extLst>
          </p:cNvPr>
          <p:cNvSpPr/>
          <p:nvPr/>
        </p:nvSpPr>
        <p:spPr>
          <a:xfrm>
            <a:off x="8333533" y="5301075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63A7C1-5A03-47D9-9B2D-F100032DC9F9}"/>
              </a:ext>
            </a:extLst>
          </p:cNvPr>
          <p:cNvSpPr/>
          <p:nvPr/>
        </p:nvSpPr>
        <p:spPr>
          <a:xfrm>
            <a:off x="7371410" y="5304600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48CA5E-0DAE-470F-B489-8DBC93C90FBD}"/>
              </a:ext>
            </a:extLst>
          </p:cNvPr>
          <p:cNvSpPr/>
          <p:nvPr/>
        </p:nvSpPr>
        <p:spPr>
          <a:xfrm>
            <a:off x="6282415" y="5301075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803B41-8576-4823-A9CF-0410FE4E7D0E}"/>
              </a:ext>
            </a:extLst>
          </p:cNvPr>
          <p:cNvSpPr/>
          <p:nvPr/>
        </p:nvSpPr>
        <p:spPr>
          <a:xfrm>
            <a:off x="5236414" y="5301075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1B1E3F-09F2-44A3-A4A8-E98088336C1C}"/>
              </a:ext>
            </a:extLst>
          </p:cNvPr>
          <p:cNvSpPr txBox="1"/>
          <p:nvPr/>
        </p:nvSpPr>
        <p:spPr>
          <a:xfrm>
            <a:off x="843367" y="53027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大端模式？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A71236-87B7-4709-B03A-B45865614032}"/>
              </a:ext>
            </a:extLst>
          </p:cNvPr>
          <p:cNvSpPr txBox="1"/>
          <p:nvPr/>
        </p:nvSpPr>
        <p:spPr>
          <a:xfrm>
            <a:off x="707012" y="37372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小端模式？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882ABD2-2BF8-4B09-8C45-FA37C462E63C}"/>
              </a:ext>
            </a:extLst>
          </p:cNvPr>
          <p:cNvCxnSpPr/>
          <p:nvPr/>
        </p:nvCxnSpPr>
        <p:spPr>
          <a:xfrm>
            <a:off x="4043153" y="4751109"/>
            <a:ext cx="6023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EBBD233-26C5-4836-8855-B3D79A0B936E}"/>
              </a:ext>
            </a:extLst>
          </p:cNvPr>
          <p:cNvSpPr txBox="1"/>
          <p:nvPr/>
        </p:nvSpPr>
        <p:spPr>
          <a:xfrm>
            <a:off x="3779203" y="4760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低地址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9923CA-C9F3-4B0C-A38C-E9BE0B2093F6}"/>
              </a:ext>
            </a:extLst>
          </p:cNvPr>
          <p:cNvSpPr txBox="1"/>
          <p:nvPr/>
        </p:nvSpPr>
        <p:spPr>
          <a:xfrm>
            <a:off x="9474564" y="48414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高地址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D8E2F1-A10F-4C9F-887B-BD8CE9E575DB}"/>
              </a:ext>
            </a:extLst>
          </p:cNvPr>
          <p:cNvSpPr/>
          <p:nvPr/>
        </p:nvSpPr>
        <p:spPr>
          <a:xfrm>
            <a:off x="4996205" y="3318235"/>
            <a:ext cx="4270344" cy="1165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CDCCB7-0D2B-49BE-9358-4C3695F17001}"/>
              </a:ext>
            </a:extLst>
          </p:cNvPr>
          <p:cNvSpPr/>
          <p:nvPr/>
        </p:nvSpPr>
        <p:spPr>
          <a:xfrm>
            <a:off x="4996205" y="5093923"/>
            <a:ext cx="4270343" cy="1108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76864A-A88C-478F-B3B1-14D141090517}"/>
              </a:ext>
            </a:extLst>
          </p:cNvPr>
          <p:cNvCxnSpPr>
            <a:cxnSpLocks/>
          </p:cNvCxnSpPr>
          <p:nvPr/>
        </p:nvCxnSpPr>
        <p:spPr>
          <a:xfrm flipV="1">
            <a:off x="5585062" y="6069910"/>
            <a:ext cx="0" cy="580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C4534E1-D50E-4E9C-8859-CBF829059CDE}"/>
              </a:ext>
            </a:extLst>
          </p:cNvPr>
          <p:cNvCxnSpPr>
            <a:cxnSpLocks/>
          </p:cNvCxnSpPr>
          <p:nvPr/>
        </p:nvCxnSpPr>
        <p:spPr>
          <a:xfrm>
            <a:off x="5544023" y="2507529"/>
            <a:ext cx="0" cy="71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BF48-17FB-4644-9C16-B1B32E0C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大端模式和小端模式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0C519-F5A0-4B4C-B58C-5652D3D6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a = 0x  12  34  56  78;</a:t>
            </a:r>
          </a:p>
          <a:p>
            <a:pPr marL="0" indent="0">
              <a:buNone/>
            </a:pPr>
            <a:r>
              <a:rPr lang="en-US" altLang="zh-CN" dirty="0"/>
              <a:t>Char *pa = &amp;a; </a:t>
            </a:r>
          </a:p>
          <a:p>
            <a:pPr marL="0" indent="0">
              <a:buNone/>
            </a:pPr>
            <a:r>
              <a:rPr lang="en-US" altLang="zh-CN" dirty="0"/>
              <a:t>*pa = 0x12		big      </a:t>
            </a:r>
          </a:p>
          <a:p>
            <a:pPr marL="0" indent="0">
              <a:buNone/>
            </a:pPr>
            <a:r>
              <a:rPr lang="en-US" altLang="zh-CN" dirty="0"/>
              <a:t>*pa = 0x78           little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3CF560B-5D8F-41E6-96A8-9965169ED9DA}"/>
              </a:ext>
            </a:extLst>
          </p:cNvPr>
          <p:cNvCxnSpPr>
            <a:cxnSpLocks/>
          </p:cNvCxnSpPr>
          <p:nvPr/>
        </p:nvCxnSpPr>
        <p:spPr>
          <a:xfrm>
            <a:off x="1809943" y="3965509"/>
            <a:ext cx="0" cy="42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3B436C4-1784-4F5E-A639-8D42B1CCDB6F}"/>
              </a:ext>
            </a:extLst>
          </p:cNvPr>
          <p:cNvSpPr/>
          <p:nvPr/>
        </p:nvSpPr>
        <p:spPr>
          <a:xfrm>
            <a:off x="1646390" y="4821428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78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8C3F80-7755-4A21-A2E1-4F848D3967AC}"/>
              </a:ext>
            </a:extLst>
          </p:cNvPr>
          <p:cNvSpPr/>
          <p:nvPr/>
        </p:nvSpPr>
        <p:spPr>
          <a:xfrm>
            <a:off x="2636990" y="4821428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A535BA-E5B8-486A-BBA5-892661878718}"/>
              </a:ext>
            </a:extLst>
          </p:cNvPr>
          <p:cNvSpPr/>
          <p:nvPr/>
        </p:nvSpPr>
        <p:spPr>
          <a:xfrm>
            <a:off x="3627590" y="4821428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629B3B-D492-49E9-AC05-15601EC92928}"/>
              </a:ext>
            </a:extLst>
          </p:cNvPr>
          <p:cNvSpPr/>
          <p:nvPr/>
        </p:nvSpPr>
        <p:spPr>
          <a:xfrm>
            <a:off x="4618191" y="4821428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B4185D-1085-4EC1-AED1-BAFBC2BE2918}"/>
              </a:ext>
            </a:extLst>
          </p:cNvPr>
          <p:cNvSpPr/>
          <p:nvPr/>
        </p:nvSpPr>
        <p:spPr>
          <a:xfrm>
            <a:off x="1112363" y="4553146"/>
            <a:ext cx="5137606" cy="1300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8F926-D86B-49D0-911E-E9575014C0E1}"/>
              </a:ext>
            </a:extLst>
          </p:cNvPr>
          <p:cNvSpPr/>
          <p:nvPr/>
        </p:nvSpPr>
        <p:spPr>
          <a:xfrm>
            <a:off x="8669359" y="2621085"/>
            <a:ext cx="631596" cy="65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37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5475A-D0C6-476C-82E2-2058774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多路复用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6F6F6-C659-436C-B456-936D33F4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29" y="1622663"/>
            <a:ext cx="10515600" cy="600860"/>
          </a:xfrm>
        </p:spPr>
        <p:txBody>
          <a:bodyPr/>
          <a:lstStyle/>
          <a:p>
            <a:r>
              <a:rPr lang="en-US" altLang="zh-CN" dirty="0" err="1"/>
              <a:t>epoll</a:t>
            </a:r>
            <a:r>
              <a:rPr lang="zh-CN" altLang="en-US" dirty="0"/>
              <a:t>和</a:t>
            </a:r>
            <a:r>
              <a:rPr lang="en-US" altLang="zh-CN" dirty="0"/>
              <a:t>select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879A10C-5F88-4DD4-8398-2EF54F393F2A}"/>
              </a:ext>
            </a:extLst>
          </p:cNvPr>
          <p:cNvCxnSpPr/>
          <p:nvPr/>
        </p:nvCxnSpPr>
        <p:spPr>
          <a:xfrm>
            <a:off x="1979629" y="5439266"/>
            <a:ext cx="6561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BE4606C-3977-486A-808D-835578862A6E}"/>
              </a:ext>
            </a:extLst>
          </p:cNvPr>
          <p:cNvCxnSpPr>
            <a:cxnSpLocks/>
          </p:cNvCxnSpPr>
          <p:nvPr/>
        </p:nvCxnSpPr>
        <p:spPr>
          <a:xfrm flipV="1">
            <a:off x="1979629" y="2441542"/>
            <a:ext cx="0" cy="2997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>
            <a:extLst>
              <a:ext uri="{FF2B5EF4-FFF2-40B4-BE49-F238E27FC236}">
                <a16:creationId xmlns:a16="http://schemas.microsoft.com/office/drawing/2014/main" id="{97D28C53-8017-444E-9EB8-49C6848CAD30}"/>
              </a:ext>
            </a:extLst>
          </p:cNvPr>
          <p:cNvSpPr/>
          <p:nvPr/>
        </p:nvSpPr>
        <p:spPr>
          <a:xfrm>
            <a:off x="1979629" y="5373278"/>
            <a:ext cx="113120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EDE104-DAD6-4205-9B1A-1510CA971850}"/>
              </a:ext>
            </a:extLst>
          </p:cNvPr>
          <p:cNvSpPr txBox="1"/>
          <p:nvPr/>
        </p:nvSpPr>
        <p:spPr>
          <a:xfrm>
            <a:off x="466529" y="25452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平均响应时间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C5AEDD-AA52-44D4-8556-B0CBF5883EF7}"/>
              </a:ext>
            </a:extLst>
          </p:cNvPr>
          <p:cNvSpPr txBox="1"/>
          <p:nvPr/>
        </p:nvSpPr>
        <p:spPr>
          <a:xfrm>
            <a:off x="7971837" y="565728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fd</a:t>
            </a:r>
            <a:r>
              <a:rPr lang="zh-CN" altLang="en-US" dirty="0"/>
              <a:t>数量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0C02ABA-00E8-4B9B-AA22-45698B12D172}"/>
              </a:ext>
            </a:extLst>
          </p:cNvPr>
          <p:cNvCxnSpPr/>
          <p:nvPr/>
        </p:nvCxnSpPr>
        <p:spPr>
          <a:xfrm flipV="1">
            <a:off x="1979629" y="3619893"/>
            <a:ext cx="5194169" cy="148943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EF5203-A8BC-46C2-88B1-975CC7CF0A72}"/>
              </a:ext>
            </a:extLst>
          </p:cNvPr>
          <p:cNvCxnSpPr>
            <a:cxnSpLocks/>
          </p:cNvCxnSpPr>
          <p:nvPr/>
        </p:nvCxnSpPr>
        <p:spPr>
          <a:xfrm flipV="1">
            <a:off x="1979629" y="4769963"/>
            <a:ext cx="5297864" cy="150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36C1AA-4330-41D7-92B3-7B6DB79FB4D8}"/>
              </a:ext>
            </a:extLst>
          </p:cNvPr>
          <p:cNvSpPr txBox="1"/>
          <p:nvPr/>
        </p:nvSpPr>
        <p:spPr>
          <a:xfrm>
            <a:off x="7513163" y="465684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epoll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E04DE7-78A4-4F4A-B90B-51F1D42C5FA3}"/>
              </a:ext>
            </a:extLst>
          </p:cNvPr>
          <p:cNvSpPr txBox="1"/>
          <p:nvPr/>
        </p:nvSpPr>
        <p:spPr>
          <a:xfrm>
            <a:off x="7233035" y="34290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8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BB278-27E1-4399-8A53-776FBA5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epoll</a:t>
            </a:r>
            <a:r>
              <a:rPr lang="zh-CN" altLang="en-US" dirty="0"/>
              <a:t>的水平触发（</a:t>
            </a:r>
            <a:r>
              <a:rPr lang="en-US" altLang="zh-CN" dirty="0"/>
              <a:t>LT</a:t>
            </a:r>
            <a:r>
              <a:rPr lang="zh-CN" altLang="en-US" dirty="0"/>
              <a:t>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C8126B-0E02-409A-A1EB-F7A20383EB69}"/>
              </a:ext>
            </a:extLst>
          </p:cNvPr>
          <p:cNvCxnSpPr>
            <a:cxnSpLocks/>
          </p:cNvCxnSpPr>
          <p:nvPr/>
        </p:nvCxnSpPr>
        <p:spPr>
          <a:xfrm>
            <a:off x="1979629" y="5439266"/>
            <a:ext cx="7739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6FB18B-113C-4E36-ACCC-16EAF0708D7E}"/>
              </a:ext>
            </a:extLst>
          </p:cNvPr>
          <p:cNvCxnSpPr>
            <a:cxnSpLocks/>
          </p:cNvCxnSpPr>
          <p:nvPr/>
        </p:nvCxnSpPr>
        <p:spPr>
          <a:xfrm flipV="1">
            <a:off x="1979629" y="2441542"/>
            <a:ext cx="0" cy="2997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EDAD9E-B3ED-48FF-AFF1-086E30C789DA}"/>
              </a:ext>
            </a:extLst>
          </p:cNvPr>
          <p:cNvCxnSpPr>
            <a:cxnSpLocks/>
          </p:cNvCxnSpPr>
          <p:nvPr/>
        </p:nvCxnSpPr>
        <p:spPr>
          <a:xfrm>
            <a:off x="1979629" y="4920793"/>
            <a:ext cx="13386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9A20365-C451-4BB5-9076-DFA549AC74F9}"/>
              </a:ext>
            </a:extLst>
          </p:cNvPr>
          <p:cNvSpPr txBox="1"/>
          <p:nvPr/>
        </p:nvSpPr>
        <p:spPr>
          <a:xfrm>
            <a:off x="8700941" y="5590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84CC2-EBCD-465E-BEFD-7330D23D43FD}"/>
              </a:ext>
            </a:extLst>
          </p:cNvPr>
          <p:cNvSpPr txBox="1"/>
          <p:nvPr/>
        </p:nvSpPr>
        <p:spPr>
          <a:xfrm>
            <a:off x="727436" y="1792662"/>
            <a:ext cx="14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触发情况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B9E9EC-5669-4FA8-B8CE-CD9AB4BB6FD8}"/>
              </a:ext>
            </a:extLst>
          </p:cNvPr>
          <p:cNvCxnSpPr>
            <a:cxnSpLocks/>
          </p:cNvCxnSpPr>
          <p:nvPr/>
        </p:nvCxnSpPr>
        <p:spPr>
          <a:xfrm>
            <a:off x="3318235" y="3035431"/>
            <a:ext cx="2158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F43133-750B-4CA7-AEE9-E9FC34CD2FDF}"/>
              </a:ext>
            </a:extLst>
          </p:cNvPr>
          <p:cNvCxnSpPr>
            <a:cxnSpLocks/>
          </p:cNvCxnSpPr>
          <p:nvPr/>
        </p:nvCxnSpPr>
        <p:spPr>
          <a:xfrm flipV="1">
            <a:off x="3318235" y="3026004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8A60FD0-27F5-4F2C-ABF6-76ACF038C8F4}"/>
              </a:ext>
            </a:extLst>
          </p:cNvPr>
          <p:cNvSpPr txBox="1"/>
          <p:nvPr/>
        </p:nvSpPr>
        <p:spPr>
          <a:xfrm>
            <a:off x="641025" y="4696007"/>
            <a:ext cx="1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未触发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B549FA-1564-4D3A-BC2A-94B34410B487}"/>
              </a:ext>
            </a:extLst>
          </p:cNvPr>
          <p:cNvSpPr txBox="1"/>
          <p:nvPr/>
        </p:nvSpPr>
        <p:spPr>
          <a:xfrm>
            <a:off x="792639" y="2875002"/>
            <a:ext cx="1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728FD8-C6A8-4114-AE6B-63E54DF28752}"/>
              </a:ext>
            </a:extLst>
          </p:cNvPr>
          <p:cNvCxnSpPr>
            <a:cxnSpLocks/>
          </p:cNvCxnSpPr>
          <p:nvPr/>
        </p:nvCxnSpPr>
        <p:spPr>
          <a:xfrm>
            <a:off x="5476973" y="4912938"/>
            <a:ext cx="12443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E96DA6-8286-4765-9EE9-0C2E56971106}"/>
              </a:ext>
            </a:extLst>
          </p:cNvPr>
          <p:cNvCxnSpPr>
            <a:cxnSpLocks/>
          </p:cNvCxnSpPr>
          <p:nvPr/>
        </p:nvCxnSpPr>
        <p:spPr>
          <a:xfrm flipV="1">
            <a:off x="5476973" y="3035431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4D0319-61B0-4978-A491-CC6C220A303D}"/>
              </a:ext>
            </a:extLst>
          </p:cNvPr>
          <p:cNvCxnSpPr>
            <a:cxnSpLocks/>
          </p:cNvCxnSpPr>
          <p:nvPr/>
        </p:nvCxnSpPr>
        <p:spPr>
          <a:xfrm flipV="1">
            <a:off x="3318235" y="5065339"/>
            <a:ext cx="0" cy="844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35D7F1A-5F45-402D-BE48-1516B0567B85}"/>
              </a:ext>
            </a:extLst>
          </p:cNvPr>
          <p:cNvSpPr txBox="1"/>
          <p:nvPr/>
        </p:nvSpPr>
        <p:spPr>
          <a:xfrm>
            <a:off x="3285634" y="5860680"/>
            <a:ext cx="165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有数据到达</a:t>
            </a:r>
            <a:endParaRPr lang="en-US" altLang="zh-CN" dirty="0"/>
          </a:p>
          <a:p>
            <a:r>
              <a:rPr lang="zh-CN" altLang="en-US" dirty="0"/>
              <a:t>变成触发状态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9DBAEB-E7CB-4DBA-9BB8-08E9480E9E8F}"/>
              </a:ext>
            </a:extLst>
          </p:cNvPr>
          <p:cNvCxnSpPr>
            <a:cxnSpLocks/>
          </p:cNvCxnSpPr>
          <p:nvPr/>
        </p:nvCxnSpPr>
        <p:spPr>
          <a:xfrm>
            <a:off x="3318235" y="2036190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EB8295F-A9E4-455F-9D46-15290EEDDCAD}"/>
              </a:ext>
            </a:extLst>
          </p:cNvPr>
          <p:cNvCxnSpPr>
            <a:cxnSpLocks/>
          </p:cNvCxnSpPr>
          <p:nvPr/>
        </p:nvCxnSpPr>
        <p:spPr>
          <a:xfrm>
            <a:off x="5476973" y="196060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A5ED3A3-C55D-457F-84FD-ED663668D9AF}"/>
              </a:ext>
            </a:extLst>
          </p:cNvPr>
          <p:cNvSpPr txBox="1"/>
          <p:nvPr/>
        </p:nvSpPr>
        <p:spPr>
          <a:xfrm>
            <a:off x="3544473" y="1824915"/>
            <a:ext cx="1785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缓冲区有数据</a:t>
            </a:r>
            <a:endParaRPr lang="en-US" altLang="zh-CN" dirty="0"/>
          </a:p>
          <a:p>
            <a:r>
              <a:rPr lang="zh-CN" altLang="en-US" dirty="0"/>
              <a:t>描述符就绪</a:t>
            </a:r>
            <a:endParaRPr lang="en-US" altLang="zh-CN" dirty="0"/>
          </a:p>
          <a:p>
            <a:r>
              <a:rPr lang="zh-CN" altLang="en-US" dirty="0"/>
              <a:t>保持触发状态</a:t>
            </a:r>
          </a:p>
          <a:p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D143AF6-7BE4-4A1A-AB9C-055683C2AAC6}"/>
              </a:ext>
            </a:extLst>
          </p:cNvPr>
          <p:cNvCxnSpPr>
            <a:cxnSpLocks/>
          </p:cNvCxnSpPr>
          <p:nvPr/>
        </p:nvCxnSpPr>
        <p:spPr>
          <a:xfrm flipV="1">
            <a:off x="6721311" y="3035431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6DA4786-16A6-4EB1-BD3F-4CD6C48DD99B}"/>
              </a:ext>
            </a:extLst>
          </p:cNvPr>
          <p:cNvCxnSpPr>
            <a:cxnSpLocks/>
          </p:cNvCxnSpPr>
          <p:nvPr/>
        </p:nvCxnSpPr>
        <p:spPr>
          <a:xfrm>
            <a:off x="6721311" y="3035431"/>
            <a:ext cx="9803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DDD463F-6EA8-4D02-8418-AC99F63CDC9B}"/>
              </a:ext>
            </a:extLst>
          </p:cNvPr>
          <p:cNvCxnSpPr>
            <a:cxnSpLocks/>
          </p:cNvCxnSpPr>
          <p:nvPr/>
        </p:nvCxnSpPr>
        <p:spPr>
          <a:xfrm>
            <a:off x="7701699" y="4912938"/>
            <a:ext cx="5640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520439-DB9D-456B-BF26-F0B8D9584117}"/>
              </a:ext>
            </a:extLst>
          </p:cNvPr>
          <p:cNvCxnSpPr>
            <a:cxnSpLocks/>
          </p:cNvCxnSpPr>
          <p:nvPr/>
        </p:nvCxnSpPr>
        <p:spPr>
          <a:xfrm flipV="1">
            <a:off x="7703270" y="3035431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D5F1275-6B45-435D-8FB1-6E6DC5EA934F}"/>
              </a:ext>
            </a:extLst>
          </p:cNvPr>
          <p:cNvCxnSpPr>
            <a:cxnSpLocks/>
          </p:cNvCxnSpPr>
          <p:nvPr/>
        </p:nvCxnSpPr>
        <p:spPr>
          <a:xfrm flipV="1">
            <a:off x="6721311" y="5052769"/>
            <a:ext cx="0" cy="844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F36DBDB-652B-4D9A-A51F-1E5A276D212C}"/>
              </a:ext>
            </a:extLst>
          </p:cNvPr>
          <p:cNvSpPr txBox="1"/>
          <p:nvPr/>
        </p:nvSpPr>
        <p:spPr>
          <a:xfrm>
            <a:off x="6721311" y="5860680"/>
            <a:ext cx="17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有数据到达</a:t>
            </a:r>
            <a:endParaRPr lang="en-US" altLang="zh-CN" dirty="0"/>
          </a:p>
          <a:p>
            <a:r>
              <a:rPr lang="zh-CN" altLang="en-US" dirty="0"/>
              <a:t>变成触发状态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78A02BF-19EB-4618-9A51-E2FFE816393F}"/>
              </a:ext>
            </a:extLst>
          </p:cNvPr>
          <p:cNvSpPr txBox="1"/>
          <p:nvPr/>
        </p:nvSpPr>
        <p:spPr>
          <a:xfrm>
            <a:off x="5476972" y="1571938"/>
            <a:ext cx="287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缓冲区中数据全部被读出</a:t>
            </a:r>
            <a:endParaRPr lang="en-US" altLang="zh-CN" dirty="0"/>
          </a:p>
          <a:p>
            <a:r>
              <a:rPr lang="zh-CN" altLang="en-US" dirty="0"/>
              <a:t>变成未触发状态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228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BB278-27E1-4399-8A53-776FBA5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epoll</a:t>
            </a:r>
            <a:r>
              <a:rPr lang="zh-CN" altLang="en-US" dirty="0"/>
              <a:t>的边沿触发</a:t>
            </a:r>
            <a:r>
              <a:rPr lang="en-US" altLang="zh-CN" dirty="0"/>
              <a:t>(ET)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C8126B-0E02-409A-A1EB-F7A20383EB69}"/>
              </a:ext>
            </a:extLst>
          </p:cNvPr>
          <p:cNvCxnSpPr>
            <a:cxnSpLocks/>
          </p:cNvCxnSpPr>
          <p:nvPr/>
        </p:nvCxnSpPr>
        <p:spPr>
          <a:xfrm>
            <a:off x="1979629" y="5439266"/>
            <a:ext cx="7739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06FB18B-113C-4E36-ACCC-16EAF0708D7E}"/>
              </a:ext>
            </a:extLst>
          </p:cNvPr>
          <p:cNvCxnSpPr>
            <a:cxnSpLocks/>
          </p:cNvCxnSpPr>
          <p:nvPr/>
        </p:nvCxnSpPr>
        <p:spPr>
          <a:xfrm flipV="1">
            <a:off x="1979629" y="2441542"/>
            <a:ext cx="0" cy="2997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EDAD9E-B3ED-48FF-AFF1-086E30C789DA}"/>
              </a:ext>
            </a:extLst>
          </p:cNvPr>
          <p:cNvCxnSpPr>
            <a:cxnSpLocks/>
          </p:cNvCxnSpPr>
          <p:nvPr/>
        </p:nvCxnSpPr>
        <p:spPr>
          <a:xfrm>
            <a:off x="1979629" y="4920793"/>
            <a:ext cx="13386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9A20365-C451-4BB5-9076-DFA549AC74F9}"/>
              </a:ext>
            </a:extLst>
          </p:cNvPr>
          <p:cNvSpPr txBox="1"/>
          <p:nvPr/>
        </p:nvSpPr>
        <p:spPr>
          <a:xfrm>
            <a:off x="8700941" y="55900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时间轴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484CC2-EBCD-465E-BEFD-7330D23D43FD}"/>
              </a:ext>
            </a:extLst>
          </p:cNvPr>
          <p:cNvSpPr txBox="1"/>
          <p:nvPr/>
        </p:nvSpPr>
        <p:spPr>
          <a:xfrm>
            <a:off x="727436" y="1792662"/>
            <a:ext cx="149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触发情况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B9E9EC-5669-4FA8-B8CE-CD9AB4BB6FD8}"/>
              </a:ext>
            </a:extLst>
          </p:cNvPr>
          <p:cNvCxnSpPr>
            <a:cxnSpLocks/>
          </p:cNvCxnSpPr>
          <p:nvPr/>
        </p:nvCxnSpPr>
        <p:spPr>
          <a:xfrm>
            <a:off x="3318235" y="3035431"/>
            <a:ext cx="942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F43133-750B-4CA7-AEE9-E9FC34CD2FDF}"/>
              </a:ext>
            </a:extLst>
          </p:cNvPr>
          <p:cNvCxnSpPr>
            <a:cxnSpLocks/>
          </p:cNvCxnSpPr>
          <p:nvPr/>
        </p:nvCxnSpPr>
        <p:spPr>
          <a:xfrm flipV="1">
            <a:off x="3318235" y="3026004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8A60FD0-27F5-4F2C-ABF6-76ACF038C8F4}"/>
              </a:ext>
            </a:extLst>
          </p:cNvPr>
          <p:cNvSpPr txBox="1"/>
          <p:nvPr/>
        </p:nvSpPr>
        <p:spPr>
          <a:xfrm>
            <a:off x="641025" y="4696007"/>
            <a:ext cx="1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未触发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B549FA-1564-4D3A-BC2A-94B34410B487}"/>
              </a:ext>
            </a:extLst>
          </p:cNvPr>
          <p:cNvSpPr txBox="1"/>
          <p:nvPr/>
        </p:nvSpPr>
        <p:spPr>
          <a:xfrm>
            <a:off x="792639" y="2875002"/>
            <a:ext cx="1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触发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728FD8-C6A8-4114-AE6B-63E54DF28752}"/>
              </a:ext>
            </a:extLst>
          </p:cNvPr>
          <p:cNvCxnSpPr>
            <a:cxnSpLocks/>
          </p:cNvCxnSpPr>
          <p:nvPr/>
        </p:nvCxnSpPr>
        <p:spPr>
          <a:xfrm>
            <a:off x="3412498" y="4912938"/>
            <a:ext cx="29977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E96DA6-8286-4765-9EE9-0C2E56971106}"/>
              </a:ext>
            </a:extLst>
          </p:cNvPr>
          <p:cNvCxnSpPr>
            <a:cxnSpLocks/>
          </p:cNvCxnSpPr>
          <p:nvPr/>
        </p:nvCxnSpPr>
        <p:spPr>
          <a:xfrm flipV="1">
            <a:off x="3412498" y="3035431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64D0319-61B0-4978-A491-CC6C220A303D}"/>
              </a:ext>
            </a:extLst>
          </p:cNvPr>
          <p:cNvCxnSpPr>
            <a:cxnSpLocks/>
          </p:cNvCxnSpPr>
          <p:nvPr/>
        </p:nvCxnSpPr>
        <p:spPr>
          <a:xfrm flipV="1">
            <a:off x="3318235" y="5065339"/>
            <a:ext cx="0" cy="844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9DBAEB-E7CB-4DBA-9BB8-08E9480E9E8F}"/>
              </a:ext>
            </a:extLst>
          </p:cNvPr>
          <p:cNvCxnSpPr>
            <a:cxnSpLocks/>
          </p:cNvCxnSpPr>
          <p:nvPr/>
        </p:nvCxnSpPr>
        <p:spPr>
          <a:xfrm>
            <a:off x="3670390" y="1960602"/>
            <a:ext cx="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A5ED3A3-C55D-457F-84FD-ED663668D9AF}"/>
              </a:ext>
            </a:extLst>
          </p:cNvPr>
          <p:cNvSpPr txBox="1"/>
          <p:nvPr/>
        </p:nvSpPr>
        <p:spPr>
          <a:xfrm>
            <a:off x="3731263" y="1767006"/>
            <a:ext cx="1785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缓冲区有数据</a:t>
            </a:r>
            <a:endParaRPr lang="en-US" altLang="zh-CN" dirty="0"/>
          </a:p>
          <a:p>
            <a:r>
              <a:rPr lang="zh-CN" altLang="en-US" dirty="0"/>
              <a:t>描述符就绪</a:t>
            </a:r>
            <a:endParaRPr lang="en-US" altLang="zh-CN" dirty="0"/>
          </a:p>
          <a:p>
            <a:r>
              <a:rPr lang="zh-CN" altLang="en-US" dirty="0"/>
              <a:t>但是不会再触发</a:t>
            </a:r>
            <a:r>
              <a:rPr lang="en-US" altLang="zh-CN" dirty="0" err="1"/>
              <a:t>epoll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D143AF6-7BE4-4A1A-AB9C-055683C2AAC6}"/>
              </a:ext>
            </a:extLst>
          </p:cNvPr>
          <p:cNvCxnSpPr>
            <a:cxnSpLocks/>
          </p:cNvCxnSpPr>
          <p:nvPr/>
        </p:nvCxnSpPr>
        <p:spPr>
          <a:xfrm flipV="1">
            <a:off x="6410227" y="3035431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6DA4786-16A6-4EB1-BD3F-4CD6C48DD99B}"/>
              </a:ext>
            </a:extLst>
          </p:cNvPr>
          <p:cNvCxnSpPr>
            <a:cxnSpLocks/>
          </p:cNvCxnSpPr>
          <p:nvPr/>
        </p:nvCxnSpPr>
        <p:spPr>
          <a:xfrm>
            <a:off x="6410227" y="3035431"/>
            <a:ext cx="848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DDD463F-6EA8-4D02-8418-AC99F63CDC9B}"/>
              </a:ext>
            </a:extLst>
          </p:cNvPr>
          <p:cNvCxnSpPr>
            <a:cxnSpLocks/>
          </p:cNvCxnSpPr>
          <p:nvPr/>
        </p:nvCxnSpPr>
        <p:spPr>
          <a:xfrm>
            <a:off x="6495068" y="4912938"/>
            <a:ext cx="17706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8520439-DB9D-456B-BF26-F0B8D9584117}"/>
              </a:ext>
            </a:extLst>
          </p:cNvPr>
          <p:cNvCxnSpPr>
            <a:cxnSpLocks/>
          </p:cNvCxnSpPr>
          <p:nvPr/>
        </p:nvCxnSpPr>
        <p:spPr>
          <a:xfrm flipV="1">
            <a:off x="6495068" y="3035431"/>
            <a:ext cx="0" cy="1894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D5F1275-6B45-435D-8FB1-6E6DC5EA934F}"/>
              </a:ext>
            </a:extLst>
          </p:cNvPr>
          <p:cNvCxnSpPr>
            <a:cxnSpLocks/>
          </p:cNvCxnSpPr>
          <p:nvPr/>
        </p:nvCxnSpPr>
        <p:spPr>
          <a:xfrm flipV="1">
            <a:off x="6424367" y="5016996"/>
            <a:ext cx="0" cy="8445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B554B78-144B-42BC-9471-A58B53AEB9ED}"/>
              </a:ext>
            </a:extLst>
          </p:cNvPr>
          <p:cNvSpPr txBox="1"/>
          <p:nvPr/>
        </p:nvSpPr>
        <p:spPr>
          <a:xfrm>
            <a:off x="3257356" y="5794231"/>
            <a:ext cx="165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有数据到达</a:t>
            </a:r>
            <a:endParaRPr lang="en-US" altLang="zh-CN" dirty="0"/>
          </a:p>
          <a:p>
            <a:r>
              <a:rPr lang="zh-CN" altLang="en-US" dirty="0"/>
              <a:t>变成触发状态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88A09D-D246-4F89-8926-C151F8901544}"/>
              </a:ext>
            </a:extLst>
          </p:cNvPr>
          <p:cNvSpPr txBox="1"/>
          <p:nvPr/>
        </p:nvSpPr>
        <p:spPr>
          <a:xfrm>
            <a:off x="6221496" y="5965594"/>
            <a:ext cx="165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有数据到达</a:t>
            </a:r>
            <a:endParaRPr lang="en-US" altLang="zh-CN" dirty="0"/>
          </a:p>
          <a:p>
            <a:r>
              <a:rPr lang="zh-CN" altLang="en-US" dirty="0"/>
              <a:t>变成触发状态</a:t>
            </a:r>
          </a:p>
        </p:txBody>
      </p:sp>
    </p:spTree>
    <p:extLst>
      <p:ext uri="{BB962C8B-B14F-4D97-AF65-F5344CB8AC3E}">
        <p14:creationId xmlns:p14="http://schemas.microsoft.com/office/powerpoint/2010/main" val="4170026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BD731-3196-47EE-B069-5E794944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F8D4F-F7E7-4816-9417-35E4AFE6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水平触发：</a:t>
            </a:r>
            <a:endParaRPr lang="en-US" altLang="zh-CN" dirty="0"/>
          </a:p>
          <a:p>
            <a:pPr lvl="1"/>
            <a:r>
              <a:rPr lang="zh-CN" altLang="en-US" dirty="0"/>
              <a:t>关心的是缓冲区里有没有数据，如果有数据，描述符就是就绪。</a:t>
            </a:r>
            <a:endParaRPr lang="en-US" altLang="zh-CN" dirty="0"/>
          </a:p>
          <a:p>
            <a:pPr lvl="1"/>
            <a:r>
              <a:rPr lang="en-US" altLang="zh-CN" dirty="0" err="1"/>
              <a:t>epoll</a:t>
            </a:r>
            <a:r>
              <a:rPr lang="zh-CN" altLang="en-US" dirty="0"/>
              <a:t>监听的描述符中，有数据在缓冲区里就会被触发。</a:t>
            </a:r>
            <a:endParaRPr lang="en-US" altLang="zh-CN" dirty="0"/>
          </a:p>
          <a:p>
            <a:r>
              <a:rPr lang="zh-CN" altLang="en-US" dirty="0"/>
              <a:t>边沿触发：</a:t>
            </a:r>
            <a:r>
              <a:rPr lang="en-US" altLang="zh-CN" dirty="0" err="1"/>
              <a:t>epoll</a:t>
            </a:r>
            <a:r>
              <a:rPr lang="zh-CN" altLang="en-US" dirty="0"/>
              <a:t>监听的描述符中，有新数据到达才会被触发。</a:t>
            </a:r>
            <a:endParaRPr lang="en-US" altLang="zh-CN" dirty="0"/>
          </a:p>
          <a:p>
            <a:r>
              <a:rPr lang="zh-CN" altLang="en-US" dirty="0"/>
              <a:t>边沿触发优势：降低</a:t>
            </a:r>
            <a:r>
              <a:rPr lang="en-US" altLang="zh-CN" dirty="0" err="1"/>
              <a:t>epoll_wait</a:t>
            </a:r>
            <a:r>
              <a:rPr lang="zh-CN" altLang="en-US" dirty="0"/>
              <a:t>的触发次数。</a:t>
            </a:r>
          </a:p>
        </p:txBody>
      </p:sp>
    </p:spTree>
    <p:extLst>
      <p:ext uri="{BB962C8B-B14F-4D97-AF65-F5344CB8AC3E}">
        <p14:creationId xmlns:p14="http://schemas.microsoft.com/office/powerpoint/2010/main" val="70557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13108-04BC-4989-9CEE-A07F17FD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E34FD9-1ED6-4B68-87AE-E3AE63577511}"/>
              </a:ext>
            </a:extLst>
          </p:cNvPr>
          <p:cNvSpPr/>
          <p:nvPr/>
        </p:nvSpPr>
        <p:spPr>
          <a:xfrm>
            <a:off x="2639506" y="2780907"/>
            <a:ext cx="7456602" cy="64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0000  0000 0000 0000 0000 0000 0000 0000 0000 0001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4615DC-EB1A-4B89-AC4A-6964A31280F0}"/>
              </a:ext>
            </a:extLst>
          </p:cNvPr>
          <p:cNvSpPr txBox="1"/>
          <p:nvPr/>
        </p:nvSpPr>
        <p:spPr>
          <a:xfrm>
            <a:off x="2639506" y="2299764"/>
            <a:ext cx="23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fd_set</a:t>
            </a:r>
            <a:r>
              <a:rPr lang="en-US" altLang="zh-CN" dirty="0"/>
              <a:t> </a:t>
            </a:r>
            <a:r>
              <a:rPr lang="en-US" altLang="zh-CN" dirty="0" err="1"/>
              <a:t>rdset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50179D-36EA-4A3B-BF2C-0C282C3B91B7}"/>
              </a:ext>
            </a:extLst>
          </p:cNvPr>
          <p:cNvSpPr txBox="1"/>
          <p:nvPr/>
        </p:nvSpPr>
        <p:spPr>
          <a:xfrm>
            <a:off x="838200" y="2780907"/>
            <a:ext cx="95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32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A166C-0430-4B4B-902E-7314206B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epoll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4E20F-4B74-4B4D-90FA-7A90E3FD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红黑树：保存所有监听的描述符</a:t>
            </a:r>
            <a:endParaRPr lang="en-US" altLang="zh-CN" dirty="0"/>
          </a:p>
          <a:p>
            <a:r>
              <a:rPr lang="zh-CN" altLang="en-US" dirty="0"/>
              <a:t>回调函数：描述符就绪时，把描述符放到就绪链表。</a:t>
            </a:r>
            <a:endParaRPr lang="en-US" altLang="zh-CN" dirty="0"/>
          </a:p>
          <a:p>
            <a:r>
              <a:rPr lang="zh-CN" altLang="en-US" dirty="0"/>
              <a:t>就绪链表：保存就绪的描述符，</a:t>
            </a:r>
            <a:r>
              <a:rPr lang="en-US" altLang="zh-CN" dirty="0" err="1"/>
              <a:t>epoll_wait</a:t>
            </a:r>
            <a:r>
              <a:rPr lang="zh-CN" altLang="en-US" dirty="0"/>
              <a:t>定期检查。</a:t>
            </a:r>
            <a:endParaRPr lang="en-US" altLang="zh-CN" dirty="0"/>
          </a:p>
          <a:p>
            <a:r>
              <a:rPr lang="zh-CN" altLang="en-US" dirty="0"/>
              <a:t>等待队列：</a:t>
            </a:r>
            <a:r>
              <a:rPr lang="en-US" altLang="zh-CN" dirty="0" err="1"/>
              <a:t>epoll_ctl</a:t>
            </a:r>
            <a:r>
              <a:rPr lang="zh-CN" altLang="en-US" dirty="0"/>
              <a:t>的时候把当前进程挂到等待队列，当描述符就绪，唤醒等待队列上的进程，执行回调函数。</a:t>
            </a:r>
            <a:endParaRPr lang="en-US" altLang="zh-CN" dirty="0"/>
          </a:p>
          <a:p>
            <a:r>
              <a:rPr lang="en-US" altLang="zh-CN" dirty="0" err="1"/>
              <a:t>epoll_wait</a:t>
            </a:r>
            <a:r>
              <a:rPr lang="zh-CN" altLang="en-US" dirty="0"/>
              <a:t>：每隔一段时间检查就绪链表，如果为空，就睡觉，不为空，就醒来，返回就绪的描述符的数量。</a:t>
            </a:r>
          </a:p>
        </p:txBody>
      </p:sp>
    </p:spTree>
    <p:extLst>
      <p:ext uri="{BB962C8B-B14F-4D97-AF65-F5344CB8AC3E}">
        <p14:creationId xmlns:p14="http://schemas.microsoft.com/office/powerpoint/2010/main" val="93726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8B4E6-2639-4470-9AB2-E8C18531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进程间控制信息传递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186808-DDDF-4BC4-83F9-948BE65D7AAE}"/>
              </a:ext>
            </a:extLst>
          </p:cNvPr>
          <p:cNvSpPr/>
          <p:nvPr/>
        </p:nvSpPr>
        <p:spPr>
          <a:xfrm>
            <a:off x="1828800" y="2139885"/>
            <a:ext cx="1772239" cy="3723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3A6EE71-CA9D-4DA4-900E-1783C55E5986}"/>
              </a:ext>
            </a:extLst>
          </p:cNvPr>
          <p:cNvCxnSpPr/>
          <p:nvPr/>
        </p:nvCxnSpPr>
        <p:spPr>
          <a:xfrm>
            <a:off x="1828800" y="3167406"/>
            <a:ext cx="177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0D9F7C-6C81-4BDA-959A-48EA4F82BA92}"/>
              </a:ext>
            </a:extLst>
          </p:cNvPr>
          <p:cNvSpPr/>
          <p:nvPr/>
        </p:nvSpPr>
        <p:spPr>
          <a:xfrm>
            <a:off x="7891019" y="2139885"/>
            <a:ext cx="1772239" cy="3723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E0EDA3-D7C2-4C96-BE95-87EEB148A891}"/>
              </a:ext>
            </a:extLst>
          </p:cNvPr>
          <p:cNvCxnSpPr/>
          <p:nvPr/>
        </p:nvCxnSpPr>
        <p:spPr>
          <a:xfrm>
            <a:off x="7891020" y="3205114"/>
            <a:ext cx="1772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AB05089-938D-44C9-B626-0F314F9FB3BD}"/>
              </a:ext>
            </a:extLst>
          </p:cNvPr>
          <p:cNvSpPr/>
          <p:nvPr/>
        </p:nvSpPr>
        <p:spPr>
          <a:xfrm>
            <a:off x="2790334" y="2507530"/>
            <a:ext cx="216817" cy="28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0D566D-0097-49EC-BE1F-D095C9CEAB34}"/>
              </a:ext>
            </a:extLst>
          </p:cNvPr>
          <p:cNvSpPr/>
          <p:nvPr/>
        </p:nvSpPr>
        <p:spPr>
          <a:xfrm>
            <a:off x="8250025" y="2430702"/>
            <a:ext cx="216817" cy="282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75E1DF5-12DC-4720-871A-C6813934EE75}"/>
              </a:ext>
            </a:extLst>
          </p:cNvPr>
          <p:cNvCxnSpPr>
            <a:stCxn id="10" idx="6"/>
          </p:cNvCxnSpPr>
          <p:nvPr/>
        </p:nvCxnSpPr>
        <p:spPr>
          <a:xfrm>
            <a:off x="3007151" y="2648929"/>
            <a:ext cx="51753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6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DDA9BA-A03A-4108-8F59-9BD7D090A0A9}"/>
              </a:ext>
            </a:extLst>
          </p:cNvPr>
          <p:cNvSpPr/>
          <p:nvPr/>
        </p:nvSpPr>
        <p:spPr>
          <a:xfrm>
            <a:off x="8113689" y="2735454"/>
            <a:ext cx="2397967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15706-63DA-40B4-931D-10F48FB928FC}"/>
              </a:ext>
            </a:extLst>
          </p:cNvPr>
          <p:cNvSpPr/>
          <p:nvPr/>
        </p:nvSpPr>
        <p:spPr>
          <a:xfrm>
            <a:off x="7077991" y="2735454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24821B-9093-4643-9376-2B63E6341D3E}"/>
              </a:ext>
            </a:extLst>
          </p:cNvPr>
          <p:cNvSpPr/>
          <p:nvPr/>
        </p:nvSpPr>
        <p:spPr>
          <a:xfrm>
            <a:off x="6042293" y="2735453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  <a:endParaRPr lang="en-US" altLang="zh-CN" dirty="0"/>
          </a:p>
          <a:p>
            <a:pPr algn="ctr"/>
            <a:r>
              <a:rPr lang="zh-CN" altLang="en-US" dirty="0"/>
              <a:t>端口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048F03-19DC-4DE2-BD1F-C2D221CB0EC4}"/>
              </a:ext>
            </a:extLst>
          </p:cNvPr>
          <p:cNvSpPr/>
          <p:nvPr/>
        </p:nvSpPr>
        <p:spPr>
          <a:xfrm>
            <a:off x="8124703" y="1429163"/>
            <a:ext cx="2397967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679262-6074-4E71-8F75-925F0EE1A014}"/>
              </a:ext>
            </a:extLst>
          </p:cNvPr>
          <p:cNvSpPr/>
          <p:nvPr/>
        </p:nvSpPr>
        <p:spPr>
          <a:xfrm>
            <a:off x="8113689" y="4041743"/>
            <a:ext cx="2397967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7A3120-7ABF-4F99-A01A-8D10BB2C2B55}"/>
              </a:ext>
            </a:extLst>
          </p:cNvPr>
          <p:cNvSpPr/>
          <p:nvPr/>
        </p:nvSpPr>
        <p:spPr>
          <a:xfrm>
            <a:off x="7077991" y="4041743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815CFC-8225-4CD3-BEA4-1FCFD50B3284}"/>
              </a:ext>
            </a:extLst>
          </p:cNvPr>
          <p:cNvSpPr/>
          <p:nvPr/>
        </p:nvSpPr>
        <p:spPr>
          <a:xfrm>
            <a:off x="6042293" y="4041742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  <a:endParaRPr lang="en-US" altLang="zh-CN" dirty="0"/>
          </a:p>
          <a:p>
            <a:pPr algn="ctr"/>
            <a:r>
              <a:rPr lang="zh-CN" altLang="en-US" dirty="0"/>
              <a:t>端口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8748BF-69E2-47A0-BC46-9E4E4B695FC8}"/>
              </a:ext>
            </a:extLst>
          </p:cNvPr>
          <p:cNvSpPr/>
          <p:nvPr/>
        </p:nvSpPr>
        <p:spPr>
          <a:xfrm>
            <a:off x="5006595" y="4041742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  <a:endParaRPr lang="en-US" altLang="zh-CN" dirty="0"/>
          </a:p>
          <a:p>
            <a:pPr algn="ctr"/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02A0FD-2CD1-4B2A-B5DB-EA332EB662E7}"/>
              </a:ext>
            </a:extLst>
          </p:cNvPr>
          <p:cNvSpPr/>
          <p:nvPr/>
        </p:nvSpPr>
        <p:spPr>
          <a:xfrm>
            <a:off x="8113689" y="5287377"/>
            <a:ext cx="2397967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073F74-92B3-459C-BC83-14BEA2BC3829}"/>
              </a:ext>
            </a:extLst>
          </p:cNvPr>
          <p:cNvSpPr/>
          <p:nvPr/>
        </p:nvSpPr>
        <p:spPr>
          <a:xfrm>
            <a:off x="7077991" y="5287377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853558-940A-46C7-B836-30D4FFEFCADA}"/>
              </a:ext>
            </a:extLst>
          </p:cNvPr>
          <p:cNvSpPr/>
          <p:nvPr/>
        </p:nvSpPr>
        <p:spPr>
          <a:xfrm>
            <a:off x="6042293" y="5287376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传输层</a:t>
            </a:r>
            <a:endParaRPr lang="en-US" altLang="zh-CN" dirty="0"/>
          </a:p>
          <a:p>
            <a:pPr algn="ctr"/>
            <a:r>
              <a:rPr lang="zh-CN" altLang="en-US" dirty="0"/>
              <a:t>端口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4E0A5C-C461-4D5B-8E73-73B604EAE291}"/>
              </a:ext>
            </a:extLst>
          </p:cNvPr>
          <p:cNvSpPr/>
          <p:nvPr/>
        </p:nvSpPr>
        <p:spPr>
          <a:xfrm>
            <a:off x="5006595" y="5287375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网络层</a:t>
            </a:r>
            <a:endParaRPr lang="en-US" altLang="zh-CN" dirty="0"/>
          </a:p>
          <a:p>
            <a:pPr algn="ctr"/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A87826-C24A-4E88-B50D-28E906BAE120}"/>
              </a:ext>
            </a:extLst>
          </p:cNvPr>
          <p:cNvSpPr/>
          <p:nvPr/>
        </p:nvSpPr>
        <p:spPr>
          <a:xfrm>
            <a:off x="3970897" y="5287375"/>
            <a:ext cx="1035698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数据链路层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742A2-4B5F-4A5D-9483-2B69BF6E16E1}"/>
              </a:ext>
            </a:extLst>
          </p:cNvPr>
          <p:cNvSpPr/>
          <p:nvPr/>
        </p:nvSpPr>
        <p:spPr>
          <a:xfrm>
            <a:off x="7077990" y="1429164"/>
            <a:ext cx="1035699" cy="9237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  <a:endParaRPr lang="en-US" altLang="zh-CN" dirty="0"/>
          </a:p>
          <a:p>
            <a:pPr algn="ctr"/>
            <a:r>
              <a:rPr lang="zh-CN" altLang="en-US" dirty="0"/>
              <a:t>日期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B55126-8239-49B5-9B19-FA6DD5426E00}"/>
              </a:ext>
            </a:extLst>
          </p:cNvPr>
          <p:cNvSpPr/>
          <p:nvPr/>
        </p:nvSpPr>
        <p:spPr>
          <a:xfrm>
            <a:off x="8124703" y="314160"/>
            <a:ext cx="2397967" cy="923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helloworld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26DC38E-D587-4492-86FA-A7805AB702A2}"/>
              </a:ext>
            </a:extLst>
          </p:cNvPr>
          <p:cNvCxnSpPr/>
          <p:nvPr/>
        </p:nvCxnSpPr>
        <p:spPr>
          <a:xfrm flipH="1">
            <a:off x="2507530" y="314160"/>
            <a:ext cx="4570460" cy="521937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73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02F064-ED6F-4275-944F-D4AD9C5C0F2F}"/>
              </a:ext>
            </a:extLst>
          </p:cNvPr>
          <p:cNvSpPr/>
          <p:nvPr/>
        </p:nvSpPr>
        <p:spPr>
          <a:xfrm>
            <a:off x="1296955" y="1313284"/>
            <a:ext cx="4618653" cy="123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524CF4-DC7B-4D03-B0D2-07235D5E8F72}"/>
              </a:ext>
            </a:extLst>
          </p:cNvPr>
          <p:cNvSpPr/>
          <p:nvPr/>
        </p:nvSpPr>
        <p:spPr>
          <a:xfrm>
            <a:off x="1310952" y="1326799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B7E93A-4AEF-45F0-89DA-48947F73D3B7}"/>
              </a:ext>
            </a:extLst>
          </p:cNvPr>
          <p:cNvSpPr/>
          <p:nvPr/>
        </p:nvSpPr>
        <p:spPr>
          <a:xfrm>
            <a:off x="2099389" y="1336610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9E5C69-D234-4094-A454-A1FAD28C64BA}"/>
              </a:ext>
            </a:extLst>
          </p:cNvPr>
          <p:cNvSpPr/>
          <p:nvPr/>
        </p:nvSpPr>
        <p:spPr>
          <a:xfrm>
            <a:off x="2873830" y="1322614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C268CE-2B58-4A45-88D3-6CBDFD2DD72A}"/>
              </a:ext>
            </a:extLst>
          </p:cNvPr>
          <p:cNvSpPr/>
          <p:nvPr/>
        </p:nvSpPr>
        <p:spPr>
          <a:xfrm>
            <a:off x="3620278" y="1299288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1ED07F-E9E2-4F9D-BD16-D99B720E2F80}"/>
              </a:ext>
            </a:extLst>
          </p:cNvPr>
          <p:cNvSpPr/>
          <p:nvPr/>
        </p:nvSpPr>
        <p:spPr>
          <a:xfrm>
            <a:off x="4408715" y="1289958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2E35BD-8E8F-4033-9C52-C60C5A59D6EC}"/>
              </a:ext>
            </a:extLst>
          </p:cNvPr>
          <p:cNvSpPr/>
          <p:nvPr/>
        </p:nvSpPr>
        <p:spPr>
          <a:xfrm>
            <a:off x="5141167" y="1289958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10267-0049-4758-8CDD-453A85F89D3A}"/>
              </a:ext>
            </a:extLst>
          </p:cNvPr>
          <p:cNvSpPr/>
          <p:nvPr/>
        </p:nvSpPr>
        <p:spPr>
          <a:xfrm>
            <a:off x="1415640" y="4078969"/>
            <a:ext cx="4618653" cy="123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03438D-F3F0-4F06-B342-DAD302653F46}"/>
              </a:ext>
            </a:extLst>
          </p:cNvPr>
          <p:cNvSpPr/>
          <p:nvPr/>
        </p:nvSpPr>
        <p:spPr>
          <a:xfrm>
            <a:off x="1406309" y="4055643"/>
            <a:ext cx="774441" cy="12363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944B47-3DD3-47A7-8B4E-DA26ECF1F056}"/>
              </a:ext>
            </a:extLst>
          </p:cNvPr>
          <p:cNvSpPr/>
          <p:nvPr/>
        </p:nvSpPr>
        <p:spPr>
          <a:xfrm>
            <a:off x="2190081" y="4064973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77F9C4-1382-4B2C-B332-D3A6297ADD05}"/>
              </a:ext>
            </a:extLst>
          </p:cNvPr>
          <p:cNvSpPr/>
          <p:nvPr/>
        </p:nvSpPr>
        <p:spPr>
          <a:xfrm>
            <a:off x="2964522" y="4064973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15D8FD-BFE9-4798-A730-0A9594434FD4}"/>
              </a:ext>
            </a:extLst>
          </p:cNvPr>
          <p:cNvSpPr/>
          <p:nvPr/>
        </p:nvSpPr>
        <p:spPr>
          <a:xfrm>
            <a:off x="3738963" y="4064973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BEC277-222D-47A6-87B9-6875579086DE}"/>
              </a:ext>
            </a:extLst>
          </p:cNvPr>
          <p:cNvSpPr/>
          <p:nvPr/>
        </p:nvSpPr>
        <p:spPr>
          <a:xfrm>
            <a:off x="4513404" y="4055643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13F0F6-D9F8-4CB1-8B99-F41494579C1C}"/>
              </a:ext>
            </a:extLst>
          </p:cNvPr>
          <p:cNvSpPr/>
          <p:nvPr/>
        </p:nvSpPr>
        <p:spPr>
          <a:xfrm>
            <a:off x="5297176" y="4055643"/>
            <a:ext cx="774441" cy="1236306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AC0B73-9D11-4B16-9B98-08CF59D4459B}"/>
              </a:ext>
            </a:extLst>
          </p:cNvPr>
          <p:cNvSpPr/>
          <p:nvPr/>
        </p:nvSpPr>
        <p:spPr>
          <a:xfrm>
            <a:off x="2227405" y="4050977"/>
            <a:ext cx="774441" cy="12363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A0F718-0DF1-42E1-9FBC-574CF4E909DC}"/>
              </a:ext>
            </a:extLst>
          </p:cNvPr>
          <p:cNvSpPr/>
          <p:nvPr/>
        </p:nvSpPr>
        <p:spPr>
          <a:xfrm>
            <a:off x="3011176" y="4041647"/>
            <a:ext cx="774441" cy="12363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171F18-B1E7-45A3-AE31-C592A19DE49D}"/>
              </a:ext>
            </a:extLst>
          </p:cNvPr>
          <p:cNvSpPr/>
          <p:nvPr/>
        </p:nvSpPr>
        <p:spPr>
          <a:xfrm>
            <a:off x="3785617" y="4041647"/>
            <a:ext cx="774441" cy="12363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896397-F205-4115-BDBB-CD863E17F6D5}"/>
              </a:ext>
            </a:extLst>
          </p:cNvPr>
          <p:cNvSpPr/>
          <p:nvPr/>
        </p:nvSpPr>
        <p:spPr>
          <a:xfrm>
            <a:off x="4561145" y="4067306"/>
            <a:ext cx="774441" cy="12363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C10D150-D07C-4A9B-AF4D-CA0D1A65E22C}"/>
              </a:ext>
            </a:extLst>
          </p:cNvPr>
          <p:cNvSpPr/>
          <p:nvPr/>
        </p:nvSpPr>
        <p:spPr>
          <a:xfrm>
            <a:off x="5345944" y="4032317"/>
            <a:ext cx="774441" cy="1236306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9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F351D74-3EDF-46D8-8420-000688FDED87}"/>
              </a:ext>
            </a:extLst>
          </p:cNvPr>
          <p:cNvSpPr/>
          <p:nvPr/>
        </p:nvSpPr>
        <p:spPr>
          <a:xfrm>
            <a:off x="3405674" y="4385387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B715252-A0A7-46F1-BE85-A8216362E42C}"/>
              </a:ext>
            </a:extLst>
          </p:cNvPr>
          <p:cNvSpPr/>
          <p:nvPr/>
        </p:nvSpPr>
        <p:spPr>
          <a:xfrm>
            <a:off x="7962122" y="1551992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32818F-C5C0-40DE-B768-48EC5AC0DDBF}"/>
              </a:ext>
            </a:extLst>
          </p:cNvPr>
          <p:cNvSpPr/>
          <p:nvPr/>
        </p:nvSpPr>
        <p:spPr>
          <a:xfrm>
            <a:off x="2648336" y="1545771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FE8E-750E-4B44-B226-122E26EFB789}"/>
              </a:ext>
            </a:extLst>
          </p:cNvPr>
          <p:cNvSpPr/>
          <p:nvPr/>
        </p:nvSpPr>
        <p:spPr>
          <a:xfrm>
            <a:off x="10472057" y="3186404"/>
            <a:ext cx="867747" cy="8490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EFC2519-A731-4608-A1C3-8F0C7A449344}"/>
              </a:ext>
            </a:extLst>
          </p:cNvPr>
          <p:cNvSpPr/>
          <p:nvPr/>
        </p:nvSpPr>
        <p:spPr>
          <a:xfrm>
            <a:off x="5228252" y="2806959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533B565-58E8-4058-89AC-8FA97EE73017}"/>
              </a:ext>
            </a:extLst>
          </p:cNvPr>
          <p:cNvSpPr/>
          <p:nvPr/>
        </p:nvSpPr>
        <p:spPr>
          <a:xfrm>
            <a:off x="964163" y="3186404"/>
            <a:ext cx="867747" cy="84908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C8C553-8947-45D0-952D-14EC64D70CFF}"/>
              </a:ext>
            </a:extLst>
          </p:cNvPr>
          <p:cNvSpPr/>
          <p:nvPr/>
        </p:nvSpPr>
        <p:spPr>
          <a:xfrm>
            <a:off x="4853472" y="707571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831C3B-3BFA-4AC7-9E86-020BE8987804}"/>
              </a:ext>
            </a:extLst>
          </p:cNvPr>
          <p:cNvSpPr/>
          <p:nvPr/>
        </p:nvSpPr>
        <p:spPr>
          <a:xfrm>
            <a:off x="5721219" y="5103845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7DC39A-F3F0-4FE9-BF4A-0BDD786BBEC0}"/>
              </a:ext>
            </a:extLst>
          </p:cNvPr>
          <p:cNvSpPr/>
          <p:nvPr/>
        </p:nvSpPr>
        <p:spPr>
          <a:xfrm>
            <a:off x="7850155" y="3806890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4B6361B-249C-45C0-A74D-EB89B329B974}"/>
              </a:ext>
            </a:extLst>
          </p:cNvPr>
          <p:cNvCxnSpPr>
            <a:stCxn id="9" idx="7"/>
            <a:endCxn id="6" idx="3"/>
          </p:cNvCxnSpPr>
          <p:nvPr/>
        </p:nvCxnSpPr>
        <p:spPr>
          <a:xfrm flipV="1">
            <a:off x="1704831" y="2270511"/>
            <a:ext cx="1070584" cy="104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F99866-E4DB-404A-AB3F-2D02A0C3A6D3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3389004" y="1132114"/>
            <a:ext cx="1464468" cy="53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022C310-0375-4E2F-95A0-72885CFECE25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389004" y="2270511"/>
            <a:ext cx="1839248" cy="96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4055DF1-CA06-4DE6-93C5-195069A0CB46}"/>
              </a:ext>
            </a:extLst>
          </p:cNvPr>
          <p:cNvCxnSpPr>
            <a:cxnSpLocks/>
            <a:stCxn id="9" idx="5"/>
            <a:endCxn id="4" idx="2"/>
          </p:cNvCxnSpPr>
          <p:nvPr/>
        </p:nvCxnSpPr>
        <p:spPr>
          <a:xfrm>
            <a:off x="1704831" y="3911144"/>
            <a:ext cx="1700843" cy="89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71E366B-DD11-4E82-9CFE-0A0C96ADABB8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1831910" y="3231502"/>
            <a:ext cx="3396342" cy="37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D1B610D-D69A-4CAD-9D3F-BFC49F93214D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 flipV="1">
            <a:off x="4273421" y="4231433"/>
            <a:ext cx="3576734" cy="57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4EFF692-233E-4F5C-88AB-11B8995343D9}"/>
              </a:ext>
            </a:extLst>
          </p:cNvPr>
          <p:cNvCxnSpPr>
            <a:cxnSpLocks/>
            <a:stCxn id="4" idx="5"/>
            <a:endCxn id="11" idx="2"/>
          </p:cNvCxnSpPr>
          <p:nvPr/>
        </p:nvCxnSpPr>
        <p:spPr>
          <a:xfrm>
            <a:off x="4146342" y="5110127"/>
            <a:ext cx="1574877" cy="41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C5B7EB-9CE8-4701-B122-2CA2BDAEED8D}"/>
              </a:ext>
            </a:extLst>
          </p:cNvPr>
          <p:cNvCxnSpPr>
            <a:cxnSpLocks/>
            <a:stCxn id="8" idx="7"/>
            <a:endCxn id="5" idx="2"/>
          </p:cNvCxnSpPr>
          <p:nvPr/>
        </p:nvCxnSpPr>
        <p:spPr>
          <a:xfrm flipV="1">
            <a:off x="5968920" y="1976535"/>
            <a:ext cx="1993202" cy="95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927F929-CCEC-4AAE-9BBB-C30354B1176B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6588966" y="4531630"/>
            <a:ext cx="1388268" cy="9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A7D06F4-7DC2-4587-ACA9-0B3C3EEA03F1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8284029" y="2401078"/>
            <a:ext cx="111967" cy="140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84A84B7-1363-45F7-859A-B10B8812DE21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6095999" y="3231502"/>
            <a:ext cx="1881235" cy="69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899B87F-97EB-4C9F-9CFB-46A40F2173C7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>
            <a:off x="5721219" y="1132114"/>
            <a:ext cx="2367982" cy="544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BB08D6F-565B-4442-8718-58B4DB67D87B}"/>
              </a:ext>
            </a:extLst>
          </p:cNvPr>
          <p:cNvCxnSpPr>
            <a:cxnSpLocks/>
          </p:cNvCxnSpPr>
          <p:nvPr/>
        </p:nvCxnSpPr>
        <p:spPr>
          <a:xfrm>
            <a:off x="8838654" y="2055530"/>
            <a:ext cx="1896346" cy="103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077FA0F-0922-4CC8-913D-4E32F3D2F869}"/>
              </a:ext>
            </a:extLst>
          </p:cNvPr>
          <p:cNvCxnSpPr>
            <a:cxnSpLocks/>
          </p:cNvCxnSpPr>
          <p:nvPr/>
        </p:nvCxnSpPr>
        <p:spPr>
          <a:xfrm flipV="1">
            <a:off x="8673219" y="3562519"/>
            <a:ext cx="1754155" cy="62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BDBC038-EBD5-46FA-9468-D71A42CCE6E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5287346" y="1556657"/>
            <a:ext cx="374780" cy="1250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24552DD-37F0-4D12-89D4-5D2B0F1A5239}"/>
              </a:ext>
            </a:extLst>
          </p:cNvPr>
          <p:cNvCxnSpPr>
            <a:cxnSpLocks/>
            <a:stCxn id="4" idx="7"/>
            <a:endCxn id="8" idx="3"/>
          </p:cNvCxnSpPr>
          <p:nvPr/>
        </p:nvCxnSpPr>
        <p:spPr>
          <a:xfrm flipV="1">
            <a:off x="4146342" y="3531699"/>
            <a:ext cx="1208989" cy="97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29DF3AE-1C5C-4895-96BB-161F07D35105}"/>
              </a:ext>
            </a:extLst>
          </p:cNvPr>
          <p:cNvSpPr/>
          <p:nvPr/>
        </p:nvSpPr>
        <p:spPr>
          <a:xfrm>
            <a:off x="9297515" y="324426"/>
            <a:ext cx="867747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6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355AA0-7C0A-4EF5-AD55-6F37AB172C8C}"/>
              </a:ext>
            </a:extLst>
          </p:cNvPr>
          <p:cNvSpPr/>
          <p:nvPr/>
        </p:nvSpPr>
        <p:spPr>
          <a:xfrm>
            <a:off x="1168924" y="970961"/>
            <a:ext cx="3016577" cy="199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showA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1283B3-E48C-4EEA-8C22-C8D93CAC0471}"/>
              </a:ext>
            </a:extLst>
          </p:cNvPr>
          <p:cNvSpPr/>
          <p:nvPr/>
        </p:nvSpPr>
        <p:spPr>
          <a:xfrm>
            <a:off x="7712697" y="970961"/>
            <a:ext cx="3016577" cy="199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showB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4968CA-301C-410F-8154-D527AB035F4D}"/>
              </a:ext>
            </a:extLst>
          </p:cNvPr>
          <p:cNvSpPr/>
          <p:nvPr/>
        </p:nvSpPr>
        <p:spPr>
          <a:xfrm>
            <a:off x="1236483" y="4300194"/>
            <a:ext cx="3016577" cy="199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F95EA9-CF9B-486E-9F4E-9E645F743EA6}"/>
              </a:ext>
            </a:extLst>
          </p:cNvPr>
          <p:cNvSpPr/>
          <p:nvPr/>
        </p:nvSpPr>
        <p:spPr>
          <a:xfrm>
            <a:off x="7712696" y="4300194"/>
            <a:ext cx="3016577" cy="199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61F48C-41F1-4476-9ACD-E9104758A53C}"/>
              </a:ext>
            </a:extLst>
          </p:cNvPr>
          <p:cNvSpPr/>
          <p:nvPr/>
        </p:nvSpPr>
        <p:spPr>
          <a:xfrm>
            <a:off x="1555423" y="3271886"/>
            <a:ext cx="2026763" cy="7258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共享内存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F76AA6E-2CAD-45ED-9951-85EAA127EEE7}"/>
              </a:ext>
            </a:extLst>
          </p:cNvPr>
          <p:cNvSpPr/>
          <p:nvPr/>
        </p:nvSpPr>
        <p:spPr>
          <a:xfrm>
            <a:off x="8242166" y="3271886"/>
            <a:ext cx="1957635" cy="7258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消息队列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93CD183-3466-4658-9D15-94AB54D0C7C1}"/>
              </a:ext>
            </a:extLst>
          </p:cNvPr>
          <p:cNvSpPr/>
          <p:nvPr/>
        </p:nvSpPr>
        <p:spPr>
          <a:xfrm>
            <a:off x="4487159" y="4779390"/>
            <a:ext cx="293173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075D904D-92B1-449B-87FB-179A35C06746}"/>
              </a:ext>
            </a:extLst>
          </p:cNvPr>
          <p:cNvSpPr/>
          <p:nvPr/>
        </p:nvSpPr>
        <p:spPr>
          <a:xfrm>
            <a:off x="4487159" y="5665509"/>
            <a:ext cx="2846895" cy="292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C6B8E-2B0C-43E2-BAA1-DB5131311102}"/>
              </a:ext>
            </a:extLst>
          </p:cNvPr>
          <p:cNvSpPr/>
          <p:nvPr/>
        </p:nvSpPr>
        <p:spPr>
          <a:xfrm>
            <a:off x="1028216" y="1074237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ABCE0-4AC1-40C5-98F2-C832E42C210A}"/>
              </a:ext>
            </a:extLst>
          </p:cNvPr>
          <p:cNvSpPr/>
          <p:nvPr/>
        </p:nvSpPr>
        <p:spPr>
          <a:xfrm>
            <a:off x="9139495" y="945185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A231D3-6A5B-4A35-905F-9A92F24DAD7F}"/>
              </a:ext>
            </a:extLst>
          </p:cNvPr>
          <p:cNvCxnSpPr>
            <a:cxnSpLocks/>
          </p:cNvCxnSpPr>
          <p:nvPr/>
        </p:nvCxnSpPr>
        <p:spPr>
          <a:xfrm>
            <a:off x="3455825" y="1404594"/>
            <a:ext cx="5245115" cy="6222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F1EDE0-ED17-40D9-A4F6-D8948C382D6F}"/>
              </a:ext>
            </a:extLst>
          </p:cNvPr>
          <p:cNvCxnSpPr>
            <a:cxnSpLocks/>
          </p:cNvCxnSpPr>
          <p:nvPr/>
        </p:nvCxnSpPr>
        <p:spPr>
          <a:xfrm flipH="1">
            <a:off x="3455825" y="2363208"/>
            <a:ext cx="5320531" cy="1231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685387-22A6-4B9B-BCC4-67D8DE658497}"/>
              </a:ext>
            </a:extLst>
          </p:cNvPr>
          <p:cNvCxnSpPr/>
          <p:nvPr/>
        </p:nvCxnSpPr>
        <p:spPr>
          <a:xfrm>
            <a:off x="3914158" y="5258269"/>
            <a:ext cx="348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A668AD8-0E44-47C9-A7EE-84B6F26D12D7}"/>
              </a:ext>
            </a:extLst>
          </p:cNvPr>
          <p:cNvSpPr txBox="1"/>
          <p:nvPr/>
        </p:nvSpPr>
        <p:spPr>
          <a:xfrm>
            <a:off x="4952313" y="47137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seq=x+1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1E5858-11D1-4861-9F2C-61E806384F06}"/>
              </a:ext>
            </a:extLst>
          </p:cNvPr>
          <p:cNvSpPr txBox="1"/>
          <p:nvPr/>
        </p:nvSpPr>
        <p:spPr>
          <a:xfrm>
            <a:off x="4952313" y="54173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正常通信过程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FDB91E-B873-4A73-AFD9-3DA818256C9A}"/>
              </a:ext>
            </a:extLst>
          </p:cNvPr>
          <p:cNvSpPr txBox="1"/>
          <p:nvPr/>
        </p:nvSpPr>
        <p:spPr>
          <a:xfrm>
            <a:off x="4886408" y="905487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第一次：</a:t>
            </a:r>
            <a:r>
              <a:rPr lang="en-US" altLang="zh-CN" dirty="0"/>
              <a:t>SYN  seq=x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904CF1-2628-4ED9-BDA8-5630ACF1A3EA}"/>
              </a:ext>
            </a:extLst>
          </p:cNvPr>
          <p:cNvCxnSpPr>
            <a:cxnSpLocks/>
          </p:cNvCxnSpPr>
          <p:nvPr/>
        </p:nvCxnSpPr>
        <p:spPr>
          <a:xfrm>
            <a:off x="3455825" y="3964048"/>
            <a:ext cx="5320531" cy="8919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1D168FA-22AC-46E4-95A2-54A5C6F891F6}"/>
              </a:ext>
            </a:extLst>
          </p:cNvPr>
          <p:cNvSpPr txBox="1"/>
          <p:nvPr/>
        </p:nvSpPr>
        <p:spPr>
          <a:xfrm>
            <a:off x="2036190" y="329938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三次握手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6988D8-A8D0-48D3-A447-CA96541CA37E}"/>
              </a:ext>
            </a:extLst>
          </p:cNvPr>
          <p:cNvSpPr txBox="1"/>
          <p:nvPr/>
        </p:nvSpPr>
        <p:spPr>
          <a:xfrm>
            <a:off x="3992915" y="2212121"/>
            <a:ext cx="3488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第二次</a:t>
            </a:r>
            <a:r>
              <a:rPr lang="en-US" altLang="zh-CN" dirty="0"/>
              <a:t> SYN ACK  seq=y ack=x+1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37A07E-3EE6-49EC-8B16-65ED2FAEF097}"/>
              </a:ext>
            </a:extLst>
          </p:cNvPr>
          <p:cNvSpPr txBox="1"/>
          <p:nvPr/>
        </p:nvSpPr>
        <p:spPr>
          <a:xfrm>
            <a:off x="4170990" y="3594716"/>
            <a:ext cx="373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第三次：</a:t>
            </a:r>
            <a:r>
              <a:rPr lang="en-US" altLang="zh-CN" dirty="0"/>
              <a:t>ACK  seq=x+1  ack=y+1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96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C6B8E-2B0C-43E2-BAA1-DB5131311102}"/>
              </a:ext>
            </a:extLst>
          </p:cNvPr>
          <p:cNvSpPr/>
          <p:nvPr/>
        </p:nvSpPr>
        <p:spPr>
          <a:xfrm>
            <a:off x="1615866" y="1132232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ABCE0-4AC1-40C5-98F2-C832E42C210A}"/>
              </a:ext>
            </a:extLst>
          </p:cNvPr>
          <p:cNvSpPr/>
          <p:nvPr/>
        </p:nvSpPr>
        <p:spPr>
          <a:xfrm>
            <a:off x="8240597" y="1100579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A231D3-6A5B-4A35-905F-9A92F24DAD7F}"/>
              </a:ext>
            </a:extLst>
          </p:cNvPr>
          <p:cNvCxnSpPr>
            <a:cxnSpLocks/>
          </p:cNvCxnSpPr>
          <p:nvPr/>
        </p:nvCxnSpPr>
        <p:spPr>
          <a:xfrm>
            <a:off x="3951404" y="1817365"/>
            <a:ext cx="3815035" cy="327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685387-22A6-4B9B-BCC4-67D8DE658497}"/>
              </a:ext>
            </a:extLst>
          </p:cNvPr>
          <p:cNvCxnSpPr>
            <a:cxnSpLocks/>
          </p:cNvCxnSpPr>
          <p:nvPr/>
        </p:nvCxnSpPr>
        <p:spPr>
          <a:xfrm>
            <a:off x="4268535" y="5040635"/>
            <a:ext cx="3443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A668AD8-0E44-47C9-A7EE-84B6F26D12D7}"/>
              </a:ext>
            </a:extLst>
          </p:cNvPr>
          <p:cNvSpPr txBox="1"/>
          <p:nvPr/>
        </p:nvSpPr>
        <p:spPr>
          <a:xfrm>
            <a:off x="4882349" y="46713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Seq=x+1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1E5858-11D1-4861-9F2C-61E806384F06}"/>
              </a:ext>
            </a:extLst>
          </p:cNvPr>
          <p:cNvSpPr txBox="1"/>
          <p:nvPr/>
        </p:nvSpPr>
        <p:spPr>
          <a:xfrm>
            <a:off x="4756559" y="52326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正常通信过程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E5A214-F119-4E76-BA85-D5789662D9E3}"/>
              </a:ext>
            </a:extLst>
          </p:cNvPr>
          <p:cNvSpPr txBox="1"/>
          <p:nvPr/>
        </p:nvSpPr>
        <p:spPr>
          <a:xfrm>
            <a:off x="1867174" y="4524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两次握手为什么不行？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D9D62E-DF2C-461F-B071-5D9BC383096B}"/>
              </a:ext>
            </a:extLst>
          </p:cNvPr>
          <p:cNvCxnSpPr>
            <a:cxnSpLocks/>
          </p:cNvCxnSpPr>
          <p:nvPr/>
        </p:nvCxnSpPr>
        <p:spPr>
          <a:xfrm flipH="1">
            <a:off x="4194928" y="2465480"/>
            <a:ext cx="3711020" cy="390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F9DBAF0-17E2-4336-B319-02EC599FC263}"/>
              </a:ext>
            </a:extLst>
          </p:cNvPr>
          <p:cNvCxnSpPr>
            <a:cxnSpLocks/>
          </p:cNvCxnSpPr>
          <p:nvPr/>
        </p:nvCxnSpPr>
        <p:spPr>
          <a:xfrm>
            <a:off x="4286055" y="1381310"/>
            <a:ext cx="28029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9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BC6B8E-2B0C-43E2-BAA1-DB5131311102}"/>
              </a:ext>
            </a:extLst>
          </p:cNvPr>
          <p:cNvSpPr/>
          <p:nvPr/>
        </p:nvSpPr>
        <p:spPr>
          <a:xfrm>
            <a:off x="3026003" y="1348034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BABCE0-4AC1-40C5-98F2-C832E42C210A}"/>
              </a:ext>
            </a:extLst>
          </p:cNvPr>
          <p:cNvSpPr/>
          <p:nvPr/>
        </p:nvSpPr>
        <p:spPr>
          <a:xfrm>
            <a:off x="9682898" y="1326823"/>
            <a:ext cx="2064470" cy="465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DA231D3-6A5B-4A35-905F-9A92F24DAD7F}"/>
              </a:ext>
            </a:extLst>
          </p:cNvPr>
          <p:cNvCxnSpPr>
            <a:cxnSpLocks/>
          </p:cNvCxnSpPr>
          <p:nvPr/>
        </p:nvCxnSpPr>
        <p:spPr>
          <a:xfrm>
            <a:off x="5393705" y="1820547"/>
            <a:ext cx="1619837" cy="130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685387-22A6-4B9B-BCC4-67D8DE658497}"/>
              </a:ext>
            </a:extLst>
          </p:cNvPr>
          <p:cNvCxnSpPr/>
          <p:nvPr/>
        </p:nvCxnSpPr>
        <p:spPr>
          <a:xfrm>
            <a:off x="5666246" y="5266879"/>
            <a:ext cx="3487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A668AD8-0E44-47C9-A7EE-84B6F26D12D7}"/>
              </a:ext>
            </a:extLst>
          </p:cNvPr>
          <p:cNvSpPr txBox="1"/>
          <p:nvPr/>
        </p:nvSpPr>
        <p:spPr>
          <a:xfrm>
            <a:off x="6434678" y="468683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Seq=x+1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1E5858-11D1-4861-9F2C-61E806384F06}"/>
              </a:ext>
            </a:extLst>
          </p:cNvPr>
          <p:cNvSpPr txBox="1"/>
          <p:nvPr/>
        </p:nvSpPr>
        <p:spPr>
          <a:xfrm>
            <a:off x="6082597" y="5859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正常通信过程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FDB91E-B873-4A73-AFD9-3DA818256C9A}"/>
              </a:ext>
            </a:extLst>
          </p:cNvPr>
          <p:cNvSpPr txBox="1"/>
          <p:nvPr/>
        </p:nvSpPr>
        <p:spPr>
          <a:xfrm>
            <a:off x="6098015" y="970353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第一次：</a:t>
            </a:r>
            <a:r>
              <a:rPr lang="en-US" altLang="zh-CN" dirty="0"/>
              <a:t>SYN  seq=x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D168FA-22AC-46E4-95A2-54A5C6F891F6}"/>
              </a:ext>
            </a:extLst>
          </p:cNvPr>
          <p:cNvSpPr txBox="1"/>
          <p:nvPr/>
        </p:nvSpPr>
        <p:spPr>
          <a:xfrm>
            <a:off x="320511" y="292230"/>
            <a:ext cx="354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三次握手丢了怎么办</a:t>
            </a:r>
            <a:endParaRPr lang="en-US" altLang="zh-CN" dirty="0"/>
          </a:p>
          <a:p>
            <a:r>
              <a:rPr lang="zh-CN" altLang="en-US" dirty="0"/>
              <a:t>第一次握手就丢失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7E4EEB-3C2C-42B1-9920-A5CE88387D1F}"/>
              </a:ext>
            </a:extLst>
          </p:cNvPr>
          <p:cNvSpPr txBox="1"/>
          <p:nvPr/>
        </p:nvSpPr>
        <p:spPr>
          <a:xfrm>
            <a:off x="272433" y="1820547"/>
            <a:ext cx="2693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第一次握手丢失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发送的数据包一直</a:t>
            </a:r>
            <a:endParaRPr lang="en-US" altLang="zh-CN" dirty="0"/>
          </a:p>
          <a:p>
            <a:r>
              <a:rPr lang="zh-CN" altLang="en-US" dirty="0"/>
              <a:t>未收到</a:t>
            </a:r>
            <a:r>
              <a:rPr lang="en-US" altLang="zh-CN" dirty="0"/>
              <a:t>ACK</a:t>
            </a:r>
            <a:r>
              <a:rPr lang="zh-CN" altLang="en-US" dirty="0"/>
              <a:t>确认</a:t>
            </a:r>
            <a:endParaRPr lang="en-US" altLang="zh-CN" dirty="0"/>
          </a:p>
          <a:p>
            <a:r>
              <a:rPr lang="zh-CN" altLang="en-US" dirty="0"/>
              <a:t>超时重传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2394F9-7971-417D-9538-2E34F5383643}"/>
              </a:ext>
            </a:extLst>
          </p:cNvPr>
          <p:cNvSpPr txBox="1"/>
          <p:nvPr/>
        </p:nvSpPr>
        <p:spPr>
          <a:xfrm>
            <a:off x="6064479" y="223547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第一次握手丢失</a:t>
            </a:r>
          </a:p>
        </p:txBody>
      </p:sp>
    </p:spTree>
    <p:extLst>
      <p:ext uri="{BB962C8B-B14F-4D97-AF65-F5344CB8AC3E}">
        <p14:creationId xmlns:p14="http://schemas.microsoft.com/office/powerpoint/2010/main" val="341843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10113</TotalTime>
  <Words>824</Words>
  <Application>Microsoft Office PowerPoint</Application>
  <PresentationFormat>宽屏</PresentationFormat>
  <Paragraphs>190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大端模式和小端模式 大端：高位放在低地址（高位优先） 小端：高位放在高地址（低位优先）</vt:lpstr>
      <vt:lpstr>大端模式和小端模式</vt:lpstr>
      <vt:lpstr>IO多路复用</vt:lpstr>
      <vt:lpstr>epoll的水平触发（LT）</vt:lpstr>
      <vt:lpstr>epoll的边沿触发(ET)</vt:lpstr>
      <vt:lpstr>总结</vt:lpstr>
      <vt:lpstr>select</vt:lpstr>
      <vt:lpstr>epoll</vt:lpstr>
      <vt:lpstr>进程间控制信息传递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chen</dc:creator>
  <cp:lastModifiedBy>he chen</cp:lastModifiedBy>
  <cp:revision>239</cp:revision>
  <dcterms:created xsi:type="dcterms:W3CDTF">2019-12-14T06:33:17Z</dcterms:created>
  <dcterms:modified xsi:type="dcterms:W3CDTF">2020-04-30T12:12:19Z</dcterms:modified>
</cp:coreProperties>
</file>