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60" r:id="rId5"/>
    <p:sldId id="261" r:id="rId6"/>
    <p:sldId id="263" r:id="rId7"/>
    <p:sldId id="281" r:id="rId8"/>
    <p:sldId id="268" r:id="rId9"/>
    <p:sldId id="269" r:id="rId10"/>
    <p:sldId id="270" r:id="rId11"/>
    <p:sldId id="279" r:id="rId12"/>
    <p:sldId id="267" r:id="rId13"/>
    <p:sldId id="280" r:id="rId14"/>
    <p:sldId id="271" r:id="rId15"/>
    <p:sldId id="272" r:id="rId16"/>
    <p:sldId id="278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chen" initials="hc" lastIdx="1" clrIdx="0">
    <p:extLst>
      <p:ext uri="{19B8F6BF-5375-455C-9EA6-DF929625EA0E}">
        <p15:presenceInfo xmlns:p15="http://schemas.microsoft.com/office/powerpoint/2012/main" userId="2cb75bcc9e0819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F59BD-F1B8-4E7D-915C-10BF14174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909EE-160A-4C99-A8D7-4752DA5E5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E109-5092-493C-B15F-E0FE3813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3CA8C-909F-49DE-95CA-9E6A18B3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FD91F-AB1D-45A1-9808-2C658B0F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5BFFC-45CE-4FDE-871C-33CE7EB0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63D9B-80D0-4729-8F30-B7E46D96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3A24B-C743-461D-8D29-5566D6E9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09380-A2E0-48DB-900D-BD3FB6B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DF7C9-88EE-4E6D-A0C6-04FB4616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C7391-B43C-48B3-8E44-7CA581A1E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AEA44D-5C68-4A1B-8B48-2A68167F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77B5B-AD88-47ED-BFD3-B04C98B0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D4F4C-E36A-43B1-AFE7-17424083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E7E2E-2045-48DB-9D81-D8897B51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A1CE-8BD2-462B-84F7-1702B419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2A805-91CF-49C6-8DBF-5A3B90E6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25F7-B210-4455-9769-6B7330A4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1411F-CA5D-4DEB-9DAB-C2DAC987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00D9A-CA5C-4D4D-BCDA-7200362A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8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EEFD-9594-4762-BF18-31A6D792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A9E00-223F-4EB5-BDF8-C5023F11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A6E84-2F0F-4958-9C4C-E9330235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46D44-2A9C-45A2-9C99-2806AE3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9AC7-FC2E-4732-96F0-23904F97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6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C910-6CDE-4A77-8456-6143319E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3C1B2-341E-4D08-9E5C-ABA7025DB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954B6-F61C-4505-9023-CEE09C5F0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108BF-6AA5-4A44-A0A0-35476542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D50CC-4FF4-44A6-BE0E-D8FB9F37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0DA55-02E2-43B9-9B22-C20482E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14CFA-E7EA-40E2-B3A8-943C4EEB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B25C3-3A00-4F35-9B37-9C625F99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B4A22-0E92-454F-9A30-7EA4531B1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68C9F-45AD-4D59-A9F4-D28FD0CE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7FAB4-7054-4B9C-BE86-DBDF82F8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D5DDAD-FF49-40FF-BC76-D046BCEE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18AB96-F972-42E1-A3BB-C95020E8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66B62F-F05C-4DD2-8122-530FD1D9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5FE71-05E9-49B7-9690-5D7B04A4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0C420D-54DC-4687-8671-634CD558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F7222-0691-40C7-A59D-66959776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66759F-2EFC-42AC-9921-D1C5525C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1261FB-B1BF-41CD-9E14-CD396A82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0BDDE-FCE3-44D6-9041-F804039C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87054-2193-44D8-A43A-A021D0D5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D849-4B8D-4ACF-9AC4-B7AFDFBA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75F24-EBA9-4E01-8C30-833ED50B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882FC-BDF3-4F6A-BFC3-E666190E2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7C28A-A530-42CF-A047-085E88FA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B9C1D-C934-4C62-A742-805EF8DE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2581-88CE-4787-A37A-DEC99BE2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5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B0220-F323-48A4-9D85-23E648CD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722F30-396C-4DAC-8EB9-B8C94065B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F08A1-CB43-40AE-B52E-530036CEC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BF9CE-2BD2-479E-B490-D320EE58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B0514-BEC5-43E7-8C15-15282DCA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795B4-E423-488A-853A-57C5C9ED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C3E8B-5AFF-44A4-A103-B8472356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71FA7-1B0A-4868-8A8D-9EDB8BF2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E6447-7E4D-42BF-B205-9DD0FB0F0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AAD8-2F0F-4EB8-B189-7AE0E68A5F7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D140-E7D6-444F-92F8-09EC73A29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D892A-FBC6-44C5-AEBE-A9724306B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3770-1BF7-4221-813D-6DFCCF95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6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94D60-F22F-4061-B800-08240BE8D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进程池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3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701EDE9-03AC-4132-B4EA-B518F604C066}"/>
              </a:ext>
            </a:extLst>
          </p:cNvPr>
          <p:cNvSpPr/>
          <p:nvPr/>
        </p:nvSpPr>
        <p:spPr>
          <a:xfrm>
            <a:off x="624526" y="4677267"/>
            <a:ext cx="1703895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0x00000008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5E055D-003C-4527-A823-B0BB50412311}"/>
              </a:ext>
            </a:extLst>
          </p:cNvPr>
          <p:cNvSpPr/>
          <p:nvPr/>
        </p:nvSpPr>
        <p:spPr>
          <a:xfrm>
            <a:off x="2302497" y="4677267"/>
            <a:ext cx="2062113" cy="7258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0x23da676315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B5AF40-6180-4E87-B196-B67AD6D21BDC}"/>
              </a:ext>
            </a:extLst>
          </p:cNvPr>
          <p:cNvSpPr/>
          <p:nvPr/>
        </p:nvSpPr>
        <p:spPr>
          <a:xfrm>
            <a:off x="5920032" y="4677267"/>
            <a:ext cx="1703895" cy="7258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0xd8f3e5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A209C-BE17-4A8E-844A-9BCAA15FDFAD}"/>
              </a:ext>
            </a:extLst>
          </p:cNvPr>
          <p:cNvSpPr/>
          <p:nvPr/>
        </p:nvSpPr>
        <p:spPr>
          <a:xfrm>
            <a:off x="7620785" y="4677267"/>
            <a:ext cx="1677971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0x00000003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24306-01D5-416E-86E5-03AA8F172561}"/>
              </a:ext>
            </a:extLst>
          </p:cNvPr>
          <p:cNvSpPr/>
          <p:nvPr/>
        </p:nvSpPr>
        <p:spPr>
          <a:xfrm>
            <a:off x="9298755" y="4677267"/>
            <a:ext cx="1788475" cy="7258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0x31a55f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98A82E-662B-48E0-B94E-0F113A4A16B9}"/>
              </a:ext>
            </a:extLst>
          </p:cNvPr>
          <p:cNvSpPr txBox="1"/>
          <p:nvPr/>
        </p:nvSpPr>
        <p:spPr>
          <a:xfrm>
            <a:off x="735291" y="5712643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</a:t>
            </a:r>
            <a:r>
              <a:rPr lang="en-US" altLang="zh-CN" dirty="0" err="1"/>
              <a:t>recv</a:t>
            </a:r>
            <a:r>
              <a:rPr lang="zh-CN" altLang="en-US" dirty="0"/>
              <a:t>时缓冲区的内容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003B5E-E7E8-4D96-9647-5B5D1C8AB326}"/>
              </a:ext>
            </a:extLst>
          </p:cNvPr>
          <p:cNvSpPr txBox="1"/>
          <p:nvPr/>
        </p:nvSpPr>
        <p:spPr>
          <a:xfrm>
            <a:off x="6666059" y="5712643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</a:t>
            </a:r>
            <a:r>
              <a:rPr lang="en-US" altLang="zh-CN" dirty="0" err="1"/>
              <a:t>recv</a:t>
            </a:r>
            <a:r>
              <a:rPr lang="zh-CN" altLang="en-US" dirty="0"/>
              <a:t>时缓冲区的内容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8E32AF-F721-4639-954C-0CB627C849D3}"/>
              </a:ext>
            </a:extLst>
          </p:cNvPr>
          <p:cNvSpPr txBox="1"/>
          <p:nvPr/>
        </p:nvSpPr>
        <p:spPr>
          <a:xfrm>
            <a:off x="183822" y="904973"/>
            <a:ext cx="11472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sfd</a:t>
            </a:r>
            <a:r>
              <a:rPr lang="en-US" altLang="zh-CN" sz="2400" dirty="0"/>
              <a:t>,&amp;</a:t>
            </a:r>
            <a:r>
              <a:rPr lang="en-US" altLang="zh-CN" sz="2400" dirty="0" err="1"/>
              <a:t>dataLen,sizeof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dataLen</a:t>
            </a:r>
            <a:r>
              <a:rPr lang="en-US" altLang="zh-CN" sz="2400" dirty="0"/>
              <a:t>))          </a:t>
            </a:r>
            <a:r>
              <a:rPr lang="zh-CN" altLang="en-US" sz="2400" dirty="0"/>
              <a:t>接到了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个字节，内容是</a:t>
            </a:r>
            <a:r>
              <a:rPr lang="en-US" altLang="zh-CN" sz="2400" dirty="0"/>
              <a:t>0x00000008, </a:t>
            </a:r>
            <a:r>
              <a:rPr lang="en-US" altLang="zh-CN" sz="2400" dirty="0" err="1"/>
              <a:t>dataLen</a:t>
            </a:r>
            <a:r>
              <a:rPr lang="en-US" altLang="zh-CN" sz="2400" dirty="0"/>
              <a:t>=8</a:t>
            </a:r>
          </a:p>
          <a:p>
            <a:r>
              <a:rPr lang="en-US" altLang="zh-CN" sz="2400" dirty="0" err="1"/>
              <a:t>recv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sfd,buf,dataLen</a:t>
            </a:r>
            <a:r>
              <a:rPr lang="en-US" altLang="zh-CN" sz="2400" dirty="0"/>
              <a:t>);                              </a:t>
            </a:r>
            <a:r>
              <a:rPr lang="zh-CN" altLang="en-US" sz="2400" dirty="0"/>
              <a:t>只接到</a:t>
            </a:r>
            <a:r>
              <a:rPr lang="en-US" altLang="zh-CN" sz="2400" dirty="0"/>
              <a:t>5</a:t>
            </a:r>
            <a:r>
              <a:rPr lang="zh-CN" altLang="en-US" sz="2400" dirty="0"/>
              <a:t>个字节：</a:t>
            </a:r>
            <a:r>
              <a:rPr lang="en-US" altLang="zh-CN" sz="2400" dirty="0"/>
              <a:t>0x23da676315</a:t>
            </a:r>
          </a:p>
          <a:p>
            <a:r>
              <a:rPr lang="en-US" altLang="zh-CN" sz="2400" dirty="0" err="1"/>
              <a:t>recv</a:t>
            </a:r>
            <a:r>
              <a:rPr lang="en-US" altLang="zh-CN" sz="2400" dirty="0"/>
              <a:t>(sfd,&amp;</a:t>
            </a:r>
            <a:r>
              <a:rPr lang="en-US" altLang="zh-CN" sz="2400" dirty="0" err="1"/>
              <a:t>dataLen,sizeof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dataLen</a:t>
            </a:r>
            <a:r>
              <a:rPr lang="en-US" altLang="zh-CN" sz="2400" dirty="0"/>
              <a:t>));         </a:t>
            </a:r>
            <a:r>
              <a:rPr lang="zh-CN" altLang="en-US" sz="2400" dirty="0"/>
              <a:t>接了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个字节，内容是</a:t>
            </a:r>
            <a:r>
              <a:rPr lang="en-US" altLang="zh-CN" sz="2400" dirty="0"/>
              <a:t>d8f3e500,dataLen=3,639,862,528‬;</a:t>
            </a:r>
          </a:p>
          <a:p>
            <a:r>
              <a:rPr lang="en-US" altLang="zh-CN" sz="2400" dirty="0" err="1"/>
              <a:t>recv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sfd,buf,dataLen</a:t>
            </a:r>
            <a:r>
              <a:rPr lang="en-US" altLang="zh-CN" sz="2400" dirty="0"/>
              <a:t>);                               </a:t>
            </a:r>
            <a:r>
              <a:rPr lang="zh-CN" altLang="en-US" sz="2400" dirty="0"/>
              <a:t>接</a:t>
            </a:r>
            <a:r>
              <a:rPr lang="en-US" altLang="zh-CN" sz="2400" dirty="0"/>
              <a:t>3,639,862,528‬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buf</a:t>
            </a:r>
            <a:r>
              <a:rPr lang="zh-CN" altLang="en-US" sz="2400" dirty="0"/>
              <a:t>，栈空间被破坏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424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D17911-D726-4C35-8C59-443C18B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发送速度慢问题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906980-B2F2-4EBA-884D-45532B35788A}"/>
              </a:ext>
            </a:extLst>
          </p:cNvPr>
          <p:cNvSpPr txBox="1">
            <a:spLocks/>
          </p:cNvSpPr>
          <p:nvPr/>
        </p:nvSpPr>
        <p:spPr>
          <a:xfrm>
            <a:off x="630810" y="1423590"/>
            <a:ext cx="10596513" cy="5250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dirty="0"/>
              <a:t>当发送速度比较慢时，一个小火车中的内容可能是分两次到达的，假设一共是</a:t>
            </a:r>
            <a:r>
              <a:rPr lang="en-US" altLang="zh-CN" sz="2900" dirty="0"/>
              <a:t>4+1000=1004</a:t>
            </a:r>
            <a:r>
              <a:rPr lang="zh-CN" altLang="en-US" sz="2900" dirty="0"/>
              <a:t>个字节，第一次到了</a:t>
            </a:r>
            <a:r>
              <a:rPr lang="en-US" altLang="zh-CN" sz="2900" dirty="0"/>
              <a:t>304</a:t>
            </a:r>
            <a:r>
              <a:rPr lang="zh-CN" altLang="en-US" sz="2900" dirty="0"/>
              <a:t>（前半截），第二次到了</a:t>
            </a:r>
            <a:r>
              <a:rPr lang="en-US" altLang="zh-CN" sz="2900" dirty="0"/>
              <a:t>700</a:t>
            </a:r>
            <a:r>
              <a:rPr lang="zh-CN" altLang="en-US" sz="2900" dirty="0"/>
              <a:t>字节（后半截）。</a:t>
            </a:r>
            <a:endParaRPr lang="en-US" altLang="zh-CN" sz="2900" dirty="0"/>
          </a:p>
          <a:p>
            <a:r>
              <a:rPr lang="zh-CN" altLang="en-US" sz="2700" dirty="0"/>
              <a:t>而接收方</a:t>
            </a:r>
            <a:r>
              <a:rPr lang="en-US" altLang="zh-CN" sz="2700" dirty="0" err="1"/>
              <a:t>recv</a:t>
            </a:r>
            <a:r>
              <a:rPr lang="zh-CN" altLang="en-US" sz="2700" dirty="0"/>
              <a:t>时，第一次</a:t>
            </a:r>
            <a:r>
              <a:rPr lang="en-US" altLang="zh-CN" sz="2700" dirty="0" err="1"/>
              <a:t>recv</a:t>
            </a:r>
            <a:r>
              <a:rPr lang="zh-CN" altLang="en-US" sz="2700" dirty="0"/>
              <a:t>先接火车头的</a:t>
            </a:r>
            <a:r>
              <a:rPr lang="en-US" altLang="zh-CN" sz="2700" dirty="0"/>
              <a:t>4</a:t>
            </a:r>
            <a:r>
              <a:rPr lang="zh-CN" altLang="en-US" sz="2700" dirty="0"/>
              <a:t>个字节，第二次</a:t>
            </a:r>
            <a:r>
              <a:rPr lang="en-US" altLang="zh-CN" sz="2700" dirty="0" err="1"/>
              <a:t>recv</a:t>
            </a:r>
            <a:r>
              <a:rPr lang="zh-CN" altLang="en-US" sz="2700" dirty="0"/>
              <a:t>再去接后面车厢里的</a:t>
            </a:r>
            <a:r>
              <a:rPr lang="en-US" altLang="zh-CN" sz="2700" dirty="0"/>
              <a:t>1000</a:t>
            </a:r>
            <a:r>
              <a:rPr lang="zh-CN" altLang="en-US" sz="2700" dirty="0"/>
              <a:t>个字节，但是此时只有第一次的</a:t>
            </a:r>
            <a:r>
              <a:rPr lang="en-US" altLang="zh-CN" sz="2700" dirty="0"/>
              <a:t>304</a:t>
            </a:r>
            <a:r>
              <a:rPr lang="zh-CN" altLang="en-US" sz="2700" dirty="0"/>
              <a:t>个字节到了，因此第一次</a:t>
            </a:r>
            <a:r>
              <a:rPr lang="en-US" altLang="zh-CN" sz="2700" dirty="0" err="1"/>
              <a:t>recv</a:t>
            </a:r>
            <a:r>
              <a:rPr lang="zh-CN" altLang="en-US" sz="2700" dirty="0"/>
              <a:t>把</a:t>
            </a:r>
            <a:r>
              <a:rPr lang="en-US" altLang="zh-CN" sz="2700" dirty="0"/>
              <a:t>4</a:t>
            </a:r>
            <a:r>
              <a:rPr lang="zh-CN" altLang="en-US" sz="2700" dirty="0"/>
              <a:t>个字节的火车头拿出来后，第二次</a:t>
            </a:r>
            <a:r>
              <a:rPr lang="en-US" altLang="zh-CN" sz="2700" dirty="0" err="1"/>
              <a:t>recv</a:t>
            </a:r>
            <a:r>
              <a:rPr lang="zh-CN" altLang="en-US" sz="2700" dirty="0"/>
              <a:t>只拿到了</a:t>
            </a:r>
            <a:r>
              <a:rPr lang="en-US" altLang="zh-CN" sz="2700" dirty="0"/>
              <a:t>300</a:t>
            </a:r>
            <a:r>
              <a:rPr lang="zh-CN" altLang="en-US" sz="2700" dirty="0"/>
              <a:t>个字节就返回了。</a:t>
            </a:r>
            <a:endParaRPr lang="en-US" altLang="zh-CN" sz="2700" dirty="0"/>
          </a:p>
          <a:p>
            <a:endParaRPr lang="en-US" altLang="zh-CN" sz="2700" dirty="0"/>
          </a:p>
          <a:p>
            <a:r>
              <a:rPr lang="zh-CN" altLang="en-US" sz="2700" dirty="0"/>
              <a:t>下一次再</a:t>
            </a:r>
            <a:r>
              <a:rPr lang="en-US" altLang="zh-CN" sz="2700" dirty="0" err="1"/>
              <a:t>recv</a:t>
            </a:r>
            <a:r>
              <a:rPr lang="zh-CN" altLang="en-US" sz="2700" dirty="0"/>
              <a:t>时还是先接火车头的</a:t>
            </a:r>
            <a:r>
              <a:rPr lang="en-US" altLang="zh-CN" sz="2700" dirty="0"/>
              <a:t>4</a:t>
            </a:r>
            <a:r>
              <a:rPr lang="zh-CN" altLang="en-US" sz="2700" dirty="0"/>
              <a:t>个字节，而此时接的</a:t>
            </a:r>
            <a:r>
              <a:rPr lang="en-US" altLang="zh-CN" sz="2700" dirty="0"/>
              <a:t>4</a:t>
            </a:r>
            <a:r>
              <a:rPr lang="zh-CN" altLang="en-US" sz="2700" dirty="0"/>
              <a:t>个字节是后半截车厢的</a:t>
            </a:r>
            <a:r>
              <a:rPr lang="en-US" altLang="zh-CN" sz="2700" dirty="0"/>
              <a:t>700</a:t>
            </a:r>
            <a:r>
              <a:rPr lang="zh-CN" altLang="en-US" sz="2700" dirty="0"/>
              <a:t>个字节中的前</a:t>
            </a:r>
            <a:r>
              <a:rPr lang="en-US" altLang="zh-CN" sz="2700" dirty="0"/>
              <a:t>4</a:t>
            </a:r>
            <a:r>
              <a:rPr lang="zh-CN" altLang="en-US" sz="2700" dirty="0"/>
              <a:t>个字节，这</a:t>
            </a:r>
            <a:r>
              <a:rPr lang="en-US" altLang="zh-CN" sz="2700" dirty="0"/>
              <a:t>4</a:t>
            </a:r>
            <a:r>
              <a:rPr lang="zh-CN" altLang="en-US" sz="2700" dirty="0"/>
              <a:t>个字节中的值是未知的。</a:t>
            </a:r>
            <a:endParaRPr lang="en-US" altLang="zh-CN" sz="2700" dirty="0"/>
          </a:p>
          <a:p>
            <a:r>
              <a:rPr lang="zh-CN" altLang="en-US" sz="2700" dirty="0"/>
              <a:t>因此可能会出错。</a:t>
            </a:r>
            <a:endParaRPr lang="en-US" altLang="zh-CN" sz="2700" dirty="0"/>
          </a:p>
          <a:p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2684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6BA17-2E65-41BB-8F48-44788EA4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解决发送接收不匹配问题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46F03-87A3-438F-ACC8-D4F591A3FA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520" y="1002665"/>
            <a:ext cx="10515600" cy="503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 </a:t>
            </a:r>
            <a:r>
              <a:rPr lang="en-US" altLang="zh-CN" sz="2400" dirty="0" err="1"/>
              <a:t>recvCycle</a:t>
            </a:r>
            <a:r>
              <a:rPr lang="en-US" altLang="zh-CN" sz="2400" dirty="0"/>
              <a:t>(int </a:t>
            </a:r>
            <a:r>
              <a:rPr lang="en-US" altLang="zh-CN" sz="2400" dirty="0" err="1"/>
              <a:t>sfd,void</a:t>
            </a:r>
            <a:r>
              <a:rPr lang="en-US" altLang="zh-CN" sz="2400" dirty="0"/>
              <a:t>* </a:t>
            </a:r>
            <a:r>
              <a:rPr lang="en-US" altLang="zh-CN" sz="2400" dirty="0" err="1"/>
              <a:t>buf,int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recvLen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    char *p=(char*)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    int total=0,ret;</a:t>
            </a:r>
          </a:p>
          <a:p>
            <a:r>
              <a:rPr lang="en-US" altLang="zh-CN" sz="2400" dirty="0"/>
              <a:t>    while(total&lt;</a:t>
            </a:r>
            <a:r>
              <a:rPr lang="en-US" altLang="zh-CN" sz="2400" dirty="0" err="1"/>
              <a:t>recvLen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    {</a:t>
            </a:r>
          </a:p>
          <a:p>
            <a:r>
              <a:rPr lang="en-US" altLang="zh-CN" sz="2400" dirty="0"/>
              <a:t>        ret=</a:t>
            </a:r>
            <a:r>
              <a:rPr lang="en-US" altLang="zh-CN" sz="2400" dirty="0" err="1"/>
              <a:t>recv</a:t>
            </a:r>
            <a:r>
              <a:rPr lang="en-US" altLang="zh-CN" sz="2400" dirty="0"/>
              <a:t>(sfd,p+total,recvLen-total,0);</a:t>
            </a:r>
          </a:p>
          <a:p>
            <a:r>
              <a:rPr lang="en-US" altLang="zh-CN" sz="2400" dirty="0"/>
              <a:t>        total+=ret;</a:t>
            </a:r>
          </a:p>
          <a:p>
            <a:r>
              <a:rPr lang="en-US" altLang="zh-CN" sz="2400" dirty="0"/>
              <a:t>    }</a:t>
            </a:r>
          </a:p>
          <a:p>
            <a:r>
              <a:rPr lang="en-US" altLang="zh-CN" sz="2400" dirty="0"/>
              <a:t>    return 0;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62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909F13-1229-431F-82A8-2C12A5FEA8D2}"/>
              </a:ext>
            </a:extLst>
          </p:cNvPr>
          <p:cNvSpPr/>
          <p:nvPr/>
        </p:nvSpPr>
        <p:spPr>
          <a:xfrm>
            <a:off x="1875935" y="4850092"/>
            <a:ext cx="2281287" cy="80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2BFEC-9121-4B0E-81B0-5767077DAD92}"/>
              </a:ext>
            </a:extLst>
          </p:cNvPr>
          <p:cNvSpPr/>
          <p:nvPr/>
        </p:nvSpPr>
        <p:spPr>
          <a:xfrm>
            <a:off x="2102178" y="1786380"/>
            <a:ext cx="5222449" cy="8012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EC4078-E6D0-4074-B3FB-02D5113E47B6}"/>
              </a:ext>
            </a:extLst>
          </p:cNvPr>
          <p:cNvSpPr/>
          <p:nvPr/>
        </p:nvSpPr>
        <p:spPr>
          <a:xfrm>
            <a:off x="4449452" y="4850092"/>
            <a:ext cx="5222449" cy="80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06599C-005C-4E0A-A15F-2D89ECAA3D44}"/>
              </a:ext>
            </a:extLst>
          </p:cNvPr>
          <p:cNvCxnSpPr/>
          <p:nvPr/>
        </p:nvCxnSpPr>
        <p:spPr>
          <a:xfrm>
            <a:off x="622169" y="3742441"/>
            <a:ext cx="98698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2AEA2AA-3BA2-40F5-B85E-1BFF25A4DA77}"/>
              </a:ext>
            </a:extLst>
          </p:cNvPr>
          <p:cNvSpPr txBox="1"/>
          <p:nvPr/>
        </p:nvSpPr>
        <p:spPr>
          <a:xfrm>
            <a:off x="4883085" y="612744"/>
            <a:ext cx="21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r>
              <a:rPr lang="zh-CN" altLang="en-US" dirty="0"/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334319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B5C0694-8AA9-4659-B9C0-BC093E480E1C}"/>
              </a:ext>
            </a:extLst>
          </p:cNvPr>
          <p:cNvSpPr/>
          <p:nvPr/>
        </p:nvSpPr>
        <p:spPr>
          <a:xfrm>
            <a:off x="1216058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9BAD3D-F91A-4746-A500-9DE752CC94AF}"/>
              </a:ext>
            </a:extLst>
          </p:cNvPr>
          <p:cNvSpPr/>
          <p:nvPr/>
        </p:nvSpPr>
        <p:spPr>
          <a:xfrm>
            <a:off x="838990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B73C8B-A788-4544-861F-AB7343813489}"/>
              </a:ext>
            </a:extLst>
          </p:cNvPr>
          <p:cNvSpPr/>
          <p:nvPr/>
        </p:nvSpPr>
        <p:spPr>
          <a:xfrm>
            <a:off x="2423861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1E0FF5-BB48-4ECC-97E5-1CAD58C1A36F}"/>
              </a:ext>
            </a:extLst>
          </p:cNvPr>
          <p:cNvSpPr/>
          <p:nvPr/>
        </p:nvSpPr>
        <p:spPr>
          <a:xfrm>
            <a:off x="2046793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C56806-EBD7-4D6B-BA40-82240C312B81}"/>
              </a:ext>
            </a:extLst>
          </p:cNvPr>
          <p:cNvSpPr/>
          <p:nvPr/>
        </p:nvSpPr>
        <p:spPr>
          <a:xfrm>
            <a:off x="3631664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3E8E42-C537-4A14-86E6-9D4323F6A6D0}"/>
              </a:ext>
            </a:extLst>
          </p:cNvPr>
          <p:cNvSpPr/>
          <p:nvPr/>
        </p:nvSpPr>
        <p:spPr>
          <a:xfrm>
            <a:off x="3254596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DB6196-0F33-4718-A96F-650D6BB780CF}"/>
              </a:ext>
            </a:extLst>
          </p:cNvPr>
          <p:cNvSpPr/>
          <p:nvPr/>
        </p:nvSpPr>
        <p:spPr>
          <a:xfrm>
            <a:off x="4934913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E2C567-877E-4E70-878D-52B6C18D8D58}"/>
              </a:ext>
            </a:extLst>
          </p:cNvPr>
          <p:cNvSpPr/>
          <p:nvPr/>
        </p:nvSpPr>
        <p:spPr>
          <a:xfrm>
            <a:off x="4557845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99FD68-B4CF-41AD-8A87-8162EA39CB0E}"/>
              </a:ext>
            </a:extLst>
          </p:cNvPr>
          <p:cNvSpPr/>
          <p:nvPr/>
        </p:nvSpPr>
        <p:spPr>
          <a:xfrm>
            <a:off x="6325362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D868A2-F3BA-48BD-933B-83798CD8E697}"/>
              </a:ext>
            </a:extLst>
          </p:cNvPr>
          <p:cNvSpPr/>
          <p:nvPr/>
        </p:nvSpPr>
        <p:spPr>
          <a:xfrm>
            <a:off x="5948294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5D66BB-28D1-4749-B05B-448C80619818}"/>
              </a:ext>
            </a:extLst>
          </p:cNvPr>
          <p:cNvSpPr/>
          <p:nvPr/>
        </p:nvSpPr>
        <p:spPr>
          <a:xfrm>
            <a:off x="7599552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B26055-4264-4553-B856-8E572085D721}"/>
              </a:ext>
            </a:extLst>
          </p:cNvPr>
          <p:cNvSpPr/>
          <p:nvPr/>
        </p:nvSpPr>
        <p:spPr>
          <a:xfrm>
            <a:off x="7222484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4DE92-F832-4C5E-A49D-A4DD51A2B5FD}"/>
              </a:ext>
            </a:extLst>
          </p:cNvPr>
          <p:cNvSpPr/>
          <p:nvPr/>
        </p:nvSpPr>
        <p:spPr>
          <a:xfrm>
            <a:off x="8966438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9A61B4-75CA-43AB-B297-3B9C8EB0A416}"/>
              </a:ext>
            </a:extLst>
          </p:cNvPr>
          <p:cNvSpPr/>
          <p:nvPr/>
        </p:nvSpPr>
        <p:spPr>
          <a:xfrm>
            <a:off x="8589370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475860-AA27-491C-A5F9-13AC14B12301}"/>
              </a:ext>
            </a:extLst>
          </p:cNvPr>
          <p:cNvSpPr/>
          <p:nvPr/>
        </p:nvSpPr>
        <p:spPr>
          <a:xfrm>
            <a:off x="10333743" y="2775800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62E543-7D86-426C-A733-3B86220DD3D8}"/>
              </a:ext>
            </a:extLst>
          </p:cNvPr>
          <p:cNvSpPr/>
          <p:nvPr/>
        </p:nvSpPr>
        <p:spPr>
          <a:xfrm>
            <a:off x="9956675" y="2775800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8036D6-6EF7-4421-AA4A-F025F1BBBC41}"/>
              </a:ext>
            </a:extLst>
          </p:cNvPr>
          <p:cNvSpPr/>
          <p:nvPr/>
        </p:nvSpPr>
        <p:spPr>
          <a:xfrm>
            <a:off x="1951348" y="4476161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235D6E3-B9CD-471D-BCE1-423748B2D693}"/>
              </a:ext>
            </a:extLst>
          </p:cNvPr>
          <p:cNvSpPr/>
          <p:nvPr/>
        </p:nvSpPr>
        <p:spPr>
          <a:xfrm>
            <a:off x="3096684" y="1075439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BBD50F-CC92-4969-BB43-E8D71B11B38E}"/>
              </a:ext>
            </a:extLst>
          </p:cNvPr>
          <p:cNvSpPr/>
          <p:nvPr/>
        </p:nvSpPr>
        <p:spPr>
          <a:xfrm>
            <a:off x="3831974" y="1075439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C8D74F-52A1-423E-A7D6-CDB82129C7E3}"/>
              </a:ext>
            </a:extLst>
          </p:cNvPr>
          <p:cNvSpPr/>
          <p:nvPr/>
        </p:nvSpPr>
        <p:spPr>
          <a:xfrm>
            <a:off x="4559011" y="1075439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D8988E-DC4B-4117-8AEC-A1927ABE4856}"/>
              </a:ext>
            </a:extLst>
          </p:cNvPr>
          <p:cNvSpPr/>
          <p:nvPr/>
        </p:nvSpPr>
        <p:spPr>
          <a:xfrm>
            <a:off x="5302554" y="1075439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6712D5-83E6-4AB2-B2FA-06FE72F2E412}"/>
              </a:ext>
            </a:extLst>
          </p:cNvPr>
          <p:cNvSpPr/>
          <p:nvPr/>
        </p:nvSpPr>
        <p:spPr>
          <a:xfrm>
            <a:off x="6037844" y="1075439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6B8AE5-3405-4EA2-BD5E-E63FBAF60836}"/>
              </a:ext>
            </a:extLst>
          </p:cNvPr>
          <p:cNvSpPr/>
          <p:nvPr/>
        </p:nvSpPr>
        <p:spPr>
          <a:xfrm>
            <a:off x="6773134" y="1075439"/>
            <a:ext cx="735290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94F3BC5-6F87-440C-BFC8-A13D0A43E661}"/>
              </a:ext>
            </a:extLst>
          </p:cNvPr>
          <p:cNvSpPr/>
          <p:nvPr/>
        </p:nvSpPr>
        <p:spPr>
          <a:xfrm>
            <a:off x="2328416" y="4476161"/>
            <a:ext cx="6427904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DF8AD3F-0D25-4CD8-B4F7-8D29D7D077D7}"/>
              </a:ext>
            </a:extLst>
          </p:cNvPr>
          <p:cNvSpPr txBox="1"/>
          <p:nvPr/>
        </p:nvSpPr>
        <p:spPr>
          <a:xfrm>
            <a:off x="735295" y="1084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文件内容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DB0E87-EB9B-409E-AA4D-4C1DB034EB5A}"/>
              </a:ext>
            </a:extLst>
          </p:cNvPr>
          <p:cNvSpPr/>
          <p:nvPr/>
        </p:nvSpPr>
        <p:spPr>
          <a:xfrm>
            <a:off x="1027524" y="5613662"/>
            <a:ext cx="377068" cy="32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82A4667-3260-4ED7-B644-9DAA5386715A}"/>
              </a:ext>
            </a:extLst>
          </p:cNvPr>
          <p:cNvSpPr txBox="1"/>
          <p:nvPr/>
        </p:nvSpPr>
        <p:spPr>
          <a:xfrm>
            <a:off x="1665575" y="5613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火车头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B35FF7E-0060-439D-BF85-369FFAA5B3FE}"/>
              </a:ext>
            </a:extLst>
          </p:cNvPr>
          <p:cNvSpPr/>
          <p:nvPr/>
        </p:nvSpPr>
        <p:spPr>
          <a:xfrm>
            <a:off x="3096684" y="5613662"/>
            <a:ext cx="6427904" cy="32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08B673F-CB90-4CF2-BDCE-8E9784FB6A98}"/>
              </a:ext>
            </a:extLst>
          </p:cNvPr>
          <p:cNvSpPr txBox="1"/>
          <p:nvPr/>
        </p:nvSpPr>
        <p:spPr>
          <a:xfrm>
            <a:off x="9639952" y="561837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火车车厢</a:t>
            </a:r>
            <a:endParaRPr lang="en-US" altLang="zh-CN" dirty="0"/>
          </a:p>
          <a:p>
            <a:r>
              <a:rPr lang="zh-CN" altLang="en-US" dirty="0"/>
              <a:t>全部文件内容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6D041D4-3ADC-4F88-A97A-3796A94AB850}"/>
              </a:ext>
            </a:extLst>
          </p:cNvPr>
          <p:cNvSpPr txBox="1"/>
          <p:nvPr/>
        </p:nvSpPr>
        <p:spPr>
          <a:xfrm>
            <a:off x="358110" y="44273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一个大火车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DD1210-827C-4BE1-821B-8CF276921D43}"/>
              </a:ext>
            </a:extLst>
          </p:cNvPr>
          <p:cNvSpPr txBox="1"/>
          <p:nvPr/>
        </p:nvSpPr>
        <p:spPr>
          <a:xfrm>
            <a:off x="612520" y="20857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多个小火车</a:t>
            </a:r>
          </a:p>
        </p:txBody>
      </p:sp>
    </p:spTree>
    <p:extLst>
      <p:ext uri="{BB962C8B-B14F-4D97-AF65-F5344CB8AC3E}">
        <p14:creationId xmlns:p14="http://schemas.microsoft.com/office/powerpoint/2010/main" val="313029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F2DE-43DB-4A49-AF0C-87652DCD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91228"/>
            <a:ext cx="2102177" cy="804317"/>
          </a:xfrm>
        </p:spPr>
        <p:txBody>
          <a:bodyPr>
            <a:normAutofit/>
          </a:bodyPr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561BF3-F344-41B4-B9ED-A56B8592BE6F}"/>
              </a:ext>
            </a:extLst>
          </p:cNvPr>
          <p:cNvSpPr/>
          <p:nvPr/>
        </p:nvSpPr>
        <p:spPr>
          <a:xfrm>
            <a:off x="5795913" y="2187359"/>
            <a:ext cx="845270" cy="298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  <a:endParaRPr lang="en-US" altLang="zh-CN" dirty="0"/>
          </a:p>
          <a:p>
            <a:pPr algn="ctr"/>
            <a:r>
              <a:rPr lang="zh-CN" altLang="en-US" dirty="0"/>
              <a:t>线</a:t>
            </a:r>
            <a:endParaRPr lang="en-US" altLang="zh-CN" dirty="0"/>
          </a:p>
          <a:p>
            <a:pPr algn="ctr"/>
            <a:r>
              <a:rPr lang="zh-CN" altLang="en-US" dirty="0"/>
              <a:t>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BD5A66-23C0-4321-98FA-A7804BFA303A}"/>
              </a:ext>
            </a:extLst>
          </p:cNvPr>
          <p:cNvSpPr/>
          <p:nvPr/>
        </p:nvSpPr>
        <p:spPr>
          <a:xfrm>
            <a:off x="9653048" y="738965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9D4AE0-950E-4B9C-A171-B2DB722BC5F7}"/>
              </a:ext>
            </a:extLst>
          </p:cNvPr>
          <p:cNvSpPr/>
          <p:nvPr/>
        </p:nvSpPr>
        <p:spPr>
          <a:xfrm>
            <a:off x="9653048" y="2371373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255017-434A-4C2C-BEAE-B5E5746635F3}"/>
              </a:ext>
            </a:extLst>
          </p:cNvPr>
          <p:cNvSpPr/>
          <p:nvPr/>
        </p:nvSpPr>
        <p:spPr>
          <a:xfrm>
            <a:off x="9653048" y="4124759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A6A090-85BE-4035-A640-FCEF439C3609}"/>
              </a:ext>
            </a:extLst>
          </p:cNvPr>
          <p:cNvSpPr/>
          <p:nvPr/>
        </p:nvSpPr>
        <p:spPr>
          <a:xfrm>
            <a:off x="650449" y="1329179"/>
            <a:ext cx="6693031" cy="48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D1BEC7F-EBFE-4DCD-A207-44CD8990A237}"/>
              </a:ext>
            </a:extLst>
          </p:cNvPr>
          <p:cNvCxnSpPr>
            <a:endCxn id="4" idx="3"/>
          </p:cNvCxnSpPr>
          <p:nvPr/>
        </p:nvCxnSpPr>
        <p:spPr>
          <a:xfrm flipH="1">
            <a:off x="6641183" y="1329179"/>
            <a:ext cx="3011865" cy="235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EF4155-3096-4521-944E-B9124CC31F17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6641183" y="2847235"/>
            <a:ext cx="3011865" cy="8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F199C0-B023-4321-AF26-06AA3189BF09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 flipV="1">
            <a:off x="6641183" y="3681508"/>
            <a:ext cx="3011865" cy="9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E3B2ABD-74AD-433F-93C3-3605740A4FC5}"/>
              </a:ext>
            </a:extLst>
          </p:cNvPr>
          <p:cNvSpPr/>
          <p:nvPr/>
        </p:nvSpPr>
        <p:spPr>
          <a:xfrm>
            <a:off x="1385740" y="1857421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37D27A4-D67F-471F-B76F-CA041EBAA8CE}"/>
              </a:ext>
            </a:extLst>
          </p:cNvPr>
          <p:cNvSpPr/>
          <p:nvPr/>
        </p:nvSpPr>
        <p:spPr>
          <a:xfrm>
            <a:off x="3629320" y="1772239"/>
            <a:ext cx="735291" cy="35444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</a:t>
            </a:r>
            <a:endParaRPr lang="en-US" altLang="zh-CN" dirty="0"/>
          </a:p>
          <a:p>
            <a:pPr algn="ctr"/>
            <a:r>
              <a:rPr lang="zh-CN" altLang="en-US" dirty="0"/>
              <a:t>务</a:t>
            </a:r>
            <a:endParaRPr lang="en-US" altLang="zh-CN" dirty="0"/>
          </a:p>
          <a:p>
            <a:pPr algn="ctr"/>
            <a:r>
              <a:rPr lang="zh-CN" altLang="en-US" dirty="0"/>
              <a:t>队</a:t>
            </a:r>
            <a:endParaRPr lang="en-US" altLang="zh-CN" dirty="0"/>
          </a:p>
          <a:p>
            <a:pPr algn="ctr"/>
            <a:r>
              <a:rPr lang="zh-CN" altLang="en-US" dirty="0"/>
              <a:t>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CBB0CD-A1FB-46F4-B3AA-040FFA2D7CF7}"/>
              </a:ext>
            </a:extLst>
          </p:cNvPr>
          <p:cNvSpPr/>
          <p:nvPr/>
        </p:nvSpPr>
        <p:spPr>
          <a:xfrm>
            <a:off x="1404593" y="290143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D1B9775-7707-4E3D-9E7B-D17BA2B5CDF8}"/>
              </a:ext>
            </a:extLst>
          </p:cNvPr>
          <p:cNvSpPr/>
          <p:nvPr/>
        </p:nvSpPr>
        <p:spPr>
          <a:xfrm>
            <a:off x="1404593" y="4043653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70707D9-12F0-4599-91DD-6B78DC2E70BB}"/>
              </a:ext>
            </a:extLst>
          </p:cNvPr>
          <p:cNvSpPr/>
          <p:nvPr/>
        </p:nvSpPr>
        <p:spPr>
          <a:xfrm>
            <a:off x="1404593" y="517565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2B073F-FDBB-4FE7-91CD-D59272744217}"/>
              </a:ext>
            </a:extLst>
          </p:cNvPr>
          <p:cNvCxnSpPr>
            <a:cxnSpLocks/>
          </p:cNvCxnSpPr>
          <p:nvPr/>
        </p:nvCxnSpPr>
        <p:spPr>
          <a:xfrm>
            <a:off x="2121031" y="2251497"/>
            <a:ext cx="1508289" cy="135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8FBA4F4-C575-47DD-969B-2A94B2C893A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21031" y="3299553"/>
            <a:ext cx="1508289" cy="24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50625C-3A9F-4FBF-BF95-AD31E9E5A2B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159525" y="3544479"/>
            <a:ext cx="1469795" cy="8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0AA5EE7-C692-4492-ACFA-833B85629DA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159525" y="3544479"/>
            <a:ext cx="1469795" cy="197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51A7722-CB2E-49CF-8658-8CDDF3B3C338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 flipV="1">
            <a:off x="4364611" y="3544479"/>
            <a:ext cx="1431302" cy="13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8173C33-1509-4C58-AED5-3F5439144DCC}"/>
              </a:ext>
            </a:extLst>
          </p:cNvPr>
          <p:cNvSpPr/>
          <p:nvPr/>
        </p:nvSpPr>
        <p:spPr>
          <a:xfrm>
            <a:off x="3750608" y="2517297"/>
            <a:ext cx="482339" cy="504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32A2011-7AA9-42F7-8AA8-7743F5AD2D38}"/>
              </a:ext>
            </a:extLst>
          </p:cNvPr>
          <p:cNvSpPr/>
          <p:nvPr/>
        </p:nvSpPr>
        <p:spPr>
          <a:xfrm>
            <a:off x="3747938" y="1935021"/>
            <a:ext cx="482339" cy="504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9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96DD-B682-46F3-9246-10F1A737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Pthread_cond_wait</a:t>
            </a:r>
            <a:r>
              <a:rPr lang="en-US" altLang="zh-CN" dirty="0"/>
              <a:t>(&amp;</a:t>
            </a:r>
            <a:r>
              <a:rPr lang="en-US" altLang="zh-CN" dirty="0" err="1"/>
              <a:t>cond</a:t>
            </a:r>
            <a:r>
              <a:rPr lang="en-US" altLang="zh-CN" dirty="0"/>
              <a:t>,&amp;mutex)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E0BC5-1869-49A5-A918-00B3AF60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Cond_signal</a:t>
            </a:r>
            <a:endParaRPr lang="en-US" altLang="zh-CN" dirty="0"/>
          </a:p>
          <a:p>
            <a:r>
              <a:rPr lang="en-US" altLang="zh-CN" dirty="0" err="1"/>
              <a:t>newFd</a:t>
            </a:r>
            <a:r>
              <a:rPr lang="en-US" altLang="zh-CN" dirty="0"/>
              <a:t>=accept();</a:t>
            </a:r>
          </a:p>
          <a:p>
            <a:r>
              <a:rPr lang="en-US" altLang="zh-CN" dirty="0" err="1"/>
              <a:t>pNode_t</a:t>
            </a:r>
            <a:r>
              <a:rPr lang="en-US" altLang="zh-CN" dirty="0"/>
              <a:t> </a:t>
            </a:r>
            <a:r>
              <a:rPr lang="en-US" altLang="zh-CN" dirty="0" err="1"/>
              <a:t>pNew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pNew</a:t>
            </a:r>
            <a:r>
              <a:rPr lang="en-US" altLang="zh-CN" dirty="0"/>
              <a:t>-&gt;</a:t>
            </a:r>
            <a:r>
              <a:rPr lang="en-US" altLang="zh-CN" dirty="0" err="1"/>
              <a:t>clientFd</a:t>
            </a:r>
            <a:r>
              <a:rPr lang="en-US" altLang="zh-CN" dirty="0"/>
              <a:t> = </a:t>
            </a:r>
            <a:r>
              <a:rPr lang="en-US" altLang="zh-CN" dirty="0" err="1"/>
              <a:t>newFd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Insert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2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FDB2CF-C9F7-4703-903D-B48B48A2B958}"/>
              </a:ext>
            </a:extLst>
          </p:cNvPr>
          <p:cNvSpPr/>
          <p:nvPr/>
        </p:nvSpPr>
        <p:spPr>
          <a:xfrm>
            <a:off x="769228" y="962325"/>
            <a:ext cx="1904215" cy="1060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head.h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F20B8-4336-456D-BC87-173B74399C42}"/>
              </a:ext>
            </a:extLst>
          </p:cNvPr>
          <p:cNvSpPr/>
          <p:nvPr/>
        </p:nvSpPr>
        <p:spPr>
          <a:xfrm>
            <a:off x="657126" y="2434472"/>
            <a:ext cx="2875175" cy="198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Work_que.h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B214F3-2CFD-49EF-A33B-A558B76FEAF3}"/>
              </a:ext>
            </a:extLst>
          </p:cNvPr>
          <p:cNvSpPr/>
          <p:nvPr/>
        </p:nvSpPr>
        <p:spPr>
          <a:xfrm>
            <a:off x="769228" y="2542097"/>
            <a:ext cx="1244338" cy="644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head.h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EAB3E5-2E3A-45F0-BD5E-A8B80B8FC9A5}"/>
              </a:ext>
            </a:extLst>
          </p:cNvPr>
          <p:cNvSpPr/>
          <p:nvPr/>
        </p:nvSpPr>
        <p:spPr>
          <a:xfrm>
            <a:off x="5872899" y="848412"/>
            <a:ext cx="4647414" cy="46756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B3E7CF-F3F4-4D4A-929A-9A3F22834F34}"/>
              </a:ext>
            </a:extLst>
          </p:cNvPr>
          <p:cNvSpPr/>
          <p:nvPr/>
        </p:nvSpPr>
        <p:spPr>
          <a:xfrm>
            <a:off x="6322241" y="962325"/>
            <a:ext cx="1904215" cy="1060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head.h</a:t>
            </a:r>
            <a:endParaRPr lang="en-US" altLang="zh-CN" dirty="0"/>
          </a:p>
          <a:p>
            <a:pPr algn="ctr"/>
            <a:r>
              <a:rPr lang="en-US" altLang="zh-CN" dirty="0" err="1"/>
              <a:t>pFactory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34109-6E00-4601-A0E3-73AE163D576A}"/>
              </a:ext>
            </a:extLst>
          </p:cNvPr>
          <p:cNvSpPr/>
          <p:nvPr/>
        </p:nvSpPr>
        <p:spPr>
          <a:xfrm>
            <a:off x="6215091" y="2330937"/>
            <a:ext cx="2875175" cy="198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Work_que.h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DD06E4-39D7-44C2-A33C-6367679193F8}"/>
              </a:ext>
            </a:extLst>
          </p:cNvPr>
          <p:cNvSpPr/>
          <p:nvPr/>
        </p:nvSpPr>
        <p:spPr>
          <a:xfrm>
            <a:off x="6466001" y="2542097"/>
            <a:ext cx="1244338" cy="6441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head.h</a:t>
            </a:r>
            <a:endParaRPr lang="en-US" altLang="zh-CN" dirty="0"/>
          </a:p>
          <a:p>
            <a:pPr algn="ctr"/>
            <a:r>
              <a:rPr lang="en-US" altLang="zh-CN" dirty="0" err="1"/>
              <a:t>pFactory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739DCA-7FDD-4A61-AD7D-5CA14E739E2B}"/>
              </a:ext>
            </a:extLst>
          </p:cNvPr>
          <p:cNvSpPr txBox="1"/>
          <p:nvPr/>
        </p:nvSpPr>
        <p:spPr>
          <a:xfrm>
            <a:off x="829479" y="171733"/>
            <a:ext cx="394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头文件重复包含</a:t>
            </a:r>
          </a:p>
        </p:txBody>
      </p:sp>
    </p:spTree>
    <p:extLst>
      <p:ext uri="{BB962C8B-B14F-4D97-AF65-F5344CB8AC3E}">
        <p14:creationId xmlns:p14="http://schemas.microsoft.com/office/powerpoint/2010/main" val="200879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F2DE-43DB-4A49-AF0C-87652DCD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91228"/>
            <a:ext cx="3851633" cy="804317"/>
          </a:xfrm>
        </p:spPr>
        <p:txBody>
          <a:bodyPr>
            <a:normAutofit/>
          </a:bodyPr>
          <a:lstStyle/>
          <a:p>
            <a:r>
              <a:rPr lang="zh-CN" altLang="en-US" dirty="0"/>
              <a:t>进程池流程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561BF3-F344-41B4-B9ED-A56B8592BE6F}"/>
              </a:ext>
            </a:extLst>
          </p:cNvPr>
          <p:cNvSpPr/>
          <p:nvPr/>
        </p:nvSpPr>
        <p:spPr>
          <a:xfrm>
            <a:off x="5795913" y="2187359"/>
            <a:ext cx="845270" cy="298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</a:t>
            </a:r>
            <a:endParaRPr lang="en-US" altLang="zh-CN" dirty="0"/>
          </a:p>
          <a:p>
            <a:pPr algn="ctr"/>
            <a:r>
              <a:rPr lang="zh-CN" altLang="en-US" dirty="0"/>
              <a:t>进</a:t>
            </a:r>
            <a:endParaRPr lang="en-US" altLang="zh-CN" dirty="0"/>
          </a:p>
          <a:p>
            <a:pPr algn="ctr"/>
            <a:r>
              <a:rPr lang="zh-CN" altLang="en-US" dirty="0"/>
              <a:t>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BD5A66-23C0-4321-98FA-A7804BFA303A}"/>
              </a:ext>
            </a:extLst>
          </p:cNvPr>
          <p:cNvSpPr/>
          <p:nvPr/>
        </p:nvSpPr>
        <p:spPr>
          <a:xfrm>
            <a:off x="9653048" y="738965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9D4AE0-950E-4B9C-A171-B2DB722BC5F7}"/>
              </a:ext>
            </a:extLst>
          </p:cNvPr>
          <p:cNvSpPr/>
          <p:nvPr/>
        </p:nvSpPr>
        <p:spPr>
          <a:xfrm>
            <a:off x="9653048" y="2371373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255017-434A-4C2C-BEAE-B5E5746635F3}"/>
              </a:ext>
            </a:extLst>
          </p:cNvPr>
          <p:cNvSpPr/>
          <p:nvPr/>
        </p:nvSpPr>
        <p:spPr>
          <a:xfrm>
            <a:off x="9653048" y="4124759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A6A090-85BE-4035-A640-FCEF439C3609}"/>
              </a:ext>
            </a:extLst>
          </p:cNvPr>
          <p:cNvSpPr/>
          <p:nvPr/>
        </p:nvSpPr>
        <p:spPr>
          <a:xfrm>
            <a:off x="650449" y="1329179"/>
            <a:ext cx="6693031" cy="48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D1BEC7F-EBFE-4DCD-A207-44CD8990A237}"/>
              </a:ext>
            </a:extLst>
          </p:cNvPr>
          <p:cNvCxnSpPr>
            <a:endCxn id="4" idx="3"/>
          </p:cNvCxnSpPr>
          <p:nvPr/>
        </p:nvCxnSpPr>
        <p:spPr>
          <a:xfrm flipH="1">
            <a:off x="6641183" y="1329179"/>
            <a:ext cx="3011865" cy="235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EF4155-3096-4521-944E-B9124CC31F17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6641183" y="2847235"/>
            <a:ext cx="3011865" cy="8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F199C0-B023-4321-AF26-06AA3189BF09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 flipV="1">
            <a:off x="6641183" y="3681508"/>
            <a:ext cx="3011865" cy="9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E3B2ABD-74AD-433F-93C3-3605740A4FC5}"/>
              </a:ext>
            </a:extLst>
          </p:cNvPr>
          <p:cNvSpPr/>
          <p:nvPr/>
        </p:nvSpPr>
        <p:spPr>
          <a:xfrm>
            <a:off x="1385740" y="1857421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CBB0CD-A1FB-46F4-B3AA-040FFA2D7CF7}"/>
              </a:ext>
            </a:extLst>
          </p:cNvPr>
          <p:cNvSpPr/>
          <p:nvPr/>
        </p:nvSpPr>
        <p:spPr>
          <a:xfrm>
            <a:off x="1404593" y="290143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D1B9775-7707-4E3D-9E7B-D17BA2B5CDF8}"/>
              </a:ext>
            </a:extLst>
          </p:cNvPr>
          <p:cNvSpPr/>
          <p:nvPr/>
        </p:nvSpPr>
        <p:spPr>
          <a:xfrm>
            <a:off x="1404593" y="4043653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70707D9-12F0-4599-91DD-6B78DC2E70BB}"/>
              </a:ext>
            </a:extLst>
          </p:cNvPr>
          <p:cNvSpPr/>
          <p:nvPr/>
        </p:nvSpPr>
        <p:spPr>
          <a:xfrm>
            <a:off x="1404593" y="517565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1C771D-FEAD-44BC-8262-B95A6DB38EDA}"/>
              </a:ext>
            </a:extLst>
          </p:cNvPr>
          <p:cNvCxnSpPr>
            <a:stCxn id="17" idx="3"/>
          </p:cNvCxnSpPr>
          <p:nvPr/>
        </p:nvCxnSpPr>
        <p:spPr>
          <a:xfrm>
            <a:off x="2121031" y="2187359"/>
            <a:ext cx="3674882" cy="714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CC0FCEE-34C0-48D4-8639-B4EC4037F2D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139884" y="3231374"/>
            <a:ext cx="3641497" cy="264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97020F-BFA0-4195-BC47-FFC5EF88072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139884" y="4193250"/>
            <a:ext cx="3641497" cy="180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3E8277-0182-4422-9E9F-C24A66378A1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139884" y="4714752"/>
            <a:ext cx="3641497" cy="790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C0B4-1D33-4636-922E-A693DC93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粘包问题   </a:t>
            </a:r>
            <a:r>
              <a:rPr lang="en-US" altLang="zh-CN" dirty="0"/>
              <a:t>TCP</a:t>
            </a:r>
            <a:r>
              <a:rPr lang="zh-CN" altLang="en-US" dirty="0"/>
              <a:t>像管道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38E31-5935-423B-A5E8-75CCC49D2068}"/>
              </a:ext>
            </a:extLst>
          </p:cNvPr>
          <p:cNvSpPr/>
          <p:nvPr/>
        </p:nvSpPr>
        <p:spPr>
          <a:xfrm>
            <a:off x="6583837" y="4418815"/>
            <a:ext cx="5118754" cy="89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你真好吃了吗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E8A03-C0B0-4BDE-93E0-2B1E6F2DA5C6}"/>
              </a:ext>
            </a:extLst>
          </p:cNvPr>
          <p:cNvSpPr txBox="1"/>
          <p:nvPr/>
        </p:nvSpPr>
        <p:spPr>
          <a:xfrm>
            <a:off x="1216058" y="2055042"/>
            <a:ext cx="4760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  <a:endParaRPr lang="en-US" altLang="zh-CN" sz="2800" dirty="0"/>
          </a:p>
          <a:p>
            <a:r>
              <a:rPr lang="en-US" altLang="zh-CN" sz="2800" dirty="0"/>
              <a:t>send(</a:t>
            </a:r>
            <a:r>
              <a:rPr lang="en-US" altLang="zh-CN" sz="2800" dirty="0" err="1"/>
              <a:t>fd</a:t>
            </a:r>
            <a:r>
              <a:rPr lang="en-US" altLang="zh-CN" sz="2800" dirty="0"/>
              <a:t>,”</a:t>
            </a:r>
            <a:r>
              <a:rPr lang="zh-CN" altLang="en-US" sz="2800" dirty="0"/>
              <a:t>你真好</a:t>
            </a:r>
            <a:r>
              <a:rPr lang="en-US" altLang="zh-CN" sz="2800" dirty="0"/>
              <a:t>”,</a:t>
            </a:r>
            <a:r>
              <a:rPr lang="en-US" altLang="zh-CN" sz="2800" dirty="0" err="1"/>
              <a:t>strlen</a:t>
            </a:r>
            <a:r>
              <a:rPr lang="en-US" altLang="zh-CN" sz="2800" dirty="0"/>
              <a:t>());</a:t>
            </a:r>
          </a:p>
          <a:p>
            <a:r>
              <a:rPr lang="en-US" altLang="zh-CN" sz="2800" dirty="0"/>
              <a:t>send(</a:t>
            </a:r>
            <a:r>
              <a:rPr lang="en-US" altLang="zh-CN" sz="2800" dirty="0" err="1"/>
              <a:t>fd</a:t>
            </a:r>
            <a:r>
              <a:rPr lang="en-US" altLang="zh-CN" sz="2800" dirty="0"/>
              <a:t>,”</a:t>
            </a:r>
            <a:r>
              <a:rPr lang="zh-CN" altLang="en-US" sz="2800" dirty="0"/>
              <a:t>吃了吗</a:t>
            </a:r>
            <a:r>
              <a:rPr lang="en-US" altLang="zh-CN" sz="2800" dirty="0"/>
              <a:t>”,</a:t>
            </a:r>
            <a:r>
              <a:rPr lang="en-US" altLang="zh-CN" sz="2800" dirty="0" err="1"/>
              <a:t>strlen</a:t>
            </a:r>
            <a:r>
              <a:rPr lang="en-US" altLang="zh-CN" sz="2800" dirty="0"/>
              <a:t>());</a:t>
            </a:r>
          </a:p>
          <a:p>
            <a:endParaRPr lang="en-US" altLang="zh-CN" sz="2800" dirty="0"/>
          </a:p>
          <a:p>
            <a:r>
              <a:rPr lang="zh-CN" altLang="en-US" sz="2800" dirty="0"/>
              <a:t>接收方</a:t>
            </a:r>
            <a:endParaRPr lang="en-US" altLang="zh-CN" sz="2800" dirty="0"/>
          </a:p>
          <a:p>
            <a:r>
              <a:rPr lang="en-US" altLang="zh-CN" sz="2800" dirty="0" err="1"/>
              <a:t>buf</a:t>
            </a:r>
            <a:r>
              <a:rPr lang="en-US" altLang="zh-CN" sz="2800" dirty="0"/>
              <a:t>[100]</a:t>
            </a:r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newFd,buf,sizeof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));</a:t>
            </a:r>
          </a:p>
          <a:p>
            <a:r>
              <a:rPr lang="en-US" altLang="zh-CN" sz="2800" dirty="0" err="1"/>
              <a:t>buf</a:t>
            </a:r>
            <a:r>
              <a:rPr lang="en-US" altLang="zh-CN" sz="2800" dirty="0"/>
              <a:t>=</a:t>
            </a:r>
            <a:r>
              <a:rPr lang="zh-CN" altLang="en-US" sz="2800" dirty="0"/>
              <a:t>你真好吃</a:t>
            </a:r>
            <a:endParaRPr lang="en-US" altLang="zh-CN" sz="2800" dirty="0"/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newFd,buf,sizeof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err="1"/>
              <a:t>buf</a:t>
            </a:r>
            <a:r>
              <a:rPr lang="en-US" altLang="zh-CN" sz="2800" dirty="0"/>
              <a:t>=</a:t>
            </a:r>
            <a:r>
              <a:rPr lang="zh-CN" altLang="en-US" sz="2800" dirty="0"/>
              <a:t>了吗</a:t>
            </a:r>
          </a:p>
        </p:txBody>
      </p:sp>
    </p:spTree>
    <p:extLst>
      <p:ext uri="{BB962C8B-B14F-4D97-AF65-F5344CB8AC3E}">
        <p14:creationId xmlns:p14="http://schemas.microsoft.com/office/powerpoint/2010/main" val="7347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C0B4-1D33-4636-922E-A693DC93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粘包问题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38E31-5935-423B-A5E8-75CCC49D2068}"/>
              </a:ext>
            </a:extLst>
          </p:cNvPr>
          <p:cNvSpPr/>
          <p:nvPr/>
        </p:nvSpPr>
        <p:spPr>
          <a:xfrm>
            <a:off x="6400800" y="2373199"/>
            <a:ext cx="5118754" cy="89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Puts  filename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E8A03-C0B0-4BDE-93E0-2B1E6F2DA5C6}"/>
              </a:ext>
            </a:extLst>
          </p:cNvPr>
          <p:cNvSpPr txBox="1"/>
          <p:nvPr/>
        </p:nvSpPr>
        <p:spPr>
          <a:xfrm>
            <a:off x="1216058" y="2055042"/>
            <a:ext cx="47605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  <a:endParaRPr lang="en-US" altLang="zh-CN" sz="2800" dirty="0"/>
          </a:p>
          <a:p>
            <a:r>
              <a:rPr lang="en-US" altLang="zh-CN" sz="2800" dirty="0"/>
              <a:t>send(fd,”puts”,5);</a:t>
            </a:r>
          </a:p>
          <a:p>
            <a:r>
              <a:rPr lang="en-US" altLang="zh-CN" sz="2800" dirty="0"/>
              <a:t>send(fd,”filename”,8);</a:t>
            </a:r>
          </a:p>
          <a:p>
            <a:endParaRPr lang="en-US" altLang="zh-CN" sz="2800" dirty="0"/>
          </a:p>
          <a:p>
            <a:r>
              <a:rPr lang="zh-CN" altLang="en-US" sz="2800" dirty="0"/>
              <a:t>接收方</a:t>
            </a:r>
            <a:endParaRPr lang="en-US" altLang="zh-CN" sz="2800" dirty="0"/>
          </a:p>
          <a:p>
            <a:r>
              <a:rPr lang="en-US" altLang="zh-CN" sz="2800" dirty="0"/>
              <a:t>//</a:t>
            </a:r>
            <a:r>
              <a:rPr lang="zh-CN" altLang="en-US" sz="2800" dirty="0"/>
              <a:t>接收命令</a:t>
            </a:r>
            <a:endParaRPr lang="en-US" altLang="zh-CN" sz="2800" dirty="0"/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newFd,buf,sizeof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));</a:t>
            </a:r>
          </a:p>
          <a:p>
            <a:r>
              <a:rPr lang="en-US" altLang="zh-CN" sz="2800" dirty="0" err="1"/>
              <a:t>buf:putsfilename</a:t>
            </a:r>
            <a:endParaRPr lang="en-US" altLang="zh-CN" sz="2800" dirty="0"/>
          </a:p>
          <a:p>
            <a:r>
              <a:rPr lang="en-US" altLang="zh-CN" sz="2800" dirty="0"/>
              <a:t>//</a:t>
            </a:r>
            <a:r>
              <a:rPr lang="zh-CN" altLang="en-US" sz="2800" dirty="0"/>
              <a:t>接收文件名</a:t>
            </a:r>
            <a:endParaRPr lang="en-US" altLang="zh-CN" sz="2800" dirty="0"/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newFd,buf,sizeof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err="1"/>
              <a:t>buf</a:t>
            </a:r>
            <a:r>
              <a:rPr lang="en-US" altLang="zh-CN" sz="2800" dirty="0"/>
              <a:t>:</a:t>
            </a:r>
            <a:r>
              <a:rPr lang="zh-CN" altLang="en-US" sz="2800" dirty="0"/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43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735FF-8E91-4EFF-AEBD-D245776D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TCP</a:t>
            </a:r>
            <a:r>
              <a:rPr lang="zh-CN" altLang="en-US" dirty="0"/>
              <a:t>粘包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73E09-2010-4637-B137-08E41C22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小火车：</a:t>
            </a:r>
            <a:endParaRPr lang="en-US" altLang="zh-CN" dirty="0"/>
          </a:p>
          <a:p>
            <a:r>
              <a:rPr lang="en-US" altLang="zh-CN" dirty="0"/>
              <a:t>struct train{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len</a:t>
            </a:r>
            <a:r>
              <a:rPr lang="en-US" altLang="zh-CN" dirty="0"/>
              <a:t>; //</a:t>
            </a:r>
            <a:r>
              <a:rPr lang="zh-CN" altLang="en-US" dirty="0"/>
              <a:t>火车头：控制信息，记录要接多少字节</a:t>
            </a:r>
            <a:endParaRPr lang="en-US" altLang="zh-CN" dirty="0"/>
          </a:p>
          <a:p>
            <a:pPr lvl="1"/>
            <a:r>
              <a:rPr lang="en-US" altLang="zh-CN" dirty="0"/>
              <a:t>char </a:t>
            </a:r>
            <a:r>
              <a:rPr lang="en-US" altLang="zh-CN" dirty="0" err="1"/>
              <a:t>buf</a:t>
            </a:r>
            <a:r>
              <a:rPr lang="en-US" altLang="zh-CN" dirty="0"/>
              <a:t>[];//</a:t>
            </a:r>
            <a:r>
              <a:rPr lang="zh-CN" altLang="en-US" dirty="0"/>
              <a:t>车厢，真正的数据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struct train; </a:t>
            </a:r>
          </a:p>
          <a:p>
            <a:r>
              <a:rPr lang="en-US" altLang="zh-CN" dirty="0" err="1"/>
              <a:t>train.len</a:t>
            </a:r>
            <a:r>
              <a:rPr lang="en-US" altLang="zh-CN" dirty="0"/>
              <a:t> = </a:t>
            </a:r>
            <a:r>
              <a:rPr lang="en-US" altLang="zh-CN" dirty="0" err="1"/>
              <a:t>strlen</a:t>
            </a:r>
            <a:r>
              <a:rPr lang="en-US" altLang="zh-CN" dirty="0"/>
              <a:t>(“puts”);</a:t>
            </a:r>
          </a:p>
          <a:p>
            <a:r>
              <a:rPr lang="en-US" altLang="zh-CN" dirty="0" err="1"/>
              <a:t>strcpy</a:t>
            </a:r>
            <a:r>
              <a:rPr lang="en-US" altLang="zh-CN" dirty="0"/>
              <a:t>(train.</a:t>
            </a:r>
            <a:r>
              <a:rPr lang="en-US" altLang="zh-CN" dirty="0" err="1"/>
              <a:t>buf</a:t>
            </a:r>
            <a:r>
              <a:rPr lang="en-US" altLang="zh-CN" dirty="0"/>
              <a:t>,”puts”)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3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C0B4-1D33-4636-922E-A693DC93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TCP</a:t>
            </a:r>
            <a:r>
              <a:rPr lang="zh-CN" altLang="en-US" dirty="0"/>
              <a:t>粘包问题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38E31-5935-423B-A5E8-75CCC49D2068}"/>
              </a:ext>
            </a:extLst>
          </p:cNvPr>
          <p:cNvSpPr/>
          <p:nvPr/>
        </p:nvSpPr>
        <p:spPr>
          <a:xfrm>
            <a:off x="6096000" y="439991"/>
            <a:ext cx="5118754" cy="89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putsfilename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E8A03-C0B0-4BDE-93E0-2B1E6F2DA5C6}"/>
              </a:ext>
            </a:extLst>
          </p:cNvPr>
          <p:cNvSpPr txBox="1"/>
          <p:nvPr/>
        </p:nvSpPr>
        <p:spPr>
          <a:xfrm>
            <a:off x="838200" y="1875932"/>
            <a:ext cx="95210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  <a:endParaRPr lang="en-US" altLang="zh-CN" sz="2800" dirty="0"/>
          </a:p>
          <a:p>
            <a:r>
              <a:rPr lang="en-US" altLang="zh-CN" sz="2800" dirty="0"/>
              <a:t>send(fd,&amp;train,4+train.len);</a:t>
            </a:r>
          </a:p>
          <a:p>
            <a:r>
              <a:rPr lang="en-US" altLang="zh-CN" sz="2800" dirty="0"/>
              <a:t>send(fd,&amp;train,4+train.len);</a:t>
            </a:r>
          </a:p>
          <a:p>
            <a:endParaRPr lang="en-US" altLang="zh-CN" sz="2800" dirty="0"/>
          </a:p>
          <a:p>
            <a:r>
              <a:rPr lang="zh-CN" altLang="en-US" sz="2800" dirty="0"/>
              <a:t>接收方</a:t>
            </a:r>
            <a:endParaRPr lang="en-US" altLang="zh-CN" sz="2800" dirty="0"/>
          </a:p>
          <a:p>
            <a:r>
              <a:rPr lang="en-US" altLang="zh-CN" sz="2800" dirty="0"/>
              <a:t>//</a:t>
            </a:r>
            <a:r>
              <a:rPr lang="zh-CN" altLang="en-US" sz="2800" dirty="0"/>
              <a:t>接收命令</a:t>
            </a:r>
            <a:endParaRPr lang="en-US" altLang="zh-CN" sz="2800" dirty="0"/>
          </a:p>
          <a:p>
            <a:r>
              <a:rPr lang="en-US" altLang="zh-CN" sz="2800" dirty="0"/>
              <a:t>int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=0; </a:t>
            </a:r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</a:t>
            </a:r>
            <a:r>
              <a:rPr lang="en-US" altLang="zh-CN" sz="2800" dirty="0"/>
              <a:t>,&amp;</a:t>
            </a:r>
            <a:r>
              <a:rPr lang="en-US" altLang="zh-CN" sz="2800" dirty="0" err="1"/>
              <a:t>len,sizeof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));//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=4</a:t>
            </a:r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newFd,buf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err="1"/>
              <a:t>Buf:puts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7464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8C19A8-1349-4272-83E5-013158DD290A}"/>
              </a:ext>
            </a:extLst>
          </p:cNvPr>
          <p:cNvSpPr/>
          <p:nvPr/>
        </p:nvSpPr>
        <p:spPr>
          <a:xfrm>
            <a:off x="2271860" y="1480009"/>
            <a:ext cx="1150070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A71E43-772C-4A57-BA0C-61A118FC1B69}"/>
              </a:ext>
            </a:extLst>
          </p:cNvPr>
          <p:cNvSpPr/>
          <p:nvPr/>
        </p:nvSpPr>
        <p:spPr>
          <a:xfrm>
            <a:off x="3421930" y="1465868"/>
            <a:ext cx="6837576" cy="1065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filename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4786D7-FF55-4DD1-9DB7-D83E67F03BFF}"/>
              </a:ext>
            </a:extLst>
          </p:cNvPr>
          <p:cNvSpPr/>
          <p:nvPr/>
        </p:nvSpPr>
        <p:spPr>
          <a:xfrm>
            <a:off x="1121790" y="202676"/>
            <a:ext cx="1150070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BB4E4-5434-434F-90A0-C1FB3045249B}"/>
              </a:ext>
            </a:extLst>
          </p:cNvPr>
          <p:cNvSpPr/>
          <p:nvPr/>
        </p:nvSpPr>
        <p:spPr>
          <a:xfrm>
            <a:off x="2169737" y="3780148"/>
            <a:ext cx="6837576" cy="1065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filename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DFA231-417D-4F5B-92A0-95ADAAD1327F}"/>
              </a:ext>
            </a:extLst>
          </p:cNvPr>
          <p:cNvSpPr/>
          <p:nvPr/>
        </p:nvSpPr>
        <p:spPr>
          <a:xfrm>
            <a:off x="2169736" y="3780147"/>
            <a:ext cx="314698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4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C0B4-1D33-4636-922E-A693DC93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发送接收速度不匹配问题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38E31-5935-423B-A5E8-75CCC49D2068}"/>
              </a:ext>
            </a:extLst>
          </p:cNvPr>
          <p:cNvSpPr/>
          <p:nvPr/>
        </p:nvSpPr>
        <p:spPr>
          <a:xfrm>
            <a:off x="6404728" y="1875932"/>
            <a:ext cx="5378777" cy="1295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4puts8filename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E8A03-C0B0-4BDE-93E0-2B1E6F2DA5C6}"/>
              </a:ext>
            </a:extLst>
          </p:cNvPr>
          <p:cNvSpPr txBox="1"/>
          <p:nvPr/>
        </p:nvSpPr>
        <p:spPr>
          <a:xfrm>
            <a:off x="838200" y="1875932"/>
            <a:ext cx="95210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  <a:endParaRPr lang="en-US" altLang="zh-CN" sz="2800" dirty="0"/>
          </a:p>
          <a:p>
            <a:r>
              <a:rPr lang="en-US" altLang="zh-CN" sz="2800" dirty="0"/>
              <a:t>send(fd,&amp;train,4+train.len);</a:t>
            </a:r>
          </a:p>
          <a:p>
            <a:r>
              <a:rPr lang="en-US" altLang="zh-CN" sz="2800" dirty="0"/>
              <a:t>send(fd,&amp;train,4+train.len);</a:t>
            </a:r>
          </a:p>
          <a:p>
            <a:endParaRPr lang="en-US" altLang="zh-CN" sz="2800" dirty="0"/>
          </a:p>
          <a:p>
            <a:r>
              <a:rPr lang="zh-CN" altLang="en-US" sz="2800" dirty="0"/>
              <a:t>接收方</a:t>
            </a:r>
            <a:endParaRPr lang="en-US" altLang="zh-CN" sz="2800" dirty="0"/>
          </a:p>
          <a:p>
            <a:r>
              <a:rPr lang="en-US" altLang="zh-CN" sz="2800" dirty="0"/>
              <a:t>//</a:t>
            </a:r>
            <a:r>
              <a:rPr lang="zh-CN" altLang="en-US" sz="2800" dirty="0"/>
              <a:t>接收命令</a:t>
            </a:r>
            <a:endParaRPr lang="en-US" altLang="zh-CN" sz="2800" dirty="0"/>
          </a:p>
          <a:p>
            <a:r>
              <a:rPr lang="en-US" altLang="zh-CN" sz="2800" dirty="0"/>
              <a:t>int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=0; </a:t>
            </a:r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</a:t>
            </a:r>
            <a:r>
              <a:rPr lang="en-US" altLang="zh-CN" sz="2800" dirty="0"/>
              <a:t>,&amp;</a:t>
            </a:r>
            <a:r>
              <a:rPr lang="en-US" altLang="zh-CN" sz="2800" dirty="0" err="1"/>
              <a:t>len,sizeof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));//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=4</a:t>
            </a:r>
          </a:p>
          <a:p>
            <a:r>
              <a:rPr lang="en-US" altLang="zh-CN" sz="2800" dirty="0" err="1"/>
              <a:t>recv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newFd,buf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err="1"/>
              <a:t>Buf:puts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5134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0D4ED8-87D9-4E98-8A44-75E99659AA2E}"/>
              </a:ext>
            </a:extLst>
          </p:cNvPr>
          <p:cNvSpPr/>
          <p:nvPr/>
        </p:nvSpPr>
        <p:spPr>
          <a:xfrm>
            <a:off x="4157220" y="1272619"/>
            <a:ext cx="1677971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0x00000008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52A96-C605-4E0A-A5B4-A7B49E79A62F}"/>
              </a:ext>
            </a:extLst>
          </p:cNvPr>
          <p:cNvSpPr/>
          <p:nvPr/>
        </p:nvSpPr>
        <p:spPr>
          <a:xfrm>
            <a:off x="5835190" y="1272619"/>
            <a:ext cx="5693791" cy="7258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0x23da676315d8f3e5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DFF559-71F0-47BD-9471-B3F35EC009E6}"/>
              </a:ext>
            </a:extLst>
          </p:cNvPr>
          <p:cNvSpPr txBox="1"/>
          <p:nvPr/>
        </p:nvSpPr>
        <p:spPr>
          <a:xfrm>
            <a:off x="3978112" y="472374"/>
            <a:ext cx="194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火车头，</a:t>
            </a:r>
            <a:r>
              <a:rPr lang="en-US" altLang="zh-CN" dirty="0"/>
              <a:t>int 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长度固定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289785-653B-470E-9D79-BEF2B6C6E6F5}"/>
              </a:ext>
            </a:extLst>
          </p:cNvPr>
          <p:cNvSpPr txBox="1"/>
          <p:nvPr/>
        </p:nvSpPr>
        <p:spPr>
          <a:xfrm>
            <a:off x="7514734" y="6425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火车车厢（真正的数据）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64181C-8C27-4BD0-8C3C-3F01B44B37CB}"/>
              </a:ext>
            </a:extLst>
          </p:cNvPr>
          <p:cNvSpPr/>
          <p:nvPr/>
        </p:nvSpPr>
        <p:spPr>
          <a:xfrm>
            <a:off x="4157220" y="2571161"/>
            <a:ext cx="1677971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0x00000003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D0285B-EEEC-4184-991E-0D1A35DF09CB}"/>
              </a:ext>
            </a:extLst>
          </p:cNvPr>
          <p:cNvSpPr/>
          <p:nvPr/>
        </p:nvSpPr>
        <p:spPr>
          <a:xfrm>
            <a:off x="5835190" y="2571161"/>
            <a:ext cx="5693791" cy="7258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0x31a55f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01EDE9-03AC-4132-B4EA-B518F604C066}"/>
              </a:ext>
            </a:extLst>
          </p:cNvPr>
          <p:cNvSpPr/>
          <p:nvPr/>
        </p:nvSpPr>
        <p:spPr>
          <a:xfrm>
            <a:off x="624526" y="4677267"/>
            <a:ext cx="1703895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0x00000008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A209C-BE17-4A8E-844A-9BCAA15FDFAD}"/>
              </a:ext>
            </a:extLst>
          </p:cNvPr>
          <p:cNvSpPr/>
          <p:nvPr/>
        </p:nvSpPr>
        <p:spPr>
          <a:xfrm>
            <a:off x="7620785" y="4677267"/>
            <a:ext cx="1677971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0x00000003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24306-01D5-416E-86E5-03AA8F172561}"/>
              </a:ext>
            </a:extLst>
          </p:cNvPr>
          <p:cNvSpPr/>
          <p:nvPr/>
        </p:nvSpPr>
        <p:spPr>
          <a:xfrm>
            <a:off x="9298755" y="4677267"/>
            <a:ext cx="1514575" cy="7258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0x31a55f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98A82E-662B-48E0-B94E-0F113A4A16B9}"/>
              </a:ext>
            </a:extLst>
          </p:cNvPr>
          <p:cNvSpPr txBox="1"/>
          <p:nvPr/>
        </p:nvSpPr>
        <p:spPr>
          <a:xfrm>
            <a:off x="735291" y="5712643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</a:t>
            </a:r>
            <a:r>
              <a:rPr lang="en-US" altLang="zh-CN" dirty="0" err="1"/>
              <a:t>recv</a:t>
            </a:r>
            <a:r>
              <a:rPr lang="zh-CN" altLang="en-US" dirty="0"/>
              <a:t>时缓冲区的内容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003B5E-E7E8-4D96-9647-5B5D1C8AB326}"/>
              </a:ext>
            </a:extLst>
          </p:cNvPr>
          <p:cNvSpPr txBox="1"/>
          <p:nvPr/>
        </p:nvSpPr>
        <p:spPr>
          <a:xfrm>
            <a:off x="6666059" y="5712643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</a:t>
            </a:r>
            <a:r>
              <a:rPr lang="en-US" altLang="zh-CN" dirty="0" err="1"/>
              <a:t>recv</a:t>
            </a:r>
            <a:r>
              <a:rPr lang="zh-CN" altLang="en-US" dirty="0"/>
              <a:t>时缓冲区的内容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2405CC-CC3D-4436-8A44-C0E6EB9C73C0}"/>
              </a:ext>
            </a:extLst>
          </p:cNvPr>
          <p:cNvSpPr/>
          <p:nvPr/>
        </p:nvSpPr>
        <p:spPr>
          <a:xfrm>
            <a:off x="2328421" y="4677267"/>
            <a:ext cx="3233393" cy="7258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0x23da676315d8f3e5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91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836</Words>
  <Application>Microsoft Office PowerPoint</Application>
  <PresentationFormat>宽屏</PresentationFormat>
  <Paragraphs>155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进程池</vt:lpstr>
      <vt:lpstr>进程池流程</vt:lpstr>
      <vt:lpstr>TCP粘包问题   TCP像管道</vt:lpstr>
      <vt:lpstr>TCP粘包问题</vt:lpstr>
      <vt:lpstr>解决TCP粘包</vt:lpstr>
      <vt:lpstr>解决TCP粘包问题</vt:lpstr>
      <vt:lpstr>PowerPoint 演示文稿</vt:lpstr>
      <vt:lpstr>发送接收速度不匹配问题</vt:lpstr>
      <vt:lpstr>PowerPoint 演示文稿</vt:lpstr>
      <vt:lpstr>PowerPoint 演示文稿</vt:lpstr>
      <vt:lpstr>发送速度慢问题</vt:lpstr>
      <vt:lpstr>解决发送接收不匹配问题</vt:lpstr>
      <vt:lpstr>PowerPoint 演示文稿</vt:lpstr>
      <vt:lpstr>PowerPoint 演示文稿</vt:lpstr>
      <vt:lpstr>线程池</vt:lpstr>
      <vt:lpstr>Pthread_cond_wait(&amp;cond,&amp;mutex)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chen</dc:creator>
  <cp:lastModifiedBy>he chen</cp:lastModifiedBy>
  <cp:revision>118</cp:revision>
  <dcterms:created xsi:type="dcterms:W3CDTF">2020-03-25T07:27:00Z</dcterms:created>
  <dcterms:modified xsi:type="dcterms:W3CDTF">2020-05-07T04:09:25Z</dcterms:modified>
</cp:coreProperties>
</file>