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2:06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14 629 0,'-23'0'110,"69"0"-1,-22 0-93,46 0-16,-24 0 15,1 0-15,-24 0 16,0 0-16,24 0 16,-24 0-1,1 23-15,-1-23 16</inkml:trace>
  <inkml:trace contextRef="#ctx0" brushRef="#br0" timeOffset="359">783 419 0,'-23'93'46,"23"-46"-30,0-1-16,0-22 16,0-1-16,23-23 15,0 0 17,1 0-17,-1 0 1,0-23-16,1-1 15,-24 1-15,23 23 16,-23-23-16,0 0 16,-23 23-1</inkml:trace>
  <inkml:trace contextRef="#ctx0" brushRef="#br0" timeOffset="577">760 605 0,'0'94'31,"0"-48"-31,23 1 16,0-24-16,1 0 15,-1 1-15,0-24 16,1 23-16,-1-46 16,0-1-1,24 1-15,-24-23 16,0-24-16,1 23 15,-1 0-15,0 1 16</inkml:trace>
  <inkml:trace contextRef="#ctx0" brushRef="#br0" timeOffset="891">1156 419 0,'0'23'47,"0"24"-31,0 0-16,0-1 15,0 1-15,23-1 16,-23-22-16,23-1 16,1-23-16,-1 0 15,0 0 1,1 0-16,-24-23 16,23-1-16,0 1 15,-23 0 1,0-1-16,0-22 15,0 23-15,0-1 16,-23 24-16,0-23 16,-1 23-16,1 23 15,0 1-15,-1 22 16,1 1-16,-23-1 16</inkml:trace>
  <inkml:trace contextRef="#ctx0" brushRef="#br0" timeOffset="1431">1039 908 0,'94'-23'47,"-94"46"-32,-24 1 1,1 22-16,0-22 16,-1-1-16,1 0 15,23 1-15,0-1 16,23-23 31,1-23-47,-1-1 15,0 24-15,1-23 0,-1 23 16,-46 23 15,-1 1-15,-22-1-16,-1 23 16,24-22-16,-1-1 15,1-23-15,0 23 16,46-23 31,0 0-32,24 0-15,-24-23 16,47 23-16,-23-23 0,23 23 16,-24-24-1,24 1-15,-23 0 0,-24 23 16,24-23-16</inkml:trace>
  <inkml:trace contextRef="#ctx0" brushRef="#br0" timeOffset="2107">1808 629 0,'70'0'47,"-23"0"-47,-24-24 15,24 24-15,23-23 16,-24 0-16,-22 23 15,22-23-15,-23-1 16,-23 1 0</inkml:trace>
  <inkml:trace contextRef="#ctx0" brushRef="#br0" timeOffset="2317">2135 396 0,'-24'70'63,"24"0"-63,0 23 15,0 0-15,0 0 16,0 0-16,0-23 16,0 0-16,0-23 15,0-24-15,0 0 16</inkml:trace>
  <inkml:trace contextRef="#ctx0" brushRef="#br0" timeOffset="2498">2111 838 0,'-93'47'62,"70"-24"-62,-1 24 16,24-24-16,-23 1 16</inkml:trace>
  <inkml:trace contextRef="#ctx0" brushRef="#br0" timeOffset="2648">2088 815 0,'116'0'32,"-69"23"-32,-24-23 15,1 0-15,-1 24 16,0-24 0,-23-24-16</inkml:trace>
  <inkml:trace contextRef="#ctx0" brushRef="#br0" timeOffset="3165">2368 512 0,'0'93'62,"0"-23"-62,0-23 16,0 0-16,-24-24 15,24 0-15,0 0 16,0 1-16,0-48 31,0 1-31,0-23 16,0-1-16,0 0 0,24 1 16,-24-1-1,23 1-15,0-1 0,-23 0 16,24 1-16,-1 22 15,0 1-15,-23 0 16,23 0-16,1 23 16,-24-24-16,23 24 15,-23 24 1,23 22-16,1 1 16,-24 23-16,0 23 15,23 23-15,-23-22 16,0 22-16,0-23 0,0-23 15,0-23 1,0-24-16,0 0 0,-23-23 31,23-23-15,-24-23-16,-22 22 16,22-22-16,1-1 15,-23-23-15</inkml:trace>
  <inkml:trace contextRef="#ctx0" brushRef="#br0" timeOffset="3608">2368 769 0,'-24'-70'47,"48"70"-15,-1-24-32,0 24 15,1 0-15,-1 0 16,0 0-16,-23 24 15,-23-1 1,0 24-16,23-24 16,-24 0-16,24-46 47,0 0-47,24-1 15,-1 1 1,0 0-16,0 23 15,1 0 1,-24 46 0,-24-22-16,1 22 15,0-23-15,23 1 16,0-1-16,-23-23 16,46 0 15,0 0-16,0-23-15,1-1 16,-1 1-16,0 0 16,24-24-16,-24 1 15</inkml:trace>
  <inkml:trace contextRef="#ctx0" brushRef="#br0" timeOffset="3817">2904 349 0,'0'93'31,"0"-23"-31,0 0 16,23 0-16,-23-23 16,0 23-16,0-24 15,0 1-15,0-24 16,0 0-16</inkml:trace>
  <inkml:trace contextRef="#ctx0" brushRef="#br0" timeOffset="4162">2950 372 0,'117'-69'47,"-71"45"-32,1 1-15,0 23 16,-1 0-16,-23 0 16,1 0-16,-1 0 0,-23 23 15,23 24-15,1 23 16,-24 0-16,23 0 15,-23 23-15,0 0 16,0 0-16,0 0 16,0 1-16,0-48 15,0 1-15,-23-1 16,23-22 0,-24-24-1,1-24-15</inkml:trace>
  <inkml:trace contextRef="#ctx0" brushRef="#br0" timeOffset="4597">2927 605 0,'116'-93'47,"-69"93"-47,0-23 16,-24 0-16,0 23 15,-23 23 17,-23 24-32,0-1 15,-1 24-15,24-23 0,0-1 16,0 1-16,0-1 15,0-22-15,24-1 16,-1-23 0,0 0-16,1 0 15,-1-47 1,0 24-16,0-23 16,-23 22-16,0 1 15,0 0-15,0-1 16,-23 24-16,0-23 0,0 23 15,-1 0 1,1 0-16,-24 0 0,24 23 16</inkml:trace>
  <inkml:trace contextRef="#ctx0" brushRef="#br0" timeOffset="5340">3742 326 0,'24'23'63,"-24"0"-63,23 1 15,0-1-15,-23 0 16,24-23-16</inkml:trace>
  <inkml:trace contextRef="#ctx0" brushRef="#br0" timeOffset="5939">3999 303 0,'-47'46'62,"1"1"-62,-1-1 16,0-22-16,1 22 16,-1-22-16,24-1 0,23 0 15,-23-23-15,46 0 63,0-23-63,0 23 15,24-23-15,0-1 16,-1-22-16,1 22 16,23-22-16,-24-1 15,-22 24-15,-1 0 16,-46-1-1,-1 24 1,1 0-16,0 0 16,0 0-16,-1 0 15,1 0 1,0 0-16,23-23 16,-24 23-1,24 23 32,0 1-47,0 22 16,24 1-16,-24 23 15,0-24-15,0 24 16,0-23-16,0-1 0,0-22 16,0 22-1,0-22-15,-24-24 31</inkml:trace>
  <inkml:trace contextRef="#ctx0" brushRef="#br0" timeOffset="6111">3906 536 0,'-117'93'31,"94"-70"-16,-1 0 1,1-23-16,23 24 0</inkml:trace>
  <inkml:trace contextRef="#ctx0" brushRef="#br0" timeOffset="6239">3812 605 0,'140'-46'31,"-116"46"-15,22 0-16,-23-23 16,24 23-16,-47-24 15,23 24-15</inkml:trace>
  <inkml:trace contextRef="#ctx0" brushRef="#br0" timeOffset="6547">3906 652 0,'0'117'63,"0"-94"-63,-24 0 15,24 0-15,0 1 16,0-1-16,0 0 15,0 1 1,24-1-16,-24 24 16,23-24-16,0 24 15,1-24-15,-1 23 0,0-22 16,0-24-16,1 0 16,-1 0-1,0-24-15,-23 1 16</inkml:trace>
  <inkml:trace contextRef="#ctx0" brushRef="#br0" timeOffset="6861">3719 885 0,'70'-47'47,"-23"24"-31,-24 0-16,47 0 15,-23 23-15,-1-24 16,-23 24-16,1 0 16,-24 24-1,0-1-15,-24 47 16,1-24-16,0 24 0,-24-23 15,24 0 1,0-1-16,-1-23 0,1-23 16</inkml:trace>
  <inkml:trace contextRef="#ctx0" brushRef="#br0" timeOffset="7439">4162 419 0,'23'47'63,"-23"-24"-63,0 0 0,24 1 15,-24-1-15,0 0 16,23-23-1,0-23 1,0 23-16,1-23 16,-1-1-16,0 24 15,1 0-15,-1 0 16,-23 24 0,0-1-1,0 47-15,0-24 16,0 24-16,-23-23 15,-1 23-15,1-24 16,0 1-16,-1-24 0,24 1 16,-23-24-1,0 0-15,23-24 16,-23-22-16,23-24 16,0 23-16,0 24 15,0-24-15,0 24 16,0 0-1,23 46 17,0 0-17,0 1-15,1-1 16,22 0-16,-22 24 16,22-24-16,-22-23 15,-1 23-15,0-23 16</inkml:trace>
  <inkml:trace contextRef="#ctx0" brushRef="#br0" timeOffset="7807">4558 512 0,'140'-93'31,"-117"93"-15,0 0-16,1 0 0,-24 47 15,-47-1 1,24 1-16,-24 23 16,1-47-16,22 24 15,1-24-15,23 0 16,-23-23-16,46 0 47,0-23-32,1 23-15,-1-47 16,0 24-16,24-24 16,-24 24-16,0-23 0,1-1 15,-24 24-15,0-24 16,0 24-16</inkml:trace>
  <inkml:trace contextRef="#ctx0" brushRef="#br0" timeOffset="8085">4721 326 0,'-23'0'63,"23"46"-63,23 1 15,-23 23-15,23 0 16,-23 0-16,0 0 15,0 0-15,0-24 16,0 24-16,0-23 16,0-1-16,0-22 0,0-1 15,-23-23 32,0-23-47,23-1 16,-23-22-16,-1-1 15,24-23-15,0 0 16,-23-23-16</inkml:trace>
  <inkml:trace contextRef="#ctx0" brushRef="#br0" timeOffset="8325">4768 326 0,'140'-47'16,"-94"47"-1,1-23-15,23 23 16,-47-23-16,24 23 16,-47 23-1,0 0-15,-47 24 16,0-1-16,1 1 16,-1 0-16,1-1 15,22-22-15,1-24 16,0 0-16,-1 0 15,24-24 1</inkml:trace>
  <inkml:trace contextRef="#ctx0" brushRef="#br0" timeOffset="8497">4861 419 0,'47'140'31,"-47"-70"-31,0 0 16,0 0-16,-24 23 15,1-23-15,0 23 16,23-23-16,-24-24 16,24 1-16,-23-24 15</inkml:trace>
  <inkml:trace contextRef="#ctx0" brushRef="#br0" timeOffset="8677">4861 745 0,'117'-70'31,"-48"24"-31,1 22 16,-23-22-16,0 23 16,-1-1-16,-23 1 15,1 23-15</inkml:trace>
  <inkml:trace contextRef="#ctx0" brushRef="#br0" timeOffset="9000">5071 536 0,'0'93'31,"0"-47"-31,0 24 15,0 0-15,0-23 16,0-1-16,0 1 16,23 0-16,-23-24 15,23-23-15,1 0 32,-1-23-17,-23-1 1,0 1-16,0 0 15,0-1-15,0 1 16,0 0 0,-23 23-16,-1 0 15,1-24-15</inkml:trace>
  <inkml:trace contextRef="#ctx0" brushRef="#br0" timeOffset="9504">5397 209 0,'70'117'47,"-47"-94"-31</inkml:trace>
  <inkml:trace contextRef="#ctx0" brushRef="#br0" timeOffset="9849">5723 139 0,'-140'140'47,"70"-93"-47,24-1 16,-1 1-16,1-24 15,22 24-15,1-24 16,0-23-16,46 0 63,0-23-63,24 23 15,-24-47-15,24 24 16,23-24-16,-24 1 15,24 23-15,-23-24 16,-24 24-16,-23-1 16</inkml:trace>
  <inkml:trace contextRef="#ctx0" brushRef="#br0" timeOffset="10096">5537 163 0,'23'140'47,"0"-94"-32,1 24-15,-24 0 16,23-23-16,-23-1 16,23-23-16,-23 1 15,24-48 1,-24 1-1,0 0-15,0-24 16,-24 24-16,24 0 16</inkml:trace>
  <inkml:trace contextRef="#ctx0" brushRef="#br0" timeOffset="10200">5537 466 0,'-70'116'31,"47"-93"-31,23 1 15</inkml:trace>
  <inkml:trace contextRef="#ctx0" brushRef="#br0" timeOffset="10649">5537 466 0,'116'-70'32,"-69"70"-32,-24 0 15,1 0-15,-1 0 16,-23 23-1,0 0-15,-23 24 16,-1 0-16,-22 22 16,-24-22-16,23 0 15,0-1-15,-22 1 16,45-1-16,1-22 16,0-24-16,46-24 46,0 1-46,1 0 16,22 0-16,1-1 16,23-22-16,0-1 15,0 24-15,-24-24 16,1 24-16,-24 0 16,-23 46 15,-23-23-31,-1 23 15,24 0-15,-23 24 16,0 0-16,-24-24 16,24 24-16,0-1 0,-24 1 15,0-1-15,24 1 16,0-24-16,-1-23 16,1 0-16</inkml:trace>
  <inkml:trace contextRef="#ctx0" brushRef="#br0" timeOffset="10815">5630 815 0,'117'0'31,"-71"23"-15,1 1-16,-24-1 16,24 0-16,-24 1 15,-23-1-15,23 0 16,-23 1-16</inkml:trace>
  <inkml:trace contextRef="#ctx0" brushRef="#br0" timeOffset="11424">5933 279 0,'116'-23'31,"-69"23"-15,0 0-16,-1 0 15,1 0-15,-24 0 16,0 0-16,1 0 16,-24 23-1,-24 24-15,-22-1 16,-1 24-16,1-23 15,-1 23-15,0-24 16,24-22-16,0-24 16,46 0 31,0-24-32,1 1-15,22 0 0,1-24 16,0 24-16,-24-24 15,23 24-15,-22-24 16,-24 24 0,-24 23-1,1 0 1,0 0 0,0 0-1,23 23-15,-24-23 16,24 47-16,-23-24 15,23 24-15,-23 0 16,23-24-16,-24 23 16,24-22-16,-23-24 0,23 23 15,0-46 17,0-1-32,23-22 15,-23 23-15,24-24 16</inkml:trace>
  <inkml:trace contextRef="#ctx0" brushRef="#br0" timeOffset="11573">6189 419 0,'47'93'47,"-47"-46"-31,0-1-16,0 1 0,0-24 15,0-46 16,0-24-31</inkml:trace>
  <inkml:trace contextRef="#ctx0" brushRef="#br0" timeOffset="11759">6376 186 0,'23'93'47,"0"-46"-47,-23-24 16,0 24-16,0-24 15,24-23-15,-1-23 16</inkml:trace>
  <inkml:trace contextRef="#ctx0" brushRef="#br0" timeOffset="11964">6539 186 0,'0'117'47,"0"-71"-31,0 1-16,0-1 16,-23 1-16,-1 0 15,24-24-15,-23 0 0,0 0 16,23 1-16,-24-24 15,-22 0-15,22 0 16</inkml:trace>
  <inkml:trace contextRef="#ctx0" brushRef="#br0" timeOffset="12502">6329 559 0,'0'46'47,"23"1"-32,-23 0-15,0-1 16,0 1-16,0-24 16,0 0-16,-23 1 0,23-1 15,-23-23-15,-1 0 16,1 0 15,23-23-31,0-1 16,0 1-16,0 0 15,0 0-15,0-1 16,23 24 0,1 0-1,-1 0-15,0 0 16,1 0-16,-1 0 16,0 0-16,-23 24 0,0-1 15,0 0-15,-46 24 16,22-1-16,-22 1 15,-1-24-15,24 24 16,-24-24-16,24-23 16,23 24-16,-23-24 15,23-24 32,23 24-47,0-23 16,24 23-16,-1-23 15,24-1-15,24 1 16,-24 23-16,23-23 16,-23 23-16,0 0 15,-24 0-15,1 0 0,-24 46 16</inkml:trace>
  <inkml:trace contextRef="#ctx0" brushRef="#br0" timeOffset="13532">7121 419 0,'47'0'32,"0"-23"-32,22 23 15,-22-24-15,23 24 16,-47-23-16,24 23 16,-47 23-1</inkml:trace>
  <inkml:trace contextRef="#ctx0" brushRef="#br0" timeOffset="14034">7191 512 0,'24'163'31,"-1"-69"-15,-23-1-16,23 0 16,0-23-16,-23 0 15,24-24-15,-1-22 16,-23-1-16,23-23 16,1 0-16,-1-23 15,-23-1-15,23-22 16,1-24-16,-1 23 15,-23-23-15,23 24 16,-23-1-16,0 24 0,0-24 16,-23 24-16,-24 23 15,24-23-15,0 23 16,-24 0-16,24 0 16,-1 0-16,1 23 15,0 0-15,0 1 16,23-1-16,0 0 15,0 0-15,0 1 16,0-1-16,0 0 16,23-23-16,0 0 0,0 0 15,24 0 1,-24-23-16,24 0 0,0-47 16,-24 23-16,24-23 15</inkml:trace>
  <inkml:trace contextRef="#ctx0" brushRef="#br0" timeOffset="14559">7751 279 0,'-94'140'32,"71"-70"-17,0 0-15,-1-24 16,1 1-16,23-24 15,-23 1-15,23-1 0,23-23 32,0-23-17,1-1-15,-1 1 16,0 0-16,1 23 16,22-24-16,-22 24 15,22 0-15,-23 24 16,1-1-16,-1 24 15,-23-1-15,0 24 16,0 0-16,0 0 16,-23 0-16,23 0 15,-24-24-15,24-22 0,-23-1 16,0-23 15,0 0-15,-1-23-16,1-1 15,0 1-15,-1-23 16,1-1-16,0 0 16,-1 1-16,24 22 15,0 1-15,24 23 47,22 0-31,-22 0-16,22 0 0</inkml:trace>
  <inkml:trace contextRef="#ctx0" brushRef="#br0" timeOffset="16112">8356 46 0,'94'24'46,"-48"-1"-30,-22-23-16,-1 23 16,-23 0-1</inkml:trace>
  <inkml:trace contextRef="#ctx0" brushRef="#br0" timeOffset="16591">8263 279 0,'-23'0'47,"46"0"-32,24 0 1,-24-23-16,0 23 0,1 0 16,-1 0-16,0 0 15,1 0 1,-24 47-16,0 22 15,0-22-15,0 23 16,0 0-16,0-24 16,0-22-16,0-1 15,23-23-15,0-23 32,-23-1-32,24-22 15,-24-1-15,23 1 16,-23-1-16,23 24 15,-23-1-15,0 48 47,0 22-47,-23 1 16,23-24-16,-23 24 16,23-1-16,0-22 15,-24-24 16,24-24-31,-23 1 16,0 0-16,23 0 16</inkml:trace>
  <inkml:trace contextRef="#ctx0" brushRef="#br0" timeOffset="16772">8356 396 0,'-46'93'31,"23"-46"-31,-1 22 16,1-22-16,0 23 16,-1-23-16,24-24 15,-23 23-15,0-22 16</inkml:trace>
  <inkml:trace contextRef="#ctx0" brushRef="#br0" timeOffset="16974">8636 349 0,'140'0'31,"-117"0"-31,0 23 15,-23 1 1,0-1-16,0 0 16,-23 1-16</inkml:trace>
  <inkml:trace contextRef="#ctx0" brushRef="#br0" timeOffset="17274">8356 769 0,'117'-47'47,"-70"24"-31,-24 23-16,0 0 15,0 0-15,1 0 16,-24 23-1,0 24-15,-24-1 0,1 1 16,0 23-16,0-24 16,-1-22-16,1 22 15,0-22-15,-1-24 16,1 0 0,23-24-16</inkml:trace>
  <inkml:trace contextRef="#ctx0" brushRef="#br0" timeOffset="17463">8426 792 0,'140'70'47,"-117"-47"-47,24 24 15,-24-47-15,24 23 16,-24-23-16,1 0 15,-1 0-15,0 0 16</inkml:trace>
  <inkml:trace contextRef="#ctx0" brushRef="#br0" timeOffset="17963">9079 139 0,'0'117'31,"0"-70"-15,23-24-16,0 23 15,1-22 1,-1-24-16,0 0 16,1-24-1,-1 1-15,-23 0 16,23-24-16,-23 24 0,0 0 16,0-1-16,-23 24 15,-24 0 1,24 0-16,-24 0 15,1 24-15,23-24 16,23 23-16,23-46 63,0 23-63,0 0 15,1 0-15,-1 0 16,0 0-16,-23 23 15,0 24 1,-46-1 0</inkml:trace>
  <inkml:trace contextRef="#ctx0" brushRef="#br0" timeOffset="18211">8822 605 0,'164'-69'47,"-118"45"-32,24 1-15,0-24 0,0 24 16,0 0-16,0-1 16,-24 1-16,-22 23 15,-48 0 16,1 23-31,-24 1 16,24-1-16</inkml:trace>
  <inkml:trace contextRef="#ctx0" brushRef="#br0" timeOffset="19068">9125 536 0,'-23'116'16,"0"-93"-16,23 1 15,0-1 1,0 0-16,0-46 47,0-24-47,23 24 16,0 0-16,1-24 15,-1 24-15,0 0 16,1-1-16,-1 24 15,0-23-15,1 23 16,-24 23 0,0 1-1,-24-1-15,1 23 16,0-22-16,-1-1 0,24 0 16,-23 1-16,0-24 15,23-24 16,0 1-15,0 0-16,0-1 16,0 1-16,0 0 15,23 23 1,-23 46 15,0-22-31,0 22 16,0 1-16,0 0 15,0-1-15,0-23 0,0 1 16,-23-1 0,23-46 31,0-1-32,0 1 1,23 0-1,0 23 1,1 0 0,-1 0-1,-46 46 17,-1-22-32,1 22 0,-24 1 15,1-24-15,23 1 16,-1-1-16,1-23 15,0 0-15,46 0 47,0 0-31,1-23-16,22 23 16,1 0-16,-1-24 15,24 1-15,0 23 16,23-23-16,-23-1 15,0 24-15</inkml:trace>
  <inkml:trace contextRef="#ctx0" brushRef="#br0" timeOffset="20379">9824 303 0,'94'-24'62,"-118"48"-30,1-1-32,-24 0 15,24 0-15,0 1 16,0-24-16,23 23 16,-24 0-16,24 1 15,0-1-15,0 0 16,0 24-16,24-1 15,-1 1-15,-23 23 16,23-23-16,0 22 16,-23-22-16,0 0 15,24-24-15,-24 0 0,23-23 16,0-23 0,-23 0-1,24-24-15,-1 0 16,0-22-16,-23 22 15,0 0-15,0 1 16,0 22-16,0-22 16,0 23-16,-23-1 15,0 24 1,-1 0-16,1 0 16,0 24-16,-1-1 15,24 23-15,-23-22 16,23 22-16,0-22 0,0-1 15,23-23 1,1 0 0,-1 0-1,0-23-15,24-24 16,-24 24-16,24-24 16,-24 1-16,24-1 15,-24 0-15,24 1 16,-47 22-16,23 24 15,-46 24 17,-1-1-32,1 24 15,0-1-15,23-22 16,-23 22-16,23-23 16,23-23 15,0-46-31,0 23 15,1-1-15,-1 1 16,0 0-16,24-1 16,-24 24-16,1 0 15,-1 0-15,0 0 16,0 47-16,-23 23 16,0-24-16,0 48 15,0-24-15,-23-24 16,23 24-16,-23-23 15,23-24-15,0 0 0,-23-23 16,23 24-16,-24-24 16,1 0-1,-24-24-15,24 1 16,23 0-16,-23-24 16,23 24-16,0-1 15,0-22-15,0 23 16,0-1-1,23 24 1,0-23 0,1 23-16,-1-23 15,24 23-15,-24-24 0,0-22 16</inkml:trace>
  <inkml:trace contextRef="#ctx0" brushRef="#br0" timeOffset="20761">10733 163 0,'-140'70'31,"94"-24"-15,23-22-16,-1-1 15,1 0-15,23 0 16,23-23 15,1 0-31,-1 24 16,0-24-16,0 23 16,1 0-16,-1 24 15,0 23-15,-23-24 16,0 24-16,0-23 15,0-24-15,0 1 16,0-1-16,24-46 31,-24-24-15,0-23-16,0 0 0</inkml:trace>
  <inkml:trace contextRef="#ctx0" brushRef="#br0" timeOffset="21649">10896 0 0,'-23'139'47,"0"-92"-47,0-24 15,23 1-15,-24-1 16,24 0-16,-23-23 15,46-23 17,1 23-17,-1-23-15,0-1 16,0 24-16,1-23 16,-1 23-1,-23 23 1,0 1-1,-23-1-15,-1 0 16,1 1-16,0-1 16,23 0 62,0 0-63,0 24-15,0 0 16,0-24-16,0 24 16,0-24-16,0 0 15,-23 0 1,23-46 15,0 0-15,0 0-1,23-1-15,0 1 16,0 0-16,1 23 16,-24 23 31,0 0-47,-47 24 15,1 23-15,-1-24 16,0 24-16,-23-23 15,24 23-15,-1-24 16,24-22-16,0-1 16,23 0-1,23-46 17,23 0-32,1-1 0,0-22 15,-1 22-15,24-22 16,0-1-16,0 24 15,0-24-15,-23 47 16,-24-23-16,0 23 16,-46 0-1,0 0 1,-24 23-16,24-23 16,-1 0-16</inkml:trace>
  <inkml:trace contextRef="#ctx0" brushRef="#br0" timeOffset="21848">10896 652 0,'0'140'47,"0"-70"-47,0 0 16,0 0-16,0-24 16,0 1-16,0-1 15,0-22-15,0-1 16,-23 0-16,23-69 47</inkml:trace>
  <inkml:trace contextRef="#ctx0" brushRef="#br0" timeOffset="22037">10873 885 0,'-70'70'47,"47"-47"-31,0 1-16,-1 22 15,1-22-15,0-1 16,-1 0-16,1-23 16,0 0-1</inkml:trace>
  <inkml:trace contextRef="#ctx0" brushRef="#br0" timeOffset="22201">10827 838 0,'139'47'32,"-92"-24"-17,23 1-15,-24-1 16,1 0-16,-24-23 15,1 24-15,-1-24 16</inkml:trace>
  <inkml:trace contextRef="#ctx0" brushRef="#br0" timeOffset="22578">11549 139 0,'0'117'47,"0"-47"-31,-23 0-16,-24 0 16,24 0-16,-24-1 15,0 1-15,1 0 16,-1-23-16,24-24 15,23 0-15,-23-23 16</inkml:trace>
  <inkml:trace contextRef="#ctx0" brushRef="#br0" timeOffset="22801">11572 396 0,'117'23'16,"-47"0"0,0 1-16,-24-1 15,1 0-15,-1 1 16,1-1-16,-24 0 16,-23 0-1,0 1-15,-23-1 16,-24-23-16</inkml:trace>
  <inkml:trace contextRef="#ctx0" brushRef="#br0" timeOffset="23342">11479 722 0,'70'0'47,"-23"-23"-32,-24-1-15,23 24 16,-22 0-16,-1-23 0,-23 46 31,0 24-31,-23 23 16,-24 0-16,24 23 15,0-23-15,23-23 16,-24-24-16,24 0 16,0-46 31,24 0-47,-1-24 15,0 0-15,0 24 16,1 0-16,-1-24 15,0 24-15,24 23 0,-24 0 16,1 0-16,-1 0 16,0 0-16,-23 23 15,0 24-15,-23-1 16,0 24-16,-24-23 16,24-24-16,-1 0 15,1 1-15,0-1 16,-1-23-16,1 0 15,0-23 1,23-1-16,0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3:48.8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144 745 0,'0'-93'62,"23"70"-62,0 23 16,0-24-16,1 1 16,-1 23-16,0-23 15,24 0-15,0 23 16,-24-24-16,23 24 0,1 0 16,-24 0-16,1 24 15,-1 22-15,0 1 16,1-1-16,-24 24 15,0-23-15,0 23 16,0 0-16,-47 0 16,24 23-16,-1-23 15,-22 0-15,-1-24 16,1 1-16,22-1 16,-22-22-16,22-24 15,-22 0-15,22 0 16,-22-24-16,-1-22 0,24-1 15,0-23-15,-24 24 16,47-24-16,-23 23 16,23 24-16,0-24 15,0 24-15,0 0 16,0-1-16,23 24 16,0 0-1</inkml:trace>
  <inkml:trace contextRef="#ctx0" brushRef="#br0" timeOffset="373">167 1025 0,'116'-23'63,"-69"23"-63,-24 0 15,-23 23 1,0 0-16,-23 24 16,-24-1-16,24-22 15,0 22-15,-1-22 16,1-24-16,46 0 62,1 0-46,-1 0-16,0-24 16,24 24-16,-24-23 15,24 0-15</inkml:trace>
  <inkml:trace contextRef="#ctx0" brushRef="#br0" timeOffset="659">913 489 0,'93'47'47,"-70"-24"-32,0-23-15</inkml:trace>
  <inkml:trace contextRef="#ctx0" brushRef="#br0" timeOffset="1040">1309 396 0,'-140'116'31,"93"-69"-31,1-1 16,-24-22 0,46 22-16,-22-22 0,23-1 15,23 0-15,-24-23 16,48 0 31,22-23-32,-23 23-15,24-23 16,23-1-16,-23 1 16,22 0-16,-22-24 15,0 24-15,-1 0 0,-69 23 47</inkml:trace>
  <inkml:trace contextRef="#ctx0" brushRef="#br0" timeOffset="1311">1169 396 0,'-23'0'62,"23"23"-46,0 0-16,0 24 15,0 23-15,0 0 16,0 0-16,0 0 0,0-24 16,0 1-16,0-1 15,0-22-15,-24-1 16,24 0-16,0-46 31,24 0-15,-24-1-16</inkml:trace>
  <inkml:trace contextRef="#ctx0" brushRef="#br0" timeOffset="1641">1146 699 0,'-47'23'46,"47"0"-30,-23 1-16,-1 22 16,1 1-16,0-24 15,-1 0-15,1 1 16,23-1-16,-23-23 16,46-47 15,0 24-31,-23 0 15,24 0-15,-24-1 16,23 24 0,-23-23-16,23 23 62</inkml:trace>
  <inkml:trace contextRef="#ctx0" brushRef="#br0" timeOffset="2030">1192 722 0,'117'70'47,"-71"-47"-47,-22-23 15,-1 0-15,0 0 16,-23 24-16</inkml:trace>
  <inkml:trace contextRef="#ctx0" brushRef="#br0" timeOffset="2429">1169 862 0,'0'46'47,"0"-22"-32,0 22-15,0 1 16,0 0-16,-23-1 16,23-23-16,-24 1 15,1-1-15,46 0 78,1-23-78,-1 24 16,23-24 0,-22 23-16,-1 0 0,0 1 15,1-1 1,-24 0-1,-24-23 17</inkml:trace>
  <inkml:trace contextRef="#ctx0" brushRef="#br0" timeOffset="2825">959 1072 0,'47'-70'63,"-1"70"-63,1-24 16,0 1-16,-1 0 15,1 23-15,-1-24 16,-22 24-16,-1 0 15,-23 24 1,0-1-16,0 24 16,-23-1-16,-1 1 15,1-1-15,0-22 16,-1-1-16,24 0 0,-23-23 16,23 24 15,-23-24-31,23-24 31,0 1-15,0-24-16,0 1 15,0-1-15</inkml:trace>
  <inkml:trace contextRef="#ctx0" brushRef="#br0" timeOffset="3453">1449 372 0,'23'117'47,"-23"-70"-47,0-1 16,0 1-16,0-24 15,0 0-15,0 1 16,0-1-16,23-46 31,0-1-15,1 1 0,-1 23-16,0 0 15,1 0 1,-24 23-1,0 24-15,0 23 16,0 0-16,-24 0 16,1 0-16,-24 0 15,24-24-15,0 1 16,0-24-16,23 0 16,-24-23-16,1 0 15,0-23 1,23 0-1,0-24-15,0 24 0,0-24 16,0 24-16,0 0 16,23 23-1,0 0 17,1 0-32,-1 0 15,23 23-15,-22 0 16,-1-23-16,24 24 15,-24-1-15,0-23 16,1 23-16,-1 0 16,0-23-1</inkml:trace>
  <inkml:trace contextRef="#ctx0" brushRef="#br0" timeOffset="4080">1915 582 0,'-117'140'31,"94"-117"-31,-1 24 15,24-24-15,-23 1 16,0-24-16,23 23 16,23-46 15,0 23-31,1-24 16,-1 24-16,0-23 15,1 23-15,-1 0 16,0 0-1,-23 23 1,0 24 0,-23-1-16,0 1 15,-1-24-15,24 1 0,-23-1 16,46-23 31,1 0-47,-1 0 15,0 0 1,1 0 0,-24 23-16,0 1 15,0-1-15,0 0 16,0 24-16,0-24 16,0 24-16,0-24 15,0 0-15,-24-23 16,24 24-1,0-48 17,0 1-32,0 0 15,24-24-15</inkml:trace>
  <inkml:trace contextRef="#ctx0" brushRef="#br0" timeOffset="5069">1984 559 0,'47'140'31,"-47"-70"-31,0-24 16,0 24-16,0-23 15,0-24-15,0 0 16,0 1-16,0-71 47,0 0-31,0 1-16,23-24 15,1 0-15,-24 0 16,23 23-16,-23 1 0,23-1 15,1 24-15,-24-24 16,23 47-16,-23 24 31,23-1-15,-23 24-16,24 22 16,-24-22-16,0 23 15,0 0-15,0-23 16,0-1-16,0 1 15,0-24-15,0 24 16,-24-24 0,24 0-16,-23-23 15,0 0-15,-1-23 16,24-24 0,-23 24-16,23-24 15,-23 1-15,23 23 16,0-1-16,0 1 15,0 0-15,0-1 16,23 24 0,0-23-16,1 23 15,-1 0 1,-23 23 0,0 24-1,0 0-15,-23-1 16,23-23-16,-24 1 15,24-1-15,0-46 47,24 23-47,-1-24 16,-23 1-16,23 23 16,-23 23-1,-23 1 1,0-1-16,-1 24 15,1-1-15,0-22 16,-1-1-16,1 0 16,0-23-16,23 23 15,23-23 32,0-23-31,1 23-16,22-23 15,-22-24-15,22 24 16,24 0-16,0-24 16,-23 24-16,23-1 15</inkml:trace>
  <inkml:trace contextRef="#ctx0" brushRef="#br0" timeOffset="5743">2637 139 0,'0'117'46,"23"-70"-30,-23-1-16,24 24 16,-24-23-16,23-24 15,-23 0-15,23 1 16,0-24 0,1 0-16,-1-47 15,0 0-15,1 1 0,-1-1 16,0 1-16,1-1 15,-24 0-15,0 24 16,0 0 0,-24 23-16,1 0 15,0 0-15,-1 0 16,-22 0-16,22 46 16,1-22-16,0 22 15,23-22-15,-23 22 16,23-23-16,0 1 15,0-1 1,23-23-16,0 0 16,0 0-1,1 0-15,-1 0 16,0 0-16,-23 23 31</inkml:trace>
  <inkml:trace contextRef="#ctx0" brushRef="#br0" timeOffset="6232">2520 745 0,'47'-23'62,"-24"0"-62,24-1 16,-24 1-16,24 0 0,-1-1 15,1 24-15,-24-23 16,24 23 0,-24-23-16,-23 46 15,0 0-15,0 24 16,0 0-16,0-1 16,0 1-16,0-24 15,0 1-15,0-1 16,24-23-16,-1 0 31,-23-23-31,23-1 16,-23-22-16,23 22 15,-23-22-15,24 22 0,-24-22 16,0 22 0,-24 24-16,1 0 15,0 0 1,0 24-16,-1 22 15,1 1-15,-24 0 16,24-1-16,0 1 16,-24-1-16,24 1 15,0 0-15,-1-24 16,1 0-16,23 1 16,-23-24-16</inkml:trace>
  <inkml:trace contextRef="#ctx0" brushRef="#br0" timeOffset="6411">2777 908 0,'116'24'31,"-69"-1"-31,-1 24 16,1-24-16,0 24 15,-1-24-15,1 0 16,0-23-16,-1 0 15,-23 0-15,1 0 16</inkml:trace>
  <inkml:trace contextRef="#ctx0" brushRef="#br0" timeOffset="6839">3592 209 0,'0'94'32,"0"-48"-17,0 1-15,0-1 16,0 1-16,0-24 16,0 1-16,0-1 15,24-23 16,-1-23-31,0-1 16,1 1-16,-1 0 16,0-24-16,0 24 15,-23-1-15,0 1 0</inkml:trace>
  <inkml:trace contextRef="#ctx0" brushRef="#br0" timeOffset="7161">3453 396 0,'116'-93'47,"-93"69"-47,1 24 16,-1 0-16,0 0 15,1 0-15,-24 24 16,0-1-16,23 23 0,-23 24 16,0 0-16,0-23 15,0 23-15,0 0 16,0-24-16,23 1 16,-23 0-16,0-24 15,0-46 16,-23-1-15</inkml:trace>
  <inkml:trace contextRef="#ctx0" brushRef="#br0" timeOffset="7362">3616 699 0,'70'-47'63,"-24"47"-63,-23-23 15,1-1-15,-1 1 16,-23 0 0</inkml:trace>
  <inkml:trace contextRef="#ctx0" brushRef="#br0" timeOffset="7957">3313 326 0,'46'-47'47,"-46"71"-31,0-1-16,-23 23 15,-24 1-15,24 0 16,0-24-16,23 0 0,-23 1 16,46-24 30,0 0-46,0 0 16,1-24-16,-1 24 16,0 0-16,1 0 15,-1 0-15,-23 24 32,0-1-17,-23 0-15,23 0 16,-24 1-16,24-1 15,0 0 17,0 1-17,24-24 1,-24 23-16,23 0 16,-23 1-16,0 22 15,0-22-15,0-1 16,0 0-16,0 0 15,0 1-15,-23-24 16,23 23-16,-24-23 16</inkml:trace>
  <inkml:trace contextRef="#ctx0" brushRef="#br0" timeOffset="8144">3406 839 0,'116'23'31,"-69"0"-15,0 0-16,23 1 15,-24-1-15,1 0 16,-1-23-16,-22 24 16,-1-24-16,0 0 15,1 0-15,-1 0 16</inkml:trace>
  <inkml:trace contextRef="#ctx0" brushRef="#br0" timeOffset="8820">4058 279 0,'-23'47'47,"-23"-1"-47,22 1 16,1-24-16,0 1 15,-1-1-15,24 0 16,24-46 31,-1 23-32,0 0-15,1 0 16,-1 0-16,0 0 16,0 0-1,-23 23 1,0 1-1,-23 22-15,23 1 16,-23-24-16,0 0 0,23 1 16,23-24 31,0 0-32,0 23 1,1-23-1,-24 47-15,0-24 16,0 24-16,0-24 16,0 23-16,0-22 15,0-1-15,0 0 16,23-23 31,-23-23-32,23 23-15,-23-23 16,0-24-16,0 24 16,24-24-16,-24 1 15</inkml:trace>
  <inkml:trace contextRef="#ctx0" brushRef="#br0" timeOffset="9029">4152 186 0,'163'-47'32,"-140"24"-17,24 0-15,-24 23 16,-23-23-16</inkml:trace>
  <inkml:trace contextRef="#ctx0" brushRef="#br0" timeOffset="9944">4338 93 0,'-47'116'15,"24"-69"-15,23 0 16,-23-24-16,0 23 15,23-22-15,-24-1 16,24 0-16,0-46 31,24 0-15,-24-1-16,23 1 16,0 23-16,0-23 15,1 23-15,22-23 16,1 23-16,0 0 15,-24 0-15,23 0 16,-22 23-16,-1-23 0,0 23 16,-23 0-16,0 24 15,-23-24-15,0 24 16,-1-24-16,-22 1 16,-1-1-16,24 0 15,-24-23-15,24 0 16,-24 0-16,24 0 15,0-23 1,23 0-16,0-1 16,0 1 15,23 23-31,24 0 16,-24 0-16,0 0 15,-23 23 16,0 1-31,-23-1 16,0 23-16,-1-22 16,1-1-1,46-23 48,1-23-63,-1 23 15,0 0 1,-23 23 0,0 0-16,-23 1 15,0-1-15,23 24 16,-24-24-16,1 0 16,23 1-1,-23-24-15,46-24 31,0 1-15,1 0-16,-1-1 16,0 1-16,24 0 15,0-24-15,22 0 0,-22 24 16,0 0 0,-24 0-16,0 23 15,-46-24 1,0 24-1,-1 0-15,1-23 16,0 23-16,-24 0 16,24-23-16,0 23 15</inkml:trace>
  <inkml:trace contextRef="#ctx0" brushRef="#br0" timeOffset="10147">4431 442 0,'0'-23'62,"0"46"-46,0 24-16,0 0 0,0 22 16,0-22-16,0 23 15,-23 0-15,0-23 16,-1-1-16,24 1 16,-23-24-16,0-46 31,23-24-16</inkml:trace>
  <inkml:trace contextRef="#ctx0" brushRef="#br0" timeOffset="10303">4478 722 0,'116'93'31,"-92"-46"-15,22-24-16,-22 0 15,-1 1-15,0-24 16,1 23-16</inkml:trace>
  <inkml:trace contextRef="#ctx0" brushRef="#br0" timeOffset="10838">4874 70 0,'117'0'16,"-71"0"0,1-24-16,-1 24 15,-22 0-15,-1 0 16</inkml:trace>
  <inkml:trace contextRef="#ctx0" brushRef="#br0" timeOffset="11069">5060 23 0,'-23'93'16,"23"-46"-16,-23 23 16,0 0-16,-1-1 15,1 1-15,0 0 16,-24 0-16,24-23 15,-1-24-15,24 24 16,-23-24-16,0-23 16,23-23-1</inkml:trace>
  <inkml:trace contextRef="#ctx0" brushRef="#br0" timeOffset="11263">4874 372 0,'47'94'32,"-24"-48"-32,-23 1 15,23 23-15,-23-24 16,0 1-16,0-24 16,0 1-16,0-1 15,-23 0-15</inkml:trace>
  <inkml:trace contextRef="#ctx0" brushRef="#br0" timeOffset="11827">5200 303 0,'117'0'31,"-94"0"-15,-23 23 15,-23 0-15,-1 0-16,1 1 16,23-1-16,0 0 15,0 1-15,0-1 16,0 0-16,0 1 15,0-1 1,0 0-16,0 0 0,23 1 16,1 22-16,-1-22 15,0-1-15,1 0 16,-24 1 0,0-1-1,0 0 1,0 1-16,-24-24 15,1 23-15,-24-23 16,24 0-16,0 0 16,-24 0-16,24-23 15,23-1-15,-23 1 16,23 0-16,0-1 0,0 1 16,23 0-1,24-1 1,-24 1-16,0 23 15,24-23-15,-24-1 16,24-22-16,-1 23 16,-22-24-16,22 24 15,-23-24-15</inkml:trace>
  <inkml:trace contextRef="#ctx0" brushRef="#br0" timeOffset="12223">5643 116 0,'-23'93'63,"-1"-46"-63,1 0 15,0-1-15,-1 1 16,1-24-16,23 0 15,0 1 1,23-24 15,1 0-15,-1 0 0,0 23-16,1 24 15,-1-24-15,-23 23 16,0 1-16,0 23 15,0-23-15,0-1 16,0 1-16,0-24 16,-23 0-1,23-46 1,0-23-16,0-1 16</inkml:trace>
  <inkml:trace contextRef="#ctx0" brushRef="#br0" timeOffset="12488">5690 279 0,'116'24'47,"-93"-1"-31,-23 0-1,0 0-15,0 24 16,-23 0-16,0-24 16,23 24-16,-23-24 15,23 0-15,0 0 16</inkml:trace>
  <inkml:trace contextRef="#ctx0" brushRef="#br0" timeOffset="12839">5666 605 0,'47'-23'47,"-24"0"-32,1 23-15,-24-23 0,23 23 16,0 0-16,-23 23 31,0 23-31,0 1 16,0 0-16,0-1 16,-23 1-16,23 0 15,0-24-15,0 0 16,0-46 31,0 0-47,23-24 15,-23 0-15,23-23 0,-23 24 16</inkml:trace>
  <inkml:trace contextRef="#ctx0" brushRef="#br0" timeOffset="13251">5853 163 0,'116'-24'47,"-69"1"-32,-24 23-15,0 0 16,1 0-16,-48 47 31,1-24-31,-23 24 16,-1-1-16,24-22 15,-1 22-15,1-23 16,23 1-16,23-24 47,1 0-32,-1-24-15,24 1 16,-1 0-16,1 0 16,-1-24-16,1 24 15,-24-1-15,1 1 16,-1 23-16,-23-23 0,-23 23 16,-1 0-16,1 0 15,-24 0-15</inkml:trace>
  <inkml:trace contextRef="#ctx0" brushRef="#br0" timeOffset="13387">6016 116 0,'0'47'47,"0"-24"-32,23-23 1</inkml:trace>
  <inkml:trace contextRef="#ctx0" brushRef="#br0" timeOffset="13612">6249 0 0,'-70'139'31,"23"-69"-16,24 0-15,-24 23 16,1-23-16,23 0 16,-24 0-16,24 0 15,-1 0-15,1-23 0,0-1 16,23-22-16,-24-1 16</inkml:trace>
  <inkml:trace contextRef="#ctx0" brushRef="#br0" timeOffset="14159">6086 372 0,'23'117'46,"-23"-70"-46,0-1 16,0 1-16,0-24 0,0 0 16,0 1-16,23-1 15,1-23 1,-1 0 0,-23-23-1,23-24-15,1 24 16,-1-24-16,-23 24 15,23-24-15,-23 24 16,23-24-16,-23 24 16,0 0-16,0-1 15,0 1-15,-23 23 16,0-23-16,0 0 0,-1 23 16,1 0-16,0 0 15,-1 23-15,1-23 16,0 23-16,23 24 15,0-24-15,0 0 16,0 1-16,0-1 16,0 0-1,23-23 1,0 0 0,1 0-16,-1 0 15,0-23-15,1 23 16,-1-23-16,0 23 15</inkml:trace>
  <inkml:trace contextRef="#ctx0" brushRef="#br0" timeOffset="14311">6412 442 0,'0'47'63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2:43.5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46 326 0,'0'117'46,"0"-71"-46,0 1 16,0-1-16,0-22 16,0 22-16,0-22 15,0-1-15,0 0 16,0 0-16</inkml:trace>
  <inkml:trace contextRef="#ctx0" brushRef="#br0" timeOffset="480">209 349 0,'47'47'47,"-47"-24"-31,0 24-1,-23-1-15,23 1 0,-24-24 16,24 1-16,0-1 16,0-46 30,0-1-46,0-22 16,24 22-16,-1-22 16,-23 23-16,23-24 15,1 24-15,-1 23 16,0-24-16,1 24 16,-1 24-1,-23-1 1,0 24-16,0-1 0,0 24 15,0-23-15,0-24 16,0 0-16,0 1 16,23-24-1,0-47 1</inkml:trace>
  <inkml:trace contextRef="#ctx0" brushRef="#br0" timeOffset="796">699 140 0,'-70'139'47,"70"-69"-47,-23 0 16,23-23-16,0 23 15,0 0-15,0-47 16,0 24-16,23-47 16,0 23-16,24-23 15,-24-23 1,0-1-16,1 1 16,-1-24-16,-23 24 15,0 0-15,0-24 0,0 24 16,0 0-16,-23-1 15,-1 1-15</inkml:trace>
  <inkml:trace contextRef="#ctx0" brushRef="#br0" timeOffset="976">536 326 0,'-24'0'63,"48"-23"-48,22 23-15,-22 0 16,22 0-16,1 0 0,-24 0 16,24 0-16,-24-24 15</inkml:trace>
  <inkml:trace contextRef="#ctx0" brushRef="#br0" timeOffset="1254">0 0 0,'70'23'47,"-24"-23"-31,-22 23-16,22 1 16,1-24-16,-24 23 15</inkml:trace>
  <inkml:trace contextRef="#ctx0" brushRef="#br0" timeOffset="1868">1188 209 0,'93'0'32,"-46"0"-17,-24 0-15,1-23 16,-1 23 0</inkml:trace>
  <inkml:trace contextRef="#ctx0" brushRef="#br0" timeOffset="2228">1188 209 0,'0'94'46,"0"-24"-46,0-24 16,0 24-16,-23 0 16,23 0-16,0-23 0,0-24 15,0 0-15,0 0 16,23-23 15,0 0-15,1 0-16,-1 0 15,0 0-15,24-23 16,-24 23-16,1-23 16,-1 23-16,0-23 15,0 23-15,1 0 16</inkml:trace>
  <inkml:trace contextRef="#ctx0" brushRef="#br0" timeOffset="2492">1561 303 0,'0'93'47,"0"-23"-47,-23 0 16,23 0-1,0 0-15,0-47 16,0 23-16</inkml:trace>
  <inkml:trace contextRef="#ctx0" brushRef="#br0" timeOffset="2806">1724 373 0,'0'139'47,"0"-115"-47,23-1 16,-23 0-16,24-23 0,-1 0 15,0 0-15,1-46 16,-1-1-16,0 1 16,-23-1-16,24 24 15,-24-1-15,0 1 16,-24 0-16,-22-1 16,22 24-1,1 0-15,0 0 16,-1 0-16,1 0 15,0 24-15,0-1 16,23 0-16</inkml:trace>
  <inkml:trace contextRef="#ctx0" brushRef="#br0" timeOffset="3264">2074 93 0,'139'23'47,"-115"-23"-47,-1 0 15,0 24-15,1-24 16,-24 23 15,0 23-15,0 1-16,0 0 16,-24-1-16,24 48 15,-23-25-15,23 1 16,0 0-16,0-23 15,0-24-15,0 0 16,23-23-16,-23-23 47,-23 23-47,-24-23 16,24 23-16,-47-23 15,24 23-15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2:54.5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47 419 0,'-93'-46'47,"140"22"-31,23 1-1,23-24-15,23 24 16,24 0-16,23 0 16,1-1-16,22 1 15,0 0-15,1-1 16,-1 1-16,-23 23 0,-23-23 15,0 23 1,-47-24-16,0 24 0,-46-23 16,0 23-16,-24 0 15,0-23-15,-69 23 32,-1 0-17,-23 0-15,-23 0 16,-47 0-16,-23 23 15,-23 24-15,-24-1 16,-23 1-16,0 23 16,23-24-16,24-22 15,46-24-15,47 0 16,46 0-16,24 0 16,-1-24-16,48 24 15,46-23 1,46 0-16,47 0 15,24-1-15,22 1 16,1 0-16,23-1 16,-23 24-16,0-23 15,-47 23-15,-24 0 16,1 23-16,-23-23 16,-47 24-16,23-24 15,-46 0-15,-24 0 16,0 0-16,0 0 15,-69 0 1,-1 0-16,-46 0 16,-23 0-16,-1 23 15,-23-23-15,0 23 16,-23 1-16,23-1 16,24 0-16,23-23 15,46 0-15,0 0 16,71 0 15,-1 23-31,47-23 16,23 0-16,0 0 15,24 0-15,23 0 16,-24 0-16,1 0 0,-1 24 16,1-24-1,-24 0-15,0 0 0,-23 0 16,-23 0-16,-24 0 15,-46 0 17,-24 0-17,-46 0-15,-24 23 16,-22 0-16,-1 1 16,-23 22-16,23-46 15,23 24-15,24-24 16,23 0-16,24 0 0,-1 0 15,24 0 1,23-24-16,46 24 31,1 0-15,46 0-16,0 0 16,24 0-16,23 0 15,-1-23-15,-22 23 16,23 0-16,-24 0 15,-22 0-15,-1 0 16,0-23-16,-23 23 16,-24 0-16,1-24 15,-24 24-15,1 0 16,-48 0 0,-22 0-1,-24 0-15,0 0 16,-23 0-16,-24 0 15,24 24-15,0-24 16,0 23-16,23-23 16,23 0-16,24 0 15,23 23-15,-24-23 16,48 24 15,-1-1-31,24 24 16,23-24-16,23 0 15,0-23-15,0 0 0,24 0 16,-1 0-16,24-23 16,-23 23-16,-1-23 15,1 23-15,-24-24 16,-23 24-16,0-23 16,0 0-16,-47 23 15,23 0-15,-22-24 16,-1 24-1,-23-23 1,-23 0-16,-24 23 16,-23-24-16,24 1 15,-24 0-15,-23-1 16,23-22-16,0 23 0,-24-24 16,25 24-1,-1-24-15,0 0 0,23 47 16,24-23-16,0 23 15,69 0 17,24 23-17,23 1-15,0 22 16,1 1-16,-1-24 16,0 24-16,0-24 15,-23 0-15,0-23 16,0 0-16,-23 0 0,-1 0 15,1 0 1,-24 0-16,0 0 0,1 0 16,-48 0 15,1 0-31,-23 24 16,-24-1-16,23 0 15,-23 1-15,0 22 16,0-22-16,24-1 15,-1 0-15,1 1 16,22-24-16,1 0 16,23 23-1,23-23 1,1 23-16,-1-23 16,23 23-16,1-23 0,0 0 15,23 0-15,-24 0 16,24-23-16,-23 23 15,-1-23-15,1 0 16,-24 23-16,0-24 16,1 24-16,-1 0 15,-46 0 17,-1 24-17,-22-24-15,23 23 16,-1 0-16,-22 0 15,22 1-15,-22-24 0,22 23 16,1-23-16,-23 23 16,22-23-16,1 24 15,0-1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3:00.5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0 140 0,'139'-24'47,"-69"24"-31,0 0-16,24 0 15,-1 0-15,23 0 16,1-23-16,23 23 15,23-23-15,0-1 16,-23 1-16,-1 23 16,1-23-16,-47 23 15,1 0-15,-24 0 0,-24 0 16,-22 0-16,-1 0 16,-23 23 15,-23-23-16,-24 0-15,-23 23 16,-23 1-16,-24 22 16,-23-22-16,-23 22 15,0-23-15,23 1 16,1-24-16,22 0 16,1 0-16,22-24 15,24 24-15,24-23 0,-1 0 16,71 0 15,45 23-15,25-24-16,22 24 15,24 0-15,23 0 16,24 0-16,-24 0 16,23 24-16,-23-1 15,-23-23-15,0 23 16,-47 0-16,0-23 15,-46 24-15,-1-24 16,-22 0-16,-1 0 16,-23 23-16,-23-23 31,-24 0-31,-23-23 0,-23 23 16,-23 0-16,-1 0 15,-23 0-15,-23 23 16,23-23-16,-23 23 15,0 1-15,23-24 16,24 0-16,22 0 16,48 0-16,-1 0 15,24 0 1,46 0 0,24 0-1,-1 0-15,24 0 16,24 0-16,22 0 15,-23 0-15,47 0 0,0 0 16,0 0-16,0-24 16,23 1-16,-23 0 15,-1-1-15,-22 1 16,-24 23-16,-23-23 16,-23 23-16,-24 0 15,0 0-15,-69 0 47,-1 0-47,0 0 16,-46 0-16,23 0 15,-46 0-15,23 23 0,-24 0 16,-23 1-16,24-1 16,-1 0-16,1 1 15,22-1-15,25 0 16,22 1-16,24-24 15,-1 0-15,48 0 63,-1 0-47,0 23-16,47-23 15,0 0-15,23 23 16,24-23-16,-24 0 0,23 0 15,1-23-15,-24 23 16,0-23-16,-23 23 16,-23 0-16,0 0 15,-24 0-15,0 0 16,0 0-16,1 0 16,-1 0-16,0 0 15,-46 0 32,-24 0-47,-22 0 16,-25 23-16,1 0 0,-23 1 15,-1 22 1,1-23-16,-1-23 0,-23 0 16,24 0-16,23 0 15,-24 0-15,47-23 16,-23 23-16,23 0 15,23 0-15,1 0 16,22 0-16,48 0 63,22 0-48,1 0-15,0 23 16,22-23-16,25 24 15,-1-24-15,23 0 0,1 0 16,23 0-16,23-47 16,-23 24-16,0-24 15,-1 24-15,1 0 16,-47-1-16,1 24 16,-25-23-16,1 23 15,-23 0-15,0 0 16,-47 23-16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3:03.0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0 491 0,'140'-23'32,"-70"23"-32,0 0 15,23 0-15,0 0 16,0 0-16,1 0 15,-1 0-15,-23 0 16,0 0-16,0 0 16,-24 0-16,24 0 15,-23 0-15,-1 0 0,1 0 16,-1 0-16,-22-24 16,-1 24-16,0 0 15,-46 0 16,0 0-15,-24 0-16,-46 0 16,0 0-16,-24 24 15,-23-1-15,1 0 16,22 1-16,1-1 16,22 0-16,48-23 15,22 23-15,24 1 16,24-1 15,22 0-31,1 1 0,23 22 16,0-22-16,0-24 15,0 23-15,23 0 16,0 0-16,0-23 16,0 0-16,1 0 15,-24-23-15,-1 0 16,1 0-16,0-24 15,-23 24-15,-1-24 16,1 24-16,-24 23 16,1-24-16,-24 1 31,0 0-15,-24 0-1,-22-1-15,-1 1 0,1 0 16,-24-1-16,-24 1 15,1 0-15,-23-1 16,-24 1-16,0 23 16,24-23-16,22 23 15,1 0-15,23 0 16,47 0-16,-24 0 16,94 0 30,23 23-46,23-23 0,0 23 16,24-23 0,-1 0-16,1 24 0,-1-24 15,1 0-15,-1 0 16,-22 0-16,22-24 16,-23 1-16,-23 23 15,23-23-15,-23-1 16,-23 24-16,23-23 15,-24 0-15,1 23 16,0-23-16,-24 23 16,0 0-16,-69 0 47,-1 23-47,0-23 0,-22 23 15,-1-23-15,-24 23 16,1-23-16,0 0 15,0 0-15,0 0 16,23-23-16,0 0 16,23 23-16,1-23 15,-1 23-15,70 0 63,24-24-63,23 24 0,0 0 15,0 0 1,46 0-16,-23 0 0,1 0 16,-1 0-16,0 0 15,-46 0-15,22 0 16,-22 0-16,-24 0 16,1-23-16,-1 23 15,-70 0 16,1 0-15,-24 0-16,0 0 16,-23 0-16,-24 0 0,47 0 15,-23 0 1,46 23-16,1-23 0,23 0 16,23 24-1,0-1-15,0 0 16,23 24-16,23-1 15,1-22-15,23 22 16,0-22-16,0-1 16,0 0-16,0 1 15,0-24-15,-24 0 16,24-24-16,-23 1 16,-1-24-16,-22 24 15,22 0-15,-23-24 16,-23 24-16,24-1 15,-24 1-15,0 0 0,0 0 16,0-1-16,0-22 16,0 22-16,0 1 15,0 0-15,0-1 16,0 1-16,0 0 16,0 0-1,-24 23 1,1 0-1,0 0 1,0 23-16,-1-23 16,1 23-16,0 0 15,23 1-15,-24-1 0,1 0 16,23 1 0,23-1-1,1-23 1,-1 0-16,0 0 15,1 0-15,22-23 16,-23 23-16,1-24 16,22 1-16,-22 23 15,-24-23-15,23-1 16,-23 1 0,-23 23-1,-24 0 1,24 0-16,-47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3:06.4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0 793 0,'0'-117'31,"23"94"-31,1 0 16,22-1 0,-22 24-16,45-23 15,25 23-15,22-23 16,24 23-16,23 0 16,24 0-16,-1 0 15,0-24-15,1 24 16,-1 0-16,-23-23 15,-23 23-15,-23 0 16,-24-23-16,-23 23 16,-47 0-16,-46 0 15,-24 0 1,-46 0-16,-23 23 16,-1-23-16,-23 0 15,0 23-15,-23 1 16,0-24-16,23 23 15,-23-23-15,47 0 16,22 0-16,25 0 16,22-23-16,24 23 15,23-24 1,23 24 0,47-23-16,23 0 15,47 23-15,23-24 16,23 24-16,1 0 15,46 0-15,-23 0 16,-24 0-16,0 24 0,-22-24 16,-48 0-16,1 23 15,-48-23-15,-22 0 16,-24 0-16,1 0 16,-48 23-1,-22 1-15,-24-1 16,-47 0-16,1 24 15,-47-24-15,-24 24 16,-22-1-16,-1 1 16,0-24-16,0 1 15,24-1-15,23-23 16,23 0-16,24 0 0,22 0 16,24 0-16,24-23 15,-1 23-15,24-24 16,0 24-16,-1-23 15,71 23 32,23 0-31,23 0-16,0 23 16,24-23-16,-1 24 15,1-24-15,-1 0 16,1 0-16,-1 0 15,24 0-15,-23 0 0,-1-24 16,24 24-16,-23-23 16,-24 0-16,0 23 15,-46-24-15,-1 24 16,-23 0-16,-69 0 31,-24 0-15,-23 0-16,-47 0 15,0 0-15,0 24 16,-23-1-16,0 24 16,0-24-16,23 0 15,0-23-15,24 24 0,23-24 16,23 0 0,46 0-16,1 0 0,46 0 46,24 0-46,0 0 16,22 0-16,25 0 16,-1 23-16,0-23 15,47 0-15,-24 0 16,24 0-16,0 0 16,0 0-16,23 0 15,-23 0-15,0-23 16,-24-1-16,-23 1 15,-23 23-15,0-23 16,-47 23-16,1 0 0,-1 0 16,-23-24 31,0 1-47,-23 0 15,-24 23-15,1-24 16,-48 24-16,1 0 15,0 0-15,-47 24 16,24-24-16,-1 23 16,24-23-16,23 23 15,23-23-15,24 0 16,46 0 0,24 0-1,0 24-15,22-1 16,25 0-16,22 24 15,1-24-15,-1 0 16,1 1-16,23-24 16,-24 0-16,1 0 15,-1 0-15,1 0 16,-24 0-16,0 0 16,0-24-16,0 24 15,-23 0-15,-23 0 16,0 0-16,-1-23 15,1 23-15,-24-23 0,0 0 16,1-1-16,-1 1 16,0-24-16,-23 24 15,0-24-15,0 1 16,0 22-16,-46-22 16,22-1-16,-22 1 15,-1-1-15,-23 0 16,24-22-16,-24-1 15,0 0-15,23 0 16,-23 23-16,0-23 16,24 24-16,23 22 15,-1 1-15,48 46 47,-1 1-31,47-1-16,-24 0 15,24 1-15,0 22 16,0-22-16,0-1 16,-23 0-16,-1 0 15,1 1-15,-24-24 16,0 23-16,-69-23 47,-1 0-47,-23 23 15,0-23-15,-23 0 16,23 0-16,-23 0 0,23 0 16,0 0-16,24 0 15,-1-23-15,70 23 47,1 0-47,46 23 16,-24-23-16,24 24 15,23-24-15,0 0 16,-23 0-16,24 23 16,-25-23-16,-22 0 0,23 0 15,0 0 1,0 0-16,0 0 0,-24 0 16,24 0-16,-23 0 15,-24-23-15,0 23 16,24 0-16,-24 0 15,-46 0 17,0 0-17,-24 0-15,-23-24 16,0 24-16,-23 0 16,0 0-16,23 0 15,0 0-15,23-23 16,1 23-16,69 0 47,24 0-47,-1 0 15,24 0-15,0 0 16,0 0-16,-23 0 16,23 0-16,0 0 15,-1 0-15,-22 23 16,23-23-16,-23 0 15,22 0-15,1 0 16,-23-23-16,23 23 16,-23-23-16,-1-1 15,-23 24-15,1 0 0,-1 0 16,0 0 0,1-23-16,22 23 0,-22 0 15,22 0-15,-23 0 16,24 0-16,0 23 15,-1-23-15,1 24 16,-24-1-16,24 0 16,-24-23-16,0 24 15,1-1-15,-1-23 16,0 23-16,1-23 16,-1 0-1,0 0-15,0 24 16,1-24-1,-24 23 32,0 0-31,0 0-16,0 1 16,0-1-16,0 0 15,0 1-15,0-1 16,0 24-16,0-24 15,0 0-15,0 0 16,0 1-16,0-1 16,0 0-16,0 1 15,0-1-15,23 0 16,-23 1-16,-23-24 62,-24 0-46,24 0-16,0 0 16,-24 0-16,24 0 15,-24 0-15,0 0 16,-22 0-16,-1 0 16,0 0-16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3:13.0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23 299 0,'23'0'62,"-23"23"-31,0 0-15,0 24-16,0 23 16,0-24-16,-23 24 0,23-23 15,-23 0 1,23-24-16,0 0 0,0 1 16,0-1-1,0 0-15</inkml:trace>
  <inkml:trace contextRef="#ctx0" brushRef="#br0" timeOffset="490">186 415 0,'23'93'47,"-23"-46"-47,0-24 16,0 24-16,0-24 15,0-46 48,24 0-63,-1-24 15,0 0-15,-23 1 0,24 23 16,-1-24 0,0 24-16,1-1 0,-1 1 15,0 23-15,-23-23 16,0 46-1,0 0 1,0 24-16,0 0 16,0-1-16,0 1 15,0-1-15,0 1 16,0-24-16,-23 1 16,23-1-16</inkml:trace>
  <inkml:trace contextRef="#ctx0" brushRef="#br0" timeOffset="818">699 42 0,'-23'140'62,"23"-47"-62,-24 1 16,24-1-16,0 0 0,0-23 16,24-23-16,-1-1 15,0-22-15,0-1 16,1-23-1,-1-23-15,0-1 16,1-22-16,-24-24 16,0 23-16,0 0 15,0 24-15</inkml:trace>
  <inkml:trace contextRef="#ctx0" brushRef="#br0" timeOffset="1034">582 322 0,'117'0'47,"-71"0"-47,1 0 15,-24 0-15,24-23 16,-24 23-16</inkml:trace>
  <inkml:trace contextRef="#ctx0" brushRef="#br0" timeOffset="1476">93 66 0,'23'0'47,"1"23"-47,-24 0 15,0 1-15,0-1 16,-24-23 15,24-23-15,0-1-1,0 1-15,0 0 16,0-1 0,24 24 15,-24 24-31,0-1 0,0 0 16</inkml:trace>
  <inkml:trace contextRef="#ctx0" brushRef="#br0" timeOffset="2144">1305 89 0,'-24'93'47,"1"-46"-31,23 23-16,0-24 15,0 1-15,0 23 16,0-47-16,0 0 16,23 24-16,1-47 15,-1 0 1,0 0-16,1 0 15,-24-23-15</inkml:trace>
  <inkml:trace contextRef="#ctx0" brushRef="#br0" timeOffset="2452">1538 136 0,'70'70'63,"-47"-47"-63,-23 47 0,23-24 15,1 1 1,-24-24-16,23 24 0,-23-24 16,23 0-16</inkml:trace>
  <inkml:trace contextRef="#ctx0" brushRef="#br0" timeOffset="2662">1654 136 0,'-70'116'47,"47"-69"-47,-24-1 15,24-22-15,0 22 16,-1-46-16</inkml:trace>
  <inkml:trace contextRef="#ctx0" brushRef="#br0" timeOffset="2843">1421 299 0,'117'0'31,"-71"-24"-15,-22 24-16,22 0 15,1-23-15,-24 23 16,0-23-16,1 23 16</inkml:trace>
  <inkml:trace contextRef="#ctx0" brushRef="#br0" timeOffset="3112">1864 42 0,'93'94'46,"-70"-48"-30,-23 1-16,0-1 16,0 1-16,-23 0 15,0-1-15,23-22 16,-23 22-16,-1-23 16,1-23-16,0 24 15,-1-24-15</inkml:trace>
  <inkml:trace contextRef="#ctx0" brushRef="#br0" timeOffset="3360">2190 66 0,'117'-24'31,"-71"1"-15,-22 23-16,-1 0 16,-23 23-1</inkml:trace>
  <inkml:trace contextRef="#ctx0" brushRef="#br0" timeOffset="3682">2213 89 0,'0'93'31,"0"-23"-16,-23 0 1,23 0-16,0-23 0,0-24 16,0 0-16,0 0 15,23 1 17,1-24-17,-1 0-15,0 0 16,24 0-16,-24 0 15,1 0-15,22 0 16,-22 0-16,-1-24 16,0 1-16,-23 0 0</inkml:trace>
  <inkml:trace contextRef="#ctx0" brushRef="#br0" timeOffset="3909">2586 159 0,'-23'116'32,"23"-69"-17,0 23-15,0 0 16,0-24-16,0-22 15,0 22-15</inkml:trace>
  <inkml:trace contextRef="#ctx0" brushRef="#br0" timeOffset="4208">2726 229 0,'47'116'32,"-24"-69"-17,0-24-15,-23 1 0,24-24 16,-1 0 0,0 0-16,1-24 0,-24 1 15,23-24-15,-23 24 16,23-24-16,-23 24 15,0 0-15,-23 0 16,0 23 0,-1-24-16,1 24 15,0 0-15,-1 24 16</inkml:trace>
  <inkml:trace contextRef="#ctx0" brushRef="#br0" timeOffset="4663">2936 66 0,'116'-24'31,"-92"24"-16,-1 0-15,0-23 16,1 23-16,-1 0 16,0 0-16,1 0 0,-1 23 31,0-23-31,-23 24 16,0-1-1,0 0-15,0 24 16,0 23-16,0 0 15,0 0-15,0 0 16,0-1-16,0-22 16,0 0-16,0-24 15,23 0-15,-46-23 78,0 0-78,-24-23 0,1 23 16,-48 0-16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3:19.4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0 886 0,'47'0'47,"-24"0"-32,24-24-15,-24 24 16,24-23-16,-1 23 16,24-23-16,-23 23 15,23 0-15,0 0 16,23 0-16,-23 0 16,0 0-16,23-23 15,-23 23-15,23 0 16,-23 0-16,23-24 15,-23 24-15,0 0 16,23 0-16,0 0 0,-23 0 16,24 0-16,-24 0 15,-1 0-15,1 0 16,0-23-16,-23 23 16,23 0-16,-24 0 15,1 0-15,-24 0 16,24-23-16,-24 23 15,-69 0 48,22 0-47,-22 0-16</inkml:trace>
  <inkml:trace contextRef="#ctx0" brushRef="#br0" timeOffset="817">47 1189 0,'-23'-24'62,"46"24"1,24 0-48,-1 0-15,24-23 16,23 23-16,1-23 16,-1-1-16,23 24 15,-23-23-15,1 23 16,-1 0-16,0 0 15,0 0-15,-23 0 16,23 0-16,1 0 16,-1 23-16,0-23 0,24 0 15,-24-23-15,0 23 16,0-23-16,-23 23 16,0-23-16,0 23 15,-23 0-15,-1 0 16,1 0-16,-24 0 15,24 0-15,-24 0 16,0 0-16,1 0 16,-1 0-16,-23-24 93,-23 24-77</inkml:trace>
  <inkml:trace contextRef="#ctx0" brushRef="#br0" timeOffset="1230">1795 583 0,'46'0'63,"24"0"-63,0 23 15,0-23-15,0 23 16,23 1-16,-23-1 16,0 24-16,0-24 15,-24 0-15,1 24 16,0-24-16,-24 0 16,-23 1-16,0-1 15,0 24-15,0-24 0,-23 24 16,-24-1-1,0 24-15,1-23 0,-24-24 16,23 24-16,1-1 16,-1-22-16,1-1 15,22 0-15,1 0 16</inkml:trace>
  <inkml:trace contextRef="#ctx0" brushRef="#br0" timeOffset="1868">2983 373 0,'140'-23'47,"-70"23"-32,0 0-15,0 0 16,0-24-16,-47 24 16,0 0-16,1 0 15,-48 24 1,1-24 0</inkml:trace>
  <inkml:trace contextRef="#ctx0" brushRef="#br0" timeOffset="2070">3216 257 0,'0'116'47,"0"-46"-47,0 23 15,-23 0-15,23-23 16,0 0-16,0-23 15,0-24-15,0 0 16,0-46-16</inkml:trace>
  <inkml:trace contextRef="#ctx0" brushRef="#br0" timeOffset="2288">3356 326 0,'0'117'32,"23"-47"-17,-23 0-15,0-24 16,0 24-16,0 0 16,0-23-16,0-24 15,0 0-15,0 1 16</inkml:trace>
  <inkml:trace contextRef="#ctx0" brushRef="#br0" timeOffset="2932">3216 536 0,'23'0'46,"1"0"-30,-1 0-16,0 24 16,-23-1-16,0 0 15,-23 0-15,0 1 16,-1-1-16,24 0 16,-23 1-16,46-48 62,1 24-62,-1-23 16,24 0-16,-24 23 15,0-24-15,1 24 16,-48 47 15,1-24-31,-24 24 16,1 0-16,-1-1 0,1 1 15,-1-24-15,0 0 16,1 1-16,22-1 16,1-23-1,46 0 32,1 0-47,22-23 16,1-1-16,0 1 15,-1 0-15,24-1 16,-47 1-16,1 23 0,-1 0 16,-46 23 15,-1 24-31,-22 0 16,-1-1-16,1 1 15,-1-1-15,0 1 16,24-24-16,0 1 15,-1-24-15</inkml:trace>
  <inkml:trace contextRef="#ctx0" brushRef="#br0" timeOffset="3105">3333 932 0,'116'0'16,"-92"0"-1,22 0 1,-23 24-16,1-24 0,-1 0 16,0 0-16,-23 23 15,-23 0 1</inkml:trace>
  <inkml:trace contextRef="#ctx0" brushRef="#br0" timeOffset="3510">3216 1119 0,'117'-70'47,"-71"23"-47,-22 24 15,-1 0-15,0 23 16,-23-24-16,-23 24 31,23 24-15,0-1-16,-23 0 15,23 1-15,0 22 16,-24-23-16,24 24 16,0 0-16,-23-24 15,23 0-15,23-23 47,1-23-31,-1-24-16,0 24 15,24-24-15,-24 1 16,0-1-16,24 1 16,-24-24-16,1 23 15</inkml:trace>
  <inkml:trace contextRef="#ctx0" brushRef="#br0" timeOffset="3676">3845 326 0,'94'94'47,"-71"-94"-32,-23 23-15</inkml:trace>
  <inkml:trace contextRef="#ctx0" brushRef="#br0" timeOffset="4036">4195 280 0,'-93'140'47,"46"-94"-47,0 1 16,1 0-16,23-24 15,-24 0-15,47 0 16,-23-23-16,46 0 47,0-23-47,1 23 15,-1-23-15,23 0 16,1-1-16,0 1 16,-1 0-16,1-24 0,0 24 15,-1-1-15,-46 1 16,-23 0 15,-24 23-31,24 0 16,0 0-16</inkml:trace>
  <inkml:trace contextRef="#ctx0" brushRef="#br0" timeOffset="4552">4195 280 0,'-93'0'15,"93"93"17,0-23-17,23-23-15,-23 23 0,0-1 16,0-22-16,0 0 15,0-24-15,0 0 16,23-23 0,-23-46-1,0 22 1,0 1-16,0 0 16,0-1-16,-23 24 31,0 0-31,-1 47 15,1-24-15,0 24 16,-1-24-16,1 24 0,0-24 16,0 0-16,23-46 31,0-23-15,23 22-16,0-22 15,0 22-15,1 1 16,-1 0-16,0 23 15,1-24-15,22 24 16,-22 0-16,22-23 16,-22 23-16,-1 0 15,0 0-15,-23 23 16,0 1 0,-23-1-16,-24 24 15,1-1-15,-1 1 16,0-1-16,-23 1 0,24-24 15,-1 1-15</inkml:trace>
  <inkml:trace contextRef="#ctx0" brushRef="#br0" timeOffset="4979">3869 1002 0,'163'-70'47,"-117"47"-31,1-24-16,0 24 15,-1-23-15,1 22 16,-24 1-16,-23 0 16,0 46 15,-23 24-31,0-1 16,-1-23-16,1 24 15,0 0-15,-1-1 16,1 1-16,0-24 15,-1 0-15,1 1 16,0-24 0,23-24-1,0-22 1,23 23-16,0-1 16,1 24-16,-1-23 15,0 23-15,1 0 0,22 0 16,-22 0-1,22 0-15,-23 0 0,24 23 16,-24 1-16,24-1 16,-24 0-1</inkml:trace>
  <inkml:trace contextRef="#ctx0" brushRef="#br0" timeOffset="5228">4521 210 0,'117'0'31,"-117"23"-15,23-23-16,-23 24 15,0 22-15,-23-23 16,-1 24-16,-22 0 16,-1-1-16,1-22 15,-1 22-15,24-22 16</inkml:trace>
  <inkml:trace contextRef="#ctx0" brushRef="#br0" timeOffset="5572">4381 583 0,'117'-70'47,"-94"47"-47,24-1 16,-1 1-16,1 0 15,-24-1-15,1 1 16,-1 0-16,-46 23 31,-1 0-31,1 0 16,0 0-1,-1 0 1,24 23-16,0 0 16,0 1-1,-23 22-15,23 1 16,0-24-16,-23 24 16,23-1-16,-24-22 15,1-1-15,23 0 16,-23-23-1,23-23 1,0 0 0</inkml:trace>
  <inkml:trace contextRef="#ctx0" brushRef="#br0" timeOffset="5737">4614 350 0,'47'116'31,"-47"-69"-15,0 0-16,0-24 16,0 23-16,0-22 15</inkml:trace>
  <inkml:trace contextRef="#ctx0" brushRef="#br0" timeOffset="5902">4754 303 0,'47'93'47,"-47"-46"-31,0-24-16,0 1 15</inkml:trace>
  <inkml:trace contextRef="#ctx0" brushRef="#br0" timeOffset="6090">4964 257 0,'0'69'47,"0"-22"-47,0 23 15,-23-23-15,-1-1 16,1 1-16,-24-24 16,24 0-16,0 1 15</inkml:trace>
  <inkml:trace contextRef="#ctx0" brushRef="#br0" timeOffset="6668">4754 466 0,'0'117'31,"0"-71"-31,0 1 16,0 23-16,0-23 16,0-1-16,-23-23 15,0 24-15,23-24 16,-24-23-16,1 0 15,0-23 1,23 0 0,0-1-16,0 1 15,0 0-15,0 0 16,0-1 0,23 24-1,0 0-15,1 0 0,-1 0 16,0 0-16,0 0 15,1 0-15,-24 24 16,0-1 0,-24 23-1,-22-22-15,-1 22 16,1-22-16,-1-1 16,24-23-16,-1 23 15,1-23 1,46 0 31,24 0-32,-24 0-15,24-23 0,23 23 16,-24-23-16,24-1 16,0 1-16,0 0 15,-23 23-15,-1-24 16,1 24-16,-24 0 15</inkml:trace>
  <inkml:trace contextRef="#ctx0" brushRef="#br0" timeOffset="7501">5407 257 0,'23'0'16,"-23"23"-16,47 0 15,-24 24-15,0-24 16,0 0-16,-23 1 16</inkml:trace>
  <inkml:trace contextRef="#ctx0" brushRef="#br0" timeOffset="7908">5267 723 0,'93'-94'31,"-23"48"-15,-23-1-16,22 1 16,1-1-16,0 24 15,0-1-15,-23 24 16,-24 0-16,0 0 16,1 24-1,-24-1-15,0 47 16,0 0-16,-24 0 0,1 0 15,-24 0-15,24-1 16,0 1-16,0-23 16,-1-24-16,1 1 15,0-24 1,-1-24 0,24-22-1,-23-24-15,23-23 16,0-1-16</inkml:trace>
  <inkml:trace contextRef="#ctx0" brushRef="#br0" timeOffset="8111">5686 233 0,'0'117'31,"0"-47"-15,-23 0-16,0 23 15,-24-23-15,24 0 16,-24 0-16,24-24 16,-24 1-16,24-1 15,-24-46-15,24 24 16</inkml:trace>
  <inkml:trace contextRef="#ctx0" brushRef="#br0" timeOffset="8270">5570 583 0,'116'46'31,"-69"-22"-15,-24-1-16,0-23 15,1 23-15</inkml:trace>
  <inkml:trace contextRef="#ctx0" brushRef="#br0" timeOffset="8478">6059 257 0,'47'116'47</inkml:trace>
  <inkml:trace contextRef="#ctx0" brushRef="#br0" timeOffset="8876">6292 210 0,'-23'23'47,"0"1"-31,-24 22-16,-23 1 15,23-1-15,-22 1 16,22 0-16,0-24 16,24 0-16,0-23 15,46 0 17,0 0-32,1 0 15,22-23-15,24 0 16,-23-1-16,23-22 15,0 22-15,-24-22 16,24-1-16,-47 24 16,1 23-16,-24-23 15,-24 23 1,-22 0-16,22 0 16,-22-24-16</inkml:trace>
  <inkml:trace contextRef="#ctx0" brushRef="#br0" timeOffset="9070">6292 210 0,'-140'-93'0,"164"209"31,-24-69-15,23 23-16,-23-24 15,0 24-15,0 0 16,0-23-16,0-1 15,0-22-15,0-1 16,-23-23-16</inkml:trace>
  <inkml:trace contextRef="#ctx0" brushRef="#br0" timeOffset="9408">6176 326 0,'-47'140'31,"24"-93"-15,-1 0-16,1-1 15,0 1-15,0-24 16,-1 0-16,1 1 16,23-48-1,23 1 1,1 0-16,-1-1 0,0 1 15,24 23-15,-24-23 16,24 23-16,-24 0 16,24-23-16,-1-1 15,24 24-15,-47-23 16,24 23-16,-47-23 16,23 23-16,-46 0 15,0 0 1,-1 0-16</inkml:trace>
  <inkml:trace contextRef="#ctx0" brushRef="#br0" timeOffset="9739">6176 490 0,'0'116'47,"0"-69"-47,0-24 16,-24 24-16,24-1 15,-23 1-15,23-24 16,-23 0-16,23 1 16,23-24 15,0 0-15,1 0-16,22 23 15,1-23-15,-24 23 16,24-23-16,-24 24 0,0-24 15,1 0 1,-24 23-16,-24-23 16,1 0-1,0 0-15,-24 0 16,1 0-16</inkml:trace>
  <inkml:trace contextRef="#ctx0" brushRef="#br0" timeOffset="9970">6082 816 0,'70'-93'47,"-23"93"-47,-24-24 16,24 24-16,-24 0 16,-23 24-1,0-1-15,0 24 16,0-24-16,-23 23 15,0-22-15,-1 22 16,24-22-16,-23-1 16,0-23-16,-1 0 15</inkml:trace>
  <inkml:trace contextRef="#ctx0" brushRef="#br0" timeOffset="10428">6362 420 0,'163'-94'16,"-116"48"-1,-24 23-15,24 23 16,-71 23 31,1 23-47,0 1 15,-1-24-15,1 24 16,0-47-16,23 23 16,23-23 15,0 0-15,1 0-16,-1 0 15,0 0-15,1 0 16,-1 0-16,0 0 15,-23 24-15,0-1 16,0 0-16,0 24 16,-23-1-16,0 24 15,-1-23-15,-22 0 16,-1-1-16,24 1 16,-24-24-16,1 0 15,22-23-15,1 0 0,0-23 16,23-24-16,0 1 15,0-24-15</inkml:trace>
  <inkml:trace contextRef="#ctx0" brushRef="#br0" timeOffset="10600">6339 629 0,'116'-23'47,"-69"46"-47,-1 1 15,1-1-15,0 0 16,-24 24-16,24-24 15,-24 1-15,0-1 16,1 0-16,-1 0 16,0-23-16,-23 24 0,23-24 15</inkml:trace>
  <inkml:trace contextRef="#ctx0" brushRef="#br0" timeOffset="11545">7038 117 0,'-93'116'63,"46"-69"-63,24-1 15,-24-22-15,47-1 0,-23-23 16,46 0 15,0 0-15,24-23-16,-24 23 15,1-24-15,-1 24 16,0 0-16,1 0 16,-24 24-1,0-1 1,0 0-16,-24 24 15,1-24-15,0 1 16,23-1-16,0 0 16,-24 1-16,48-24 31,-1 0-15,0 0-1,1 0 1,-24 23-16,23 0 15,-23 0-15,0 24 16,0 0-16,-23 23 16,-24-1-16,24-22 15,23 0-15,-24-24 16,24 0-16,-23 1 16,23-71 15,23 0-31,1-23 15</inkml:trace>
  <inkml:trace contextRef="#ctx0" brushRef="#br0" timeOffset="12498">7131 187 0,'70'139'63,"-47"-69"-63,-23 0 15,0 0-15,0-23 0,-23 23 16,23-47 0,0 0-16,0 1 0,0-71 31,0 0-16,0 1-15,23-24 16,1-23-16,-24 23 16,23 0-16,0 23 15,-23 1-15,23 22 16,1 1-16,-1 23 16,0 47-1,1-1-15,-24 24 16,0 0-16,0 0 15,0 23-15,0-23 16,0 0-16,0-23 16,-24-1-16,24-22 15,-23-1 1,0-23 0,-1-23-1,1-1-15,0-22 16,0-1-16,-1 0 15,24 1-15,-23 23 16,23-24-16,0 24 16,0-1-16,23 24 15,1 0 1,22-23-16,-23 23 0,1 0 16,-1 0-16,0 0 15,1 0-15,-24 23 16,0 1-16,-24 22 15,1-22-15,0 22 16,-1 1-16,1-24 16,0-23-16,23 23 15,23-23 17,-23-23-32,23 0 15,1 23-15,-24-24 16,23 24-16,-23 24 15,-23-1 1,-1 24-16,-22-1 16,23-22-16,-24 22 15,24-23-15,23 1 16,-24-24-16,48 0 47,-1 0-32,0 0-15,1 0 16,-1 0-16,23-24 16,1 24-16,0-23 15,-1 0-15,1 0 0,-24 23 16,24-24 0,-24 24-16</inkml:trace>
  <inkml:trace contextRef="#ctx0" brushRef="#br0" timeOffset="12730">7690 233 0,'140'-46'31,"-93"22"-15,-24 24-16,0 0 16,-46 24-1,0-1 1</inkml:trace>
  <inkml:trace contextRef="#ctx0" brushRef="#br0" timeOffset="13601">7690 233 0,'117'47'15,"-140"93"1,23-94 0,0 24-16,0 0 0,0 0 15,0 0 1,0-23-16,23-24 0,-23 0 16,23 0-16,0-23 15,1-23 1,-1-23-16,0-1 15,1 0-15,-1-23 16,-23 24-16,0-1 16,0 1-16,-23-1 15,-1 24-15,1-1 16,0 24-16,-1 0 16,-22 0-16,23 24 15,-1 22-15,24 1 16,-23-24-16,23 24 0,0-24 15,23 0 1,1-23 0,-1 0-16,0-23 15,0-23-15,24-24 16,-24 23-16,1-23 16,22 0-16,1 0 15,-1 0-15,-22 24 16,22-1-16,-22 24 15,-24 46 17,-24 0-32,1 47 15,0-23-15,-1 23 0,1 0 16,0-24-16,23 1 16,0-24-16,23-46 46,0 0-46,1-1 16,-1 1-16,0 0 16,24 23-16,-24-24 15,1 24-15,22 0 16,-23 0-16,1 47 16,-1-24-16,-23 47 15,0 0-15,0 0 0,0 0 16,-23 23-16,-1-23 15,24-23-15,-23-1 16,23-22-16,-23-24 16,0 0-1,-1-24-15,1 1 16,0-24-16,-1 24 16,1-23-16,23-1 15,-23 24-15,23-24 16,0 24-1,23 23 1,0 0-16,1 0 16,22 0-16,1 0 15,-1 0-15,1 0 16</inkml:trace>
  <inkml:trace contextRef="#ctx0" brushRef="#br0" timeOffset="14066">8483 280 0,'163'-23'32,"-117"23"-17,24-24-15,-23 24 16,-24 0-16,0 0 15,-23 24 1,-46-1-16</inkml:trace>
  <inkml:trace contextRef="#ctx0" brushRef="#br0" timeOffset="14237">8529 560 0,'93'-70'31,"-46"23"-31,0 24 16,-1-24-16,1 0 15,-24 24-15,-23 0 16,0 0-16</inkml:trace>
  <inkml:trace contextRef="#ctx0" brushRef="#br0" timeOffset="14501">8692 187 0,'24'116'31,"-1"-46"-31,-23 0 0,23 0 16,-23 0-16,24 0 15,-24 0-15,0-24 16,0 1-16,0-1 15,0-22-15,-24-24 63,-22 0-63,22-24 16,1-22-16</inkml:trace>
  <inkml:trace contextRef="#ctx0" brushRef="#br0" timeOffset="14771">8832 140 0,'140'70'31,"-117"-47"-31,24 1 15,-24-1-15,0 0 16,24-23-16,-24 0 16,1 0-16,-1-23 15,0 0-15,-23-1 0,0 1 16,0 0-16,0-1 16,-23-22-16,-24 46 15,24-24-15</inkml:trace>
  <inkml:trace contextRef="#ctx0" brushRef="#br0" timeOffset="14898">9088 47 0,'-23'116'47,"0"-69"-47,23-24 16,-23 24-16,-1-1 16,1 1-16,0 0 15,-1-24-15,24 0 0</inkml:trace>
  <inkml:trace contextRef="#ctx0" brushRef="#br0" timeOffset="15370">8972 466 0,'23'117'31,"1"-71"-31,-24 1 16,0 23-16,0-23 15,0-1-15,0-23 16,0 1-16,23-24 16,0-24 15,0-22-31,1-1 0,-24 1 16,23-1-16,-23-23 15,23 24-15,-23-1 16,0 0-16,0 1 15,-23 22-15,0 1 16,-1 23-16,1 0 16,0 0-16,0 23 15,-1 1-15,1 22 16,0 1-16,23-24 16,0 1-16,0-1 15,23 0 1,0-23-1,1 0 1,-1 0-16,0 0 16,0-23-16,1 23 15,22-23-15,-22-24 16,-1 24-16,0-24 16</inkml:trace>
  <inkml:trace contextRef="#ctx0" brushRef="#br0" timeOffset="16235">9508 0 0,'-93'140'47,"46"-93"-47,24-1 15,23-22-15,-23 22 16,23-23 0,23-23 15,0 0-31,0-23 16,1 23-16,-1-23 15,0 23-15,1-23 0,-1 23 16,-46 0 15,-1 23-15,1 23-16,23-22 15,-23-1-15,23 0 16,0 1 15,23-24-15,0-24-1,1 24 1,-1 0-16,0-23 16,-23 46 15,-46 1-31,22 22 16,1-22-16,-24-1 15,24 0-15,23 1 16,-23-1-16,23 0 15,23-23 17,0 0-17,1 0-15,-1 0 16,24-23-16,-24 0 16,24-1-16,-24-22 15,0 22-15,-23 1 16,0 0-16,-23 23 15,0 0 1,-1 0 0,24 46-16,-23-22 15,23-1-15,0 24 16,0-24-16,0 23 16,0 1-16,0-24 15,0 24-15,0-24 16,0 24-16,23-24 15,1-46 17,-24 0-17,0-1-15,0-22 0,0 22 16</inkml:trace>
  <inkml:trace contextRef="#ctx0" brushRef="#br0" timeOffset="16398">9555 560 0,'93'-94'47,"-70"71"-31,24 0-16,-24-24 15,24 24-15,-1-24 16,1 1-16,-1 22 16,-22-22-16,-1-1 15,-23 24-15,0-24 0</inkml:trace>
  <inkml:trace contextRef="#ctx0" brushRef="#br0" timeOffset="16662">9811 24 0,'0'116'47,"0"-69"-31,23-1-16,0 24 15,-23-23-15,24 46 16,-24 0-16,0 0 16,0 1-16,0-1 0,0 0 15,0 0-15,0-46 16,0 23-16,0-47 16,0 0-16,0-46 31</inkml:trace>
  <inkml:trace contextRef="#ctx0" brushRef="#br0" timeOffset="16857">10277 793 0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3:55.5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0 351 0,'23'0'156,"0"0"-140,0 0-1,1 0-15,22 23 16,-22-23-16,-1 0 15,0 23-15,1-23 16,-1 0-16,0 0 16,1 0-16,-1 24 15,0-24-15,0 0 16,1 0 0,-1 0-1,0 23-15,1-23 16,-1 0-1,0 0 1,1 0 0,-1 0 15,0 0-15,0 0-1,-23 23-15,24-23 16,-1 0-16,0 0 15,1 0-15,-1 0 16,0 0-16,1 0 16,-1 0-16,0 0 15,24 0-15,-24 0 16,24 0-16,-1 0 16,-22 0-16,22 0 0,1 0 15,-24 24-15,24-24 16,-24 0-16,0 23 15,24-23-15,-24 0 16,1 0-16,22 0 16,-23 23-16,24-23 15,-24 0-15,24 0 16,0 0-16,-24 0 16,23 23-16,-22-23 15,22 24-15,-22-24 16,22 0-16,-22 0 15,22 0-15,-22 0 16,-1 0-16,23 0 0,-22 23 16,-1-23-16,24 0 15,-24 0-15,24 0 16,-24 0-16,23 0 16,1 0-16,-24 0 15,1 0-15,22 0 16,-22 0-16,-1 0 15,23 0-15,-22 0 16,22-23-16,-22 23 16,22 0-16,-22 0 15,22 0-15,-23 0 16,1 0-16,22 0 0,-22 0 16,22 0-1,-22 0-15,-1 0 0,24 0 16,-24 0-16,23-24 15,-22 24-15,22 0 16,-22 0-16,22 0 16,-22 0-16,22 0 15,1-23-15,-24 23 16,0 0-16,1 0 16,-1-23-16,0 23 15,1 0-15,-1 0 16,0 0 15,0-23-15,1 23-1,-1 0-15,0 0 16,1 0-16,-1 0 16,0-24-16,1 24 15,-1 0-15,0 0 16,1-23-16,-1 23 15,0 0-15,0 0 16,1 0-16,-1 0 16,0 0-16,24 0 15,-24 0-15,1 0 16,22 0-16,1-23 16,-24 23-16,24 0 0,-24 0 15,24 0-15,-24 0 16,0 0-16,0 0 15,1 0-15,-1 0 16,0 0-16,24 0 16,-24 0-16,1 0 15,22 0-15,-22 0 16,22 0-16,-23 0 16,24 0-16,-24 0 15,1 0-15,-1 0 16,0 0-1,1 0-15,-1 0 16,23 0-16,-22 0 16,-1 0-16,0 0 0,1 0 15,22 0-15,-22 0 16,-1 0-16,0 0 16,0 0-16,1 0 15,-1 0-15,0 0 16,1 0-16,-1 0 15,0 0-15,1 0 16,-1 0-16,23 0 16,-22 0-16,-1 0 15,24 0-15,-24 0 16,0 0-16,24 0 0,-24 0 16,1 0-1,-1 0-15,0 0 0,0 0 16,1 0-16,-1 23 15,24-23-15,-24 0 16,0 0-16,24 0 16,-1 0-16,1 0 15,0 0-15,-1 0 16,1 0-16,-24-23 16,24 23-16,-1 0 15,1 0-15,0 0 16,-1 0-16,1 0 15,-1-24-15,1 24 16,0 0-16,-1 0 16,1-23-16,-1 23 0,-22 0 15,22 0-15,1-23 16,0 23-16,-24 0 16,23 0-16,1 0 15,-24 0-15,1-24 16,22 24-16,-22 0 15,-1 0 1,0 0-16,1-23 16,22 23-16,-23 0 15,1 0-15,-1 0 16,0-23-16,1 23 16,-1 0-16,0 0 0,1 0 15,-1 0-15,0 0 16,0-23-16,1 23 15,-1 0-15,0 0 16,24-24-16,-24 24 16,1 0-16,-1 0 15,0 0-15,24 0 16,-24-23-16,0 23 16,1 0-16,-1 0 15,0 0-15,1 0 16,-1-23-16,0 23 15,0 0-15,1 0 16,22 0-16,-22 0 0,-1 0 16,0 0-1,1-24-15,-1 24 16,0 0-16,1 0 16,-1 0-1,0 0-15,0 0 16,-23-23-16,24 23 15,-1 0-15,0 0 16,1 0 0,-1 0-16,0 0 15,1 0 1,-1 0-16,0 0 0,0 0 31,1 0-31,-1 0 16,0 0 31,1 0 93,-1 0-124,0 0 0,1 0-1,-1 0 1,0 0-16,0 0 15,1 0 1,-1 0 0,0-23-1,1 23 1,-1 0-16,0 0 16,1 0-16,-1 0 15,24 0-15,-24 0 16,23 0-16,-22 0 15,22 0-15,-22 0 16,22 0-16,1-24 16,-1 24-16,1-23 15,23 23-15,-23 0 16,-1 0-16,-23 0 16,24 0-16,0 0 15,-1-23-15,-22 23 16,22 0-16,1 0 15,-1 0-15,1 0 16,-24 0-16,24-24 0,-24 24 16,1 0-16,-1 0 15,0 0-15,0 0 16,1 0 0,-1 0-16,0 0 15,1 0-15,-1 0 16,0 0-16,24 0 15,-24 0-15,0 0 16,1 0-16,-1 0 16,0 0-1,1 0-15,-1 0 16,24 0-16,-24-23 0,0 23 16,24 0-1,-1 0-15,-22 0 0,22 0 16,-22 0-16,22 0 15,-22 0-15,-1 0 16,23 0-16,-22 0 16,22 0-16,-22 0 15,22 0-15,1 0 16,-1 0-16,1 0 16,0 0-16,-24 0 15,24 0-15,-24 0 16,0 0-16,0 0 15,1 0 1,-1 0 15,0 0-15,-23 23 0,24-23-16,-1 0 15,0 0 1,1 0-16,-1 24 15,0-24-15,24 0 16,-24 23-16,0-23 16,1 0-16,-1 0 15,0 23-15,1-23 16,-1 0-16,0 24 16,1-24-16,-1 0 0,0 0 15,0 0 1,24 23-16,-24-23 0,24 0 15,-24 23-15,1-23 16,22 0-16,-23 24 16,24-24-16,-24 0 15,1 23-15,-1-23 16,0 0-16,1 0 16,-1 23-16,0-23 15,1 0-15,-1 0 16,0 0-16,0 0 15,1 0-15,-1 24 16,0-24-16,1 0 0,-1 0 16,0 0-1,1 0-15,-1 23 16,0-23 0,0 0-1,1 0 16,-1 0-15,0 0 0,1 0 15,-24-23 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4:03.8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0 398 0,'117'-24'31,"-94"24"-15,24-23-16,-1 23 0,24-23 16,0 23-16,23-24 15,47 1-15,0 0 16,0-1-16,46 1 16,-23 0-16,0 0 15,24-1-15,-47 24 16,23 0-16,-47 0 15,1 0-15,-24 0 16,0 0-16,1 0 16,-25 0-16,1 0 15,-46 0-15,-1 0 16,0 0-16,-46 0 47,0 0-47,-47 0 15,0-23-15,-23 23 16,-24 0-16,-23 0 16,0 0-16,-23 0 15,-23 0-15,-1 23 16,24 1-16,24-24 16,22 0-16,47 23 15,0-23-15,47 0 16,46 0 15,24 0-31,46 0 16,24 0-16,-1 0 15,47 23-15,0-23 16,0 23-16,24-23 16,-1 0-16,1 0 15,22-23-15,-22 23 16,-24-23-16,0 0 15,0 23-15,-23-24 16,-23 1-16,-1 23 16,-23-23-16,0-1 15,1 24-15,-24-23 0,-1 23 16,-22-23-16,23 23 16,-47-24-16,1 24 15,-1 0-15,0 0 31,1 0-15,-1 0 0,0 24-1,-23-1 1,0 0 0,-23-23-1,0 24-15,-1-1 16,1-23-16,-47 23 0,23 1 15,-46-1 1,0 0-16,-47 0 0,0 1 16,-23-24-16,-23 23 15,-1 0-15,1-23 16,0 0-16,-1 24 16,24-24-16,23 0 15,0 0-15,24 0 16,23 0-16,23 0 15,0 0-15,47 0 16,-1 0-16,1 0 16,46 0 15,1 0-31,22 0 16,47 0-16,1 0 15,-1 23-15,47-23 16,-1 0-16,25 0 15,22 0-15,-23 0 16,23 0-16,-22-23 16,22-1-16,-23 1 15,0 0-15,0-1 16,-23 24-16,0 0 16,-23 0-16,-24 0 15,0 0-15,-23 0 16,0 0-16,0 0 15,-24 0-15,1 0 0,-1 0 16,-22 0-16,-1 0 16,0 0-1,-46 0 32,0 0-31,-24 0-16,24 0 15,0 0-15,-24 0 16,24 24-16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4:09.73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0,'23'0'94,"0"0"-78,24 0-16,0 0 15,-1 0-15,24 0 16,-23 0-16,46 0 16,-23 0-16,0 23 15,23-23-15,0 0 16,0 24-16,24-24 0,-24 0 15,-23 23-15,23-23 16,0 0-16,1 0 16,-1 23-16,0-23 15,0 0-15,24 24 16,-24-1-16,0-23 16,0 23-16,1 1 15,-1-24-15,-23 23 16,46-23-16,-23 0 15,24 0-15,-1 0 16,1 0-16,-1-23 16,-22 23-16,22 0 15,-23 0-15,24 0 16,-24 0-16,-23 0 0,23 0 16,0 0-16,1 0 15,-24 0-15,23 0 16,-23 0-16,23 0 15,0 0-15,-23 0 16,23 0-16,-23 0 16,23 0-16,1 0 15,-25 0-15,25 0 16,22 0-16,-23 0 16,1 0-16,-1 0 15,0 0-15,24 0 16,-24 0-16,0 0 15,0 0-15,24 0 0,-24 0 16,0 0-16,-23 23 16,23-23-16,-23 0 15,0 23-15,0-23 16,0 0-16,-24 23 16,24-23-16,0 0 15,-23 0-15,23-23 16,-24 23-16,1-23 15,23 23-15,-23-23 16,-1 23-16,1-24 16,-1 24-16,1-23 15,0 0-15,22 23 0,-22-24 16,23 24-16,0-23 16,-24 0-16,24 23 15,-23-24-15,0 24 16,-24 0-16,0 0 15,1 0-15,-48 0 110,1 0-110,0 0 0,-24 0 15,0 0-15,1 0 16,-1 0-16,-23 0 16,24 0-16,-24 0 15,0 0-15,-23 0 16,-1 0-16,25 24 16,-25-1-16,1 0 15,-23 1-15,22-1 16,1-23-16,0 23 15,0-23-15,0 0 16,23 24-16,-24-24 16,25 0-16,-25 0 0,24 0 15,24 0 1,-24 0-16,23 0 0,-23 0 16,24 0-16,-24 0 15,23 0-15,-23 0 16,24 0-16,-24 0 15,0 0-15,0 0 16,0 0-16,0 0 16,-23 23-16,0-23 15,-24 23-15,24-23 16,-23 23-16,-1-23 16,24 0-16,-24 0 15,1 0-15,-1 0 16,24 0-16,-23 0 15,22 0-15,-22 0 0,23 0 16,-24 0 0,24 0-16,0 0 0,-1 0 15,1 0-15,23 0 16,-23 0-16,23 0 16,-23 0-16,23 0 15,0 0-15,0 0 16,0 0-16,24 0 15,-1 0-15,-23 0 16,24 0-16,-24 0 16,23 0-16,-23 0 15,24 0-15,-1 0 0,24 0 16,-24 0 0,1 0-16,22 0 0,-22 0 15,22 0-15,-22 0 16,-1 0-16,24 0 15,-24 0-15,24 0 16,-24 0-16,24 0 16,0 0-16,-24 0 15,24 0-15,-1 0 16,1 0-16,-23 0 16,22 0-16,1 0 15,0 0-15,-1 0 16,1 0-16,0 0 0,-1 0 15,1 0 1,0 0-16,0 0 0,-1 0 16,1 0-16,0 0 15,-1 0 1,1 0 0,23-23-16,-23 23 15,-1 0-15,24 23 172,24-23-172,-24 24 16,23-1-16,0-23 15,1 0 1,-24 23-16,23-23 16,0 24-16,24-24 15,-24 0-15,24 23 16,-24-23-16,24 23 15,-24-23-15,0 0 0,1 24 16,-1-24 0,0 0-1,0 0 1,1 0 0,-24 23-1,-47-23 95,1 0-110,-1 23 15,-23-23-15,0 0 16,0 23-16,0-23 15,0 24-15,24-24 16,-24 0-16,23 0 16,24 0-16,-24 0 15,1 0-15,22 0 16,-22 23-16,-1-23 16,24 0-16,-24 0 15,24 0-15,0 0 16,-1 0-16,1 0 15,0 0-15,0 0 16,-1 0 0,1 0 15,46 23 94,1-23-125,-1 0 16,0 0-16,24 24 15,-1-24-15,1 0 16,0 0-16,22 23 15,-22-23-15,23 23 16,0-23-16,-24 24 16,-22-24-16,-1 0 15,0 0-15,-23 23 188,24-23-173,-1 0 1,0 0 0,-46 0 77,-24 0-93,24 0 16,-24 0-16,1 0 16,-1 0-16,1 0 15,-1 0-15,24 0 16,-1 0-16,-22 0 16,23 0-16,-1 0 15,1 0 1,0 0-16,23-23 78,-24 23-31,24-24-32,-23 24-15,0 0 16,-1 0 0,1 0 15,23 24-15,-23-24-1,23 23-15,0 0 16,0 0-16,0 1 15,0-1 1,0 0-16,0 1 16,23-1-16,24 0 15,-24 24-15,24-24 16,-24 24-16,24-24 16,-24-23-16,0 0 15,24 23-15,-24-23 16,0 0-1,1 0-15,-1-23 0,0 0 16,1 0-16,-1-1 16,0 1-16,24 23 15,-24-23-15,24-1 16,-24 24-16,0-23 16,24 23-16,0-23 15,-24 23-15,23 0 16,-22-24-16,22 24 15,-22 0-15,22 0 16,1 0-16,-1 0 16,1 0-16,0 0 15,-1 0-15,24 0 0,-23 0 16,-1 0-16,1 0 16,23 0-16,-23 0 15,-1 0-15,-23 0 16,24 0-16,-24 0 15,1 0-15,-1 0 16,-23-23 62,-47 23-78,1 0 16,-1 0-16,1-23 15,-24 23-15,0-24 16,23 24-16,0 0 0,24 0 16,23-23-16,47 23 47,-1 0-32,24-23-15,0 23 16,23-23-16,1 23 15,22-24-15,1 24 16,-1 0-16,24-23 16,23 23-16,-23-23 0,23-1 15,0 1 1,-23-24-16,0 24 0,-24-23 16,1 22-16,-24 1 15,0 23-15,-23 0 16,-23 0-16,-1 0 15,-22 0-15,-1 0 16,-23 23 47,-23-23-48,-24 24 1,0-1-16,1-23 15,-1 23-15,1 0 0,-1-23 16,0 24-16,1-24 16,23 23-16,-1-23 15,24 23 17,24-23-32,45 24 15,1-1-15,47 0 16,-24-23-16,47 24 15,-24-24-15,1 0 16,23 0-16,-24 0 16,24 0-16,0-24 15,0 1-15,-1 0 0,-22-24 16,0 24 0,-1-1-16,1 1 15,-24 23-15,0-23 0,0 23 16,-23 0-16,23 0 15,-23 0-15,0-23 16,0 23-16,0 0 16,-23-24-16,22 24 15,-22-23-15,0 23 16,-1-23-16,1 23 16,-1 0-16,-22 0 15,22 0-15,-22 0 16,-1 0-16,0 0 15,1 0-15,-1 0 16,0 0 0,1 0-1,-1 0 1,0 0-16,0 0 16,1 0-16,22 0 15,-22 0-15,22 0 16,-22 0-16,22 0 15,-23 0-15,24 0 16,0 0-16,-24 0 16,0 0-16,24 0 0,-24 0 15,0 0 1,1 0-16,-1 0 0,0 0 16,1-24-16,-1 24 15,0 0 1,1 0-1,-1 0 1,0 0 0,0 0-1,1 0 1,-1 0 0,0 0-1,1 0 1,-24 24-1,23-1-15,-23 0 0,0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04.4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52 699 0,'0'23'63,"0"0"-63,0 24 15,0-1-15,0 1 16,0 23-16,-23 0 16,23 23-16,0 0 15,0 24-15,-24-24 16,24-23-16,0 23 15,0-46-15,0 23 16,0-47-16,0 0 16,0 1-16,0-71 62,0 24-62,0-24 16</inkml:trace>
  <inkml:trace contextRef="#ctx0" brushRef="#br0" timeOffset="947">29 699 0,'46'0'62,"-22"-24"-62,22 24 16,-23 0-16,24-23 16,0 23-16,-1 0 15,1-23-15,-1 23 16,24 0-16,0 0 0,0 0 16,0 0-16,23 0 15,1-24-15,-1 24 16,0-23-16,0 23 15,0 0-15,-23 0 16,23-23-16,-23 23 16,0 0-16,-23 0 15,23 0-15,-24 0 16,-22 0-16,-1 23 16,24-23-16,-24 0 15,0 0 1,1 23-16,-1-23 15,0 0 1,0 24 0,1-24-1,-1 0 1,0 0 15,-23 23 79,0 0-110,0 1 15,0-1-15,0 0 16,-23 1-16,23 22 15,0 1-15,0 23 16,0-24-16,0 24 16,0 0-16,0 0 15,0 0-15,0 0 16,0-47-16,0 24 16,0-24-1,0 0 32,0 1-47,0-1 16,0 0-1</inkml:trace>
  <inkml:trace contextRef="#ctx0" brushRef="#br0" timeOffset="2709">52 1724 0,'47'0'63,"-24"-23"-48,0 23-15,0-24 16,1 24-16,-1 0 0,24-23 16,-24 23-1,0 0-15,1 0 0,22 0 16,-23 0-16,24 0 16,0 0-16,-24 23 15,24-23-15,-24 0 16,23 0-16,-22 24 15,-1-24-15,24 0 16,-24 0-16,0 0 16,1 23-16,-1-23 15,0 0-15,1 0 16,-1 0-16,0 0 0,0 0 16,1 0-16,22 0 15,-22 0 1,-1 0-16,0 0 15,24 0-15,-24 0 16,0 0-16,1 0 16,-1 0-16,0 0 15,1 0-15,22 0 16,-22 0-16,-1 0 16,0 0-16,0 0 15,1 0-15,-1 0 16,0 0-16,1 0 15,-1 0-15,0 0 16,1 0 0,-1 0-16,0 0 15,1 0-15,-1 0 16,0 0-16,0 0 16,1 0-1,-1 0-15,0 0 16,1 0-1,-1 0-15,0 0 16,1 0 0,-1 0-1,0 0 1,0 0 15,-23-23 79,0-1 186,0 1-280,0 0-16,0-1 16,0 1-16,0-23 15,0 22-15,0 1 16,0-24-16</inkml:trace>
  <inkml:trace contextRef="#ctx0" brushRef="#br0" timeOffset="3938">868 1071 0</inkml:trace>
  <inkml:trace contextRef="#ctx0" brushRef="#br0" timeOffset="4712">914 0 0,'-23'0'125,"23"23"-125,-23 23 16,23 1-16,-24 0 16,24-1-16,-23-22 0,23 22 15,0-23-15,0 1 16,23-1-16,1-23 15,-1 0 1,0 0-16,0 0 16,1-47-16,-1 24 15,0-23-15,1-1 16,-1 0-16,0 1 16,-23 22-16,0 1 15,0 0-15,-23 23 16,0 0-16,-1 0 15,1 0-15,0 0 16,-1 0-16,-22 0 0,23 23 16,-1-23-16,24 23 15,-23-23-15,23 24 16,0-1-16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4:15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26 373 0,'0'23'125,"0"24"-109,0 0-16,-24-1 15,24 24-15,0-23 16,0-24-16,0 0 15,0 1-15,0-1 0,0-46 32</inkml:trace>
  <inkml:trace contextRef="#ctx0" brushRef="#br0" timeOffset="465">235 443 0,'24'117'47,"-24"-48"-47,0-22 16,0 0-16,0-24 15,0 0-15,0-69 47,0-1-47,0 0 16,0 1-16,23-1 0,-23 24 15,23-24 1,1 24-16,-1 23 0,0-23 16,1 23-16,-1 0 15,0 0-15,-23 23 16,0 0-16,24 24 16,-24-24-16,0 24 15,0-1-15,0-22 16,23-24-16</inkml:trace>
  <inkml:trace contextRef="#ctx0" brushRef="#br0" timeOffset="765">632 187 0,'0'139'31,"0"-69"-15,-24 24-16,24-1 15,0-23-15,0 23 16,0-46-16,24-1 16,-1-23-16,0-23 15,1 0 1,-1 0-1,0-46-15,0 23 0,1-24 16,-1 0-16,-23 1 16,0-1-16,0 24 15,-23 0-15</inkml:trace>
  <inkml:trace contextRef="#ctx0" brushRef="#br0" timeOffset="983">492 443 0,'140'-47'32,"-94"24"-17,1 23-15,-1-23 16,-22 23-16,-1 0 15,0-24-15</inkml:trace>
  <inkml:trace contextRef="#ctx0" brushRef="#br0" timeOffset="1239">26 0 0,'116'47'46,"-69"-1"-46,-24-22 16,0 22-16,1-22 16</inkml:trace>
  <inkml:trace contextRef="#ctx0" brushRef="#br0" timeOffset="1862">1494 163 0,'46'117'47,"-22"-71"-31,-1 24-16,0-23 15,1 0-15,-1-1 16,-23-22-16,23-1 0,-23 0 15</inkml:trace>
  <inkml:trace contextRef="#ctx0" brushRef="#br0" timeOffset="2085">1704 140 0,'-47'70'47,"24"0"-47,-1-24 16,1 24-16,0-23 15,-24 0-15,24-1 16,0 1-16,-24-24 15</inkml:trace>
  <inkml:trace contextRef="#ctx0" brushRef="#br0" timeOffset="2297">1284 233 0,'117'0'32,"-47"0"-32,-1 0 15,1 0-15,-23 24 16,0-24-16,-1 23 16,1-23-16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4:34.2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0 497 0,'163'-46'47,"-70"22"-47,0 1 16,47-24-16,0 24 15,0-24-15,46 24 16,-23-24-16,24 1 16,-1 23-16,0-1 15,1-22-15,-1 46 16,-46-24-16,0 1 16,-47 23-16,-23 0 15,-23 0-15,-24 0 16,-23 23-1,-47-23 1,-23 24-16,-23-1 0,-47 0 16,-23 1-1,-46-1-15,-1 0 0,0 0 16,0 1-16,24-1 16,-1 0-16,24-23 15,47 0-15,23 0 16,46 0-16,47-23 15,47 0 1,23-1 0,46 1-16,47 0 15,24 0-15,22 23 16,1 0-16,23 0 0,0 0 16,0-24-16,-23 24 15,-47 0-15,0 0 16,-70 0-16,1 0 15,-25 0-15,-45 0 16,-1 0-16,0 0 16,-46 0-1,-47 0 1,0 0-16,-23 0 16,-47 0-16,0 24 15,-46-1-15,0 0 16,-24 0-16,0 1 15,24-1-15,23 0 16,23-23-16,23 24 16,47-24-16,24 0 0,69 0 47,47 0-47,23 0 15,47 0-15,23 0 16,47 0-16,0 0 15,-1 0-15,1 0 16,-24 0-16,-23-24 16,-23 24-16,-46 0 15,-25 0-15,-22 0 16,-24 0-16,-46 0 16,-24 0-1,-46 0-15,-47 24 16,1-1-16,-48 0 15,-46 47-15,-23-23 16,-1 23-16,24 0 16,24-24-16,22-22 15,71-24-15,23 23 16,46-23-16,24 0 16,46 0 15,24 0-16,46-23-15,23 23 16,24-24-16,23 1 16,47-24-16,0 24 15,-1-24-15,1 24 0,-23 0 16,-24 23-16,-47 0 16,1 0-16,-47 0 15,-24 0-15,-22 0 16,-1 23-16,0-23 31,-46 0 16,0-23-31,-1 23-16,1-23 15,-24 23-15,24 0 0,0 0 16,-24-24-16,0 24 15,24 0-15,0 0 16,0 0-16,-1 0 16,48 0 15,-1 0-31,47 24 16,0-24-16,0 23 15,23 0-15,0 0 16,-23-23-16,23 0 15,0 0-15,1 0 16,-25 0-16,1-23 16,0 0-16,-23 23 0,0 0 15,-24-23-15,-46 23 32,-1-24-17,-46 1-15,0 0 16,0-24-16,1 24 15,-25-24-15,1 24 16,23-24-16,-23 1 16,0 22-16,0-22 15,-1 22-15,24 1 16,1 23-16,45-23 16,1 23-16,0 0 0,69 0 31,-22 23-16,45 0-15,1-23 16,24 24-16,-1-1 16,0-23-16,0 23 15,0 1-15,1-24 16,-1 23-16,-23-23 16,0 0-16,0 23 15,-24-23-15,1 0 16,-1 0-16,-22 0 15,-48 0 32,1 0-47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5:30.1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 0,'23'0'156,"0"0"-140,1 0-1,-1 0 1,0 0 0,1 0-1,-1 0-15,0 0 31,0 0-31,1 0 16,-1 0 0,0-24-16,1 24 15,-1 0 17,0 0-1,1 0-16,-1 0 17,0 0-17,0 0 1,1 0 0,-1 0-1,0 0 1,1 0-16,-1 0 15,0 0 17,1 0-17,-1 0 1,0 0 0,1 0-16,-1 0 15,0 0 1,0 0 15,1 0-15,-1 0-1,0 0 1,1 0 15,-1 0 0,-23 24 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5:35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399 0 0,'23'0'15,"-23"23"110,0 0-109,0 24-16,0-24 15,0 0-15,0 24 16,0-24-16,0 24 0,0 0 16,-23-24-16,23 24 15,0-1-15,0 1 16,0-1-16,0 1 16,0 0-16,-24-1 15,24 24-15,0-23 16,0-24-16,0 24 15,0-1-15,-23 1 16,23-1-16,0 1 16,0-24-16,0 47 15,0-23-15,0-1 16,0 1-16,-23 23 16,23-23-16,0-1 0,0 1 15,0 23-15,0-24 16,0 24-16,-24-23 15,24-1-15,0 1 16,0 0-16,0-24 16,-23 24-16,23-1 15,-23 1-15,23 23 16,0-24-16,-24 1 16,24-1-16,0 1 15,0 0-15,0 23 16,-23-24-16,23 24 15,0-23-15,0 23 0,-23-24 16,23 24-16,0-23 16,0-1-16,0 1 15,0 23-15,0-24 16,0 1-16,0 0 16,0-1-16,0-22 15,0 22-15,0 1 16,0-24-16,0 24 15,0-1-15,0 1 16,0-1-16,0 1 16,0 0-16,0-24 15,0 24-15,0-1 16,-24 1-16,24-1 0,0-22 16,-23 22-1,23-22-15,0-1 0,0 24 16,-23-24-16,23 0 15,0 24-15,0-24 16,0 0-16,-23 1 16,23-1-16,0 0 15,0 1-15,-24-1 16,24 0 0,0 0-16,0 1 15,0-1-15,-23 0 16,23 1-16,0-1 15,0 0-15,0 1 16,-23 22-16,23-22 0,0 22 16,0-23-16,-24 24 15,24 0-15,0-1 16,0 24-16,0-23 16,0-1-16,0 1 15,24 0-15,-24 22 16,0-22-16,0 0 15,0-1-15,0 1 16,23-24-16,-23 24 16,0-1-16,0-22 15,0-1-15,0 0 16,0 1-16,0-1 16,0 0-16,0 1 0,0-1 15,0 0 1,0 0-16,0 1 15,0-1-15,0 0 16,0 24-16,0-24 16,0 1-16,23 22 15,-23-23-15,0 24 16,0-24-16,0 24 16,0-24-16,0 24 15,0-24-15,24 24 16,-24-24-16,0 0 15,0 24-15,0-24 0,0 1 16,0 22-16,0-22 16,0-1-1,0 0 1,23-23-16,-23 23 16,0 1-16,23-24 15,-23 23-15,23 0 16,1 1-16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5:38.5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0,'0'23'140,"0"1"-124,0-1-16,0 0 16,0 24-16,0-24 15,0 0-15,23 24 16,-23-24-16,0 24 15,0-24-15,0 24 16,0-24-16,0 24 16,0-1-16,0 1 15,0 0-15,23-1 16,-23 1-16,0-24 16,0 24-16,0-1 15,0 1-15,24 0 16,-24-24-16,0 23 0,0-22 15,0 22-15,0-22 16,0 22-16,23-22 16,-23-1-16,0 0 15,23 1-15,-23 22 16,0-23-16,0 1 16,0-1-16,0 0 15,0 24-15,24-24 16,-24 24-16,0-24 15,0 24-15,0-1 16,0-22-16,0 22 16,0 1-16,0-1 15,0 1-15,0 0 0,0-24 16,0 24 0,0-1-16,0 1 0,0-1 15,0 1-15,0 0 16,0 23-16,0-24 15,0 1-15,0-1 16,0 1-16,23 0 16,-23-1-16,0 1 15,0-24-15,0 24 16,0-1-16,0 1 16,0-24-16,0 24 15,0-1-15,0-22 16,0 22-16,0-22 15,23 22-15,-23-22 16,0 22-16,0 1 0,0-1 16,0-22-16,0 22 15,0 1-15,0-1 16,0 1-16,24-24 16,-24 24-16,0-24 15,0 24-15,0-1 16,0 1-16,0-24 15,0 24-15,0 0 16,0-1-16,0 1 16,0-24-16,0 24 15,0-1-15,0-22 16,0 22-16,0 1 0,0-1 16,0 1-16,0 0 15,0-1-15,0-22 16,0-1-16,0 0 15,0 0-15,0 1 16,0-1-16,23 0 16,-23 1-16,0-1 15,0 0-15,0 1 16,0-1-16,0 0 16,0 24-16,0-24 15,0 0-15,0 1 16,0-1-16,0 24 15,0-24-15,0 24 0,0-24 16,0 23-16,23-22 16,-23-1-16,0 24 15,0-24-15,0 0 16,0 1-16,0-1 16,23 0-16,-23 0 15,0 24-15,0-24 16,0 1-16,0-1 15,0 0-15,0 24 16,0-24-16,24 0 16,-24 1-16,0-1 15,0 0-15,0 1 0,0-1 16,0 0-16,23 1 16,-23-1-16,0 0 15,0 1-15,0-1 16,0 0-16,23 24 15,-23-24-15,0 0 16,0 1-16,0-1 16,0 0-16,0 24 15,24-24-15,-24 0 16,0 1-16,0-1 16,0 0-16,0 1 15,0-1-15,0 0 16,0 24-16,0-24 0,0 0 15,0 24-15,0-24 16,0 24-16,0-24 16,0 1-16,0-1 15,0 0-15,0 1 16,0-1-16,0 0 16,0 0-16,0 1 15,0-1 1,0 0-1,0-46 79,-24 0-78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0:24.3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71 0,'23'0'203,"0"0"-187,1 0-16,-1 0 15,0 0-15,24 0 16,-24 0-16,24-24 16,-24 24-16,24 0 15,-24 0-15,0 0 16,0 0-16,24 0 16,-24 0-16,1 0 15,-1 0 1,0 0-16,1 0 15,-1 0-15,0 0 16,1 0-16,22 0 16,-23 0-16,1 0 0,-1 0 15,24 0-15,-24 0 16,24 0-16,-24 0 16,23 0-16,1 0 15,0 0-15,-1-23 16,1 23-16,23 0 15,0 0-15,0 0 16,0 0-16,-1 0 16,1 0-16,0 0 15,-23 23-15,23-23 16,-24 0-16,24 0 16,0 24-16,0-24 0,0 0 15,-23 0-15,23 0 16,-1 0-16,-22 0 15,0 0-15,-1 0 16,1 0-16,-1 23 16,1-23-16,0 0 15,-1 0-15,-22 0 16,22 0-16,1 0 16,-1 0-16,-22 0 15,22 0-15,1 0 16,-24 0-16,24 0 15,-24 0-15,0 0 16,1 0-16,-1 0 0,0 0 16,1 0-1,-1 0 95,0 0-110,1 0 15,-1 0 1,0-23-16,24 23 0,-24 0 16,24-24-1,-1 24-15,1 0 0,-1-23 16,1 23-16,0 0 15,-1-23-15,1 23 16,-1 0-16,1 0 16,0 0-16,-1 0 15,1 0-15,0 0 16,-1 0-16,-23 0 16,24 0-16,-24 23 15,24-23-15,0 23 16,-24-23-16,0 0 15,24 24-15,-24-24 16,24 0-16,-24 0 16,0 0-16,24 0 0,-24 0 15,0 0-15,24 0 16,0 0-16,-1 0 16,24 0-16,0 0 15,23 0-15,-23 0 16,0 0-16,23 0 15,-23 0-15,23 0 16,-23 0-16,24 0 16,-25 23-16,1-23 15,24 0-15,-24 23 16,23-23-16,0 0 16,-23 0-16,0 24 0,0-24 15,0 0-15,-1 0 16,1 23-16,0-23 15,0 0-15,0 0 16,-23 0-16,23 23 16,0-23-16,-1 0 15,-22 0-15,0 0 16,-1 0-16,24 0 16,-23 0-16,-1 24 15,1-24-15,23 0 16,-23 0-16,22 0 15,-22 0-15,23 0 16,-23 0-16,-1 0 0,1 0 16,-24 0-16,0 0 15,1 0 1,-1 0 203,0 0-79,-23-24-124,24 24-16,22 0 16,1-23-16,23 0 15,23 23-15,0-24 16,24 1-16,-1 0 15,1 23-15,-1-24 16,1 24-16,-24 0 16,23 0-16,-22 0 15,-24 0-15,-1 0 16,1 0-16,0 0 16,-23 0-16,-1 0 0,1 0 15,-24 0-15,24 0 16,-24 24-16,1-24 15,-1 0-15,0 0 16,0 0 15,-46 0 47,46 0 110,1 0-141,-1 0-32,0 0 1,1 0 0,-1 0-16,0 0 31,1 0-15,-1 0-1,-23 23-15,23-23 266,1 0-235,-1 0-15,0 0-1,0 0 1,1 0 0,-1 0-16,0 0 15,1 0-15,-1 0 16,0 0-1,1 0 1,-1 0 0,-23 23 171,0 1-187,23 22 16,0 24-16,-23-23 15,24 23-15,-24 23 16,0-23-16,23 0 16,-23 0-16,0-24 15,0 24-15,23 0 16,-23 23-16,0-23 16,0 0-16,0 23 15,0-23-15,0 0 16,0 0-16,0-23 15,0-1-15,0 1 16,0-24-16,0 24 16,0-24-16,24 0 0,-24 1 15,0-1-15,0 0 16,0 1 0,23-1-1,-23 0-15,0 0 31,23-23 63,24 0-63,-24 0-31,0 0 16,1 0-16,22 0 16,-22 0-16,22 0 15,1 24-15,-1-24 16,24 0-16,-23 0 16,23 0-16,-23 0 15,-1 0-15,-23 0 16,24 0-16,-24 0 15,1 0-15,-1 0 16,0 0-16,1 0 31,-24-24 79</inkml:trace>
  <inkml:trace contextRef="#ctx0" brushRef="#br0" timeOffset="381">10975 1632 0,'-23'-23'63,"23"46"-32,23 0-16,1 1-15,-1-1 16,0-23-16,24 23 16,-24 1-16,0-1 0,1 0 15,-1-23-15,0 0 16,-23 23 0,-23 1 15,0-1-31,-24 24 15,0-24-15,-22 24 16,22-24-16,0 0 16,1 0-16,-1 1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01.9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0 163 0,'24'0'46,"-1"0"-30,0 0-16,1-23 16,-1 23-16,0-24 0,24 1 15,-24 0 1,0-1-16,1 1 0,-1 23 16,0-23-1,-23 46 48,0 0-48,0 24-15,0 23 16,0 0-16,0 0 16,0 23-16,0-23 15,0-24-15,-23 1 16,23 0-16,0-24 0,0 0 15,-23-23 1,-1 0 15,1 0-31,0 0 16,0 0-16,-1 0 16,1-23-1,46 23 48,1 0-48,45 0-15,-22 0 0,0 0 16,-1 0 0,1 0-16,-24 0 0,0 0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02.6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0,'93'-24'47,"-47"1"-32,1 23-15,0 0 16,-24 0-16,23 0 16,-46 23-16,0 1 15,0 22-15,0 1 16,-23 0-16,0-1 0,-24 1 15,24-1-15,0-22 16,-1-24-16,1 23 16,0-23-1,46 0 17,0 0-17,1 0-15,22 0 16,1 0-16,-1-23 15,-22 23-15,22 0 16,-22 0-16,-1 23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03.3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0 116 0,'23'-47'63,"0"24"-63,24 0 0,-24 0 16,24 23-16,-24 0 15,-23 23 1,0 0-1,0 24-15,0-1 16,0 1-16,-23 0 16,0-1-16,23-23 15,-24-23-15,24 24 16,24-24 31,22 0-32,1 0-15,-1 23 16,24-23-16,-23 23 16,-24 1-16,24-1 15,-47 24-15,0-1 16,0 1-16,0-1 16,-23 1-16,-1-24 15,1 24-15,-24-47 16,24 0-16,-24 0 15,1 0-15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16.3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 0,'0'-24'15,"0"1"-15,0 0 0,0-1 16,0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17.4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52 699 0,'0'23'63,"0"0"-63,0 24 15,0-1-15,0 1 16,0 23-16,-23 0 16,23 23-16,0 0 15,0 24-15,-24-24 16,24-23-16,0 23 15,0-46-15,0 23 16,0-47-16,0 0 16,0 1-16,0-71 62,0 24-62,0-24 16</inkml:trace>
  <inkml:trace contextRef="#ctx0" brushRef="#br0" timeOffset="1">29 699 0,'46'0'62,"-22"-24"-62,22 24 16,-23 0-16,24-23 16,0 23-16,-1 0 15,1-23-15,-1 23 16,24 0-16,0 0 0,0 0 16,0 0-16,23 0 15,1-24-15,-1 24 16,0-23-16,0 23 15,0 0-15,-23 0 16,23-23-16,-23 23 16,0 0-16,-23 0 15,23 0-15,-24 0 16,-22 0-16,-1 23 16,24-23-16,-24 0 15,0 0 1,1 23-16,-1-23 15,0 0 1,0 24 0,1-24-1,-1 0 1,0 0 15,-23 23 79,0 0-110,0 1 15,0-1-15,0 0 16,-23 1-16,23 22 15,0 1-15,0 23 16,0-24-16,0 24 16,0 0-16,0 0 15,0 0-15,0 0 16,0-47-16,0 24 16,0-24-1,0 0 32,0 1-47,0-1 16,0 0-1</inkml:trace>
  <inkml:trace contextRef="#ctx0" brushRef="#br0" timeOffset="2">52 1724 0,'47'0'63,"-24"-23"-48,0 23-15,0-24 16,1 24-16,-1 0 0,24-23 16,-24 23-1,0 0-15,1 0 0,22 0 16,-23 0-16,24 0 16,0 0-16,-24 23 15,24-23-15,-24 0 16,23 0-16,-22 24 15,-1-24-15,24 0 16,-24 0-16,0 0 16,1 23-16,-1-23 15,0 0-15,1 0 16,-1 0-16,0 0 0,0 0 16,1 0-16,22 0 15,-22 0 1,-1 0-16,0 0 15,24 0-15,-24 0 16,0 0-16,1 0 16,-1 0-16,0 0 15,1 0-15,22 0 16,-22 0-16,-1 0 16,0 0-16,0 0 15,1 0-15,-1 0 16,0 0-16,1 0 15,-1 0-15,0 0 16,1 0 0,-1 0-16,0 0 15,1 0-15,-1 0 16,0 0-16,0 0 16,1 0-1,-1 0-15,0 0 16,1 0-1,-1 0-15,0 0 16,1 0 0,-1 0-1,0 0 1,0 0 15,-23-23 79,0-1 186,0 1-280,0 0-16,0-1 16,0 1-16,0-23 15,0 22-15,0 1 16,0-24-16</inkml:trace>
  <inkml:trace contextRef="#ctx0" brushRef="#br0" timeOffset="3">868 1071 0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19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139 284 0,'0'47'62,"-23"-1"-46,0 1-16,23 23 16,-23 0-16,23 0 15,-24 0-15,1 23 16,23 0-16,0 0 15,-23 24-15,23-24 16,0 0-16,0 0 16,0-23-16,0 24 15,23-1-15,-23 0 16,0-23-16,0 23 0,23 0 16,-23-23-16,0 23 15,0 1-15,0-24 16,0 0-16,0 23 15,0 0-15,0 0 16,0-23-16,0 23 16,0-23-16,0 23 15,0 1-15,0-1 16,0-23-16,0 23 16,0-23-16,0-24 15,0 24-15,24 0 16,-24-23-16,23-1 0,0 1 15,0 23-15,1-23 16,-1-1-16,0 1 16,1-1-16,-1 1 15,0 0-15,-23-1 16,24-22-16,-1-1 16,0 0-1,0-23 1,1 23-16,-1-23 15,0 24 1,1-24 0,-1 23-16,0-23 15,1 0-15,-1 0 16,0 0 0,1 0-16,-1 0 15,0 23-15,0-23 16,1 0-16,-1 0 15,24 24-15,-24-24 16,0 0-16,1 0 16,22 0-16,-23 0 15,24 0-15,-24 0 16,24 23-16,0-23 16,-1 0-16,-23 0 15,24 0-15,0 0 0,-1 0 16,-22 23-1,22-23-15,1 0 0,-24 0 16,24 0-16,-24-23 16,24 23-16,-24 0 15,0 0-15,24 0 16,-24-23-16,24 23 16,-1 0-16,1 0 15,-24 0-15,24 0 16,-1-24-16,1 24 15,23 0-15,-23-23 16,-1 23-16,-22 0 16,22-23-16,1 23 15,-24-24-15,24 24 16,-24-23-16,24 23 0,-24-23 16,23 23-16,-22-23 15,-1 23-15,24-24 16,-24 24-16,0-23 15,1 23 1,-24-23 0,23 23-16,0-24 31,0 24-15,1-23-16,-24 0 15,23-1-15,0 24 16,1-23-16,-1 23 0,-23-23 15,23-1-15,1 24 16,-1-23-16,0 0 31,0 23 1,-23-23-32,24 23 15,-24-24 1,23 1-16,0 23 15,-23-23 1,0-1 0,24 1-1,-24 0-15,0-1 0,23 1 16,-23 0-16,23 0 16,-23-1-16,0 1 15,24 0 1,-24-1-1,0-22-15,23 22 16,-23-22-16,0-24 16,0 23-16,23 1 15,-23-24-15,0 23 16,0 24-16,0-24 16,24 1-16,-24-1 15,0 0-15,0 1 0,0-1 16,0 24-1,-24-24-15,24 1 0,0 22 16,-23 1-16,23-23 16,0 22-16,-23 1 15,23-24-15,0 24 16,0 0-16,0-1 16,0 1-16,0 0 15,0-24-15,0 24 16,0 0-16,0-1 15,0-22-15,0 22 16,0 1-16,0-24 16,0 24-16,-24-23 15,24 22-15,0-22 16,-23-1-16,23 0 0,0 1 16,0-1-16,-23 1 15,23-1-15,0 0 16,0 1-16,0-1 15,-24 1-15,24-1 16,0 0-16,-23 1 16,23-1-16,-23 1 15,-1-1-15,1 0 16,0 1-16,23-1 16,-23 1-16,-1-1 15,24 24-15,-23-24 16,0 24-16,23-1 15,-24 1-15,24 0 16,0 0-16,0-1 16,0 1-16,0 0 15,0-1-15,0 1 16,0 0-16,0-1 16,0 1-1,0 0-15,0-1 16,0 1-16,0 0 15,0 0 1,0-24-16,0 24 16,0-1-16,0 1 15,0 0-15,0-1 0,-23-22 16,23 23-16,0-1 16,-23 24-16,23-23 15,0 0-15,-24-1 16,24 1-1,-23 0 1,23-1 0,-23 24-16,0-23 15,-1 0 1,1 0 0,0 23-16,23-24 15,-24 24-15,1 0 0,-24-23 16,24 23-16,0 0 15,-24 0 1,1 0-16,22 0 0,-46 0 16,24 0-16,-1 0 15,1 0-15,-1 0 16,-23-23-16,0 23 16,24 0-16,-24 0 15,23 0-15,-23 0 16,24 0-16,-24 0 15,23 0-15,0 0 16,1 0-16,-1 0 16,1 0-16,-1 0 15,0 0-15,1 0 16,-1 0-16,1 0 0,-1 23 16,24-23-16,-1 0 15,-22 0-15,22 23 16,1-23-16,-23 0 15,22 24-15,-22-1 16,-1-23-16,24 23 16,-24 0-16,1 1 15,22-1-15,-22 0 16,22 1-16,1-24 16,23 23-16,-23-23 15,-1 23 1,1 1-1,0-1 1,-1 0-16,1 0 16,23 1-1,-23-24 1,23 23 15,0 0-15,-23 1-16,23 22 15,0-22-15,0-1 16,23 23-16,-23-22 16,23-24-16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33.4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0 262 0,'0'-23'31,"23"23"32,24 0-48,23 0 1,23-24-16,0 1 0,0 0 16,24 0-16,-1-1 15,24 24-15,-23-23 16,22 0-16,1-1 16,0 24-16,0-23 15,-24 23-15,24-23 16,-23 23-16,-1 0 15,-23 0-15,1 23 16,-48-23-16,1 23 16,-1-23-16,-46 24 15,24-24-15,-48 0 32,-22 0-17,-1-24-15,1 24 16,-24 0-16,0-23 15,-23 23-15,23 0 16,-47 0-16,24-23 16,-47 23-16,24 0 15,-24 0-15,0 23 16,23-23-16,1 23 16,-1 1-16,24-1 15,23-23-15,0 0 0,47 23 16,0-23-1,-1 0-15,1 0 0,23 24 63,23-24-63,1 23 16,46 0-16,0 0 15,23 1-15,0-24 16,24 23-16,-1-23 15,1 0-15,-1 0 16,-23 0-16,-23 0 16,0-23-16,-47 23 15,-93 23 1,-23-23 0,-23 23-1,-1 1-15,-23-1 0,-23 0 16,24-23-16,22 24 15,0-24-15,24 0 16,23 23-16,0-23 16,47 0-16,0 0 15,46 0 17,0 0-32,47 0 15,0 0-15,23 0 16,24 0-16,0 23 0,22-23 15,1 0 1,23 0-16,-23 0 0,23-23 16,24-24-16,-48 24 15,1 0-15,-23-1 16,-1 24-16,-46 0 16,-23 0-16,-1 0 15,-69 0 16,-24 24-15,-22-24-16,-1 23 16,0 0-16,-47 1 15,24-1-15,-23 0 16,-24 0-16,23 1 16,-23-1-16,24-23 0,-1 0 15,24 0-15,23 0 16,-23 0-16,46 0 15,1-23-15,23 23 16,23-24-16,23 1 47,23 23-47,24-23 16,24 0-16,-1 23 15,23-24-15,24 24 16,-23-23-16,22 23 15,1 0-15,-23 0 0,-24 0 16,-23 0-16,-24 0 16,-22 0-16,-71 0 31,-23 0-31,0 0 16,-23 0-16,-23 0 15,-1 0-15,-23 0 16,0 0-16,24 0 15,23 0-15,-24 23 16,47-23-16,24 0 16,22 0-16,1 0 15,46 0 1,24 0 0,0 0-1,23 0-15,23 0 0,0 0 16,0 24-16,24-1 15,-1 0-15,1-23 16,23 0-16,-47 0 16,23 0-16,-46-23 15,0 0-15,-47 23 16,-46 0 0,-24 0-1,-22 0-15,-48 0 16,24 23-16,-24-23 0,24 0 15,0 0 1,0 0-16,23 0 0,23 0 16,24 0-16,46 0 31,47 0-15,-23 0-16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38.3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94 140 0,'46'0'78,"-22"-24"-78,22 24 16,1-23-16,-24 0 15,24 23-15,-24-23 16,0 23-16</inkml:trace>
  <inkml:trace contextRef="#ctx0" brushRef="#br0" timeOffset="225">0 466 0,'140'-47'63,"-93"1"-63,23 22 16,-24-22-16,24 23 15,-23-1-15,-1 1 16,-22 0-16</inkml:trace>
  <inkml:trace contextRef="#ctx0" brushRef="#br0" timeOffset="435">303 210 0,'0'116'47,"-23"-46"-31,23 0-16,0-23 15,0-24-15,0 24 16,0-71 0,23 1-1</inkml:trace>
  <inkml:trace contextRef="#ctx0" brushRef="#br0" timeOffset="629">397 210 0,'0'93'31,"0"0"-15,0-23-16,-24 0 15,24 0-15,0 0 16,0-24-16,0 1 15,0-24 1,0-69 0,24-1-16</inkml:trace>
  <inkml:trace contextRef="#ctx0" brushRef="#br0" timeOffset="1155">583 70 0,'0'70'47,"-23"-24"-31,23 1-16,-24 0 0,24-24 16,0 23-16,0-22 15,0-1 1,24-23 31,-1 0-47,0 0 15,-23-23-15,24 23 16,-24 23 15,0 0-31,-24 1 16,1-1-16,23 0 15,-23 1-15,46-24 32,0 0-17,1 0 1,-1 0-16,0 0 16,1 0-16,-1 0 15,0 0 1,-23 46-16,-23 1 15,0-1-15,-1 24 16,-22-23-16,22 0 16,-22-1-16,22-23 15,1-23 1,23-23-16</inkml:trace>
  <inkml:trace contextRef="#ctx0" brushRef="#br0" timeOffset="1844">816 0 0,'-23'93'47,"-1"-70"-32,24 1 1,24-24-16,-1 0 16,0 0-1,1 0-15,-1-24 16,0 1 0,1 23-16,-1-23 15,0 0-15,0 23 16,-23 23 31,-23 23-47,23-22 15,-23 22-15,-24 1 16,24 0-16,-24-1 0,24 1 16,-24-1-1,1 1-15,23-24 0,-1 1 16,24-1-16,0-46 47,47-1-32,-1-22-15,-22-1 16,22 0-16,1 1 16,0-1-16,-1 1 15,1 22-15,-24 1 16,-23 0 15,-23 23-15,-1 23-16,1 0 15,0 1-15,0-1 16,-1 24-16,1-24 16,0 23-16,23-22 15,-24-1-15</inkml:trace>
  <inkml:trace contextRef="#ctx0" brushRef="#br0" timeOffset="2406">933 280 0,'116'-47'32,"-69"24"-32,-24 23 0,0 0 15,-46 23 16,-24 24-31,1-1 16,22 1-16,-22-24 16,23 24-16,-1-24 15,24 0 1,24-23 15,-1-23-15,0 23-16,-23-23 15,23 23-15,1 0 16,-24 23 15,-24 0-15,24 24-16,-23-47 16,23 23-16,0 1 15,0-1 1,23-23 46,1 0-46,-1 0-16,0 0 31,1 0-31,-1 0 0,0 0 16,-23 23-1,0 0 1,0 1-16,0-1 16,-23 24-16,0-1 15,-24 24-15,0-23 16,24 23-16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1:42.6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17 838 0,'-23'0'47,"46"0"15,24 0-62,-24 0 16,47 0-16,-24-23 15,24 23-15,0-23 16,23-24-16,-23 24 16,0 0-16,-23-1 15,-1 24-15,-22-23 16,-1 23-16,0-23 16,1 23 62</inkml:trace>
  <inkml:trace contextRef="#ctx0" brushRef="#br0" timeOffset="564">1741 23 0,'-23'-23'47,"23"46"-16,0 0-15,0 0 0,0 1-16,-23-1 15,-1 0 1</inkml:trace>
  <inkml:trace contextRef="#ctx0" brushRef="#br0" timeOffset="1314">1741 23 0,'-116'116'15,"139"-22"17,0-48-32,-23-22 15,0-1-15,0 0 16,0-69 31,24-1-47,-24 0 15,23 24-15,-23-24 16,23 24-16,1 0 16,-1 23-16,0-24 15,1 24-15,22 0 16,-22 0-16,-1 0 15,0 24-15,-23-1 16,0 24-16,-23-24 0,0 24 16,-1-24-1,-22 24-15,22-47 0,1 23 16,0-23-16,-1 0 16,1 0-16,23-23 15,0-1 1,0 1-1,23 23 1,-23 23 15,0 1-31,0-1 16,-23 0-16,23 0 0,23-23 62,1-23-46,-1 23-16,0-23 16,-46 69 15,-24 1-15,24 0-16,-24-1 15,1 1-15,23-24 16,-24 24-16,70-47 47,1-47-47,-1 24 0,23-24 15,1 24-15,23-24 16,-23 1-16,-1-1 16,24 1-16,-47 22 15,1 1-15,-1 23 16</inkml:trace>
  <inkml:trace contextRef="#ctx0" brushRef="#br0" timeOffset="1628">1835 256 0,'0'140'16,"0"-94"-1,0 1-15,0 0 16,0-24-16,-24 0 16,24 0-16,0 1 15,0-48 1,0 1 0,24 0-1,-1 23 1,0 0-1,1 0-15,-1 0 16,0 0-16,0 0 0,1 0 16,-24-23-1</inkml:trace>
  <inkml:trace contextRef="#ctx0" brushRef="#br0" timeOffset="1988">2044 93 0,'0'93'47,"24"-93"-31,-1 0-1,0-23 1,1-24 0,-24 24-16,23-1 15,-23 1-15,23 0 16,0 23 0,-23 23-1,0 0 1,0 1-16,0 22 15,-23 1-15,0-24 0,0 24 16,-24 0 0,24-1-16</inkml:trace>
  <inkml:trace contextRef="#ctx0" brushRef="#br0" timeOffset="2280">1974 489 0,'94'-117'46,"-48"71"-30,1-1-16,-1 1 16,-22-1-16,22 0 15,-22 24-15,-1 23 16,-23-23-16,0 46 16,-23-23-1,-1 47-15,1-24 16,0 0-16,-1 24 15,24-24-15,-23 24 16,0-24-16,0 24 16,23-24-16,-24 0 15,24 1-15</inkml:trace>
  <inkml:trace contextRef="#ctx0" brushRef="#br0" timeOffset="2814">2161 349 0,'116'-93'32,"-92"93"-32,-1-23 15,-23 46 17,0 0-17,-23 1-15,23-1 16,-24 0-16,24 0 15,0 1 17,24-24 15,-1 0-32,-23 23 48,0 0-48,-23 1-15,23-1 16,0 0 15,23-23 0,0 0-15,1 0-16,-1 0 16,0 0-16,0 24 0,1-24 15,-24 23-15,0 23 16,0 24-16,-24 0 16,-22 0-16,-1 0 15,1 0-15,-1-23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0:27.1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466 419 0,'-23'-23'141,"23"-24"-125,0 24-16,0 0 15,-23 0-15,-1-1 16,1 24-16,0 0 16,0 0-16,-1 0 15,1 24-15,0-1 16,-1 47-16,1-24 15,0 24-15,-1 0 16,24 0-16,0 0 16,0 0-16,0-24 15,24 1-15,-1-24 16,0 1-16,1-24 16,-1 0-16,24 0 15,-1-24-15,-23 1 16,24 0-16,-24-1 0,1 1 15,-1 0 1,0 0-16,1-1 0,-24 1 16</inkml:trace>
  <inkml:trace contextRef="#ctx0" brushRef="#br0" timeOffset="339">769 280 0,'24'0'63,"-1"0"-63,0 23 15,1-23-15,-1 0 16,0 0-16,-23 23 15</inkml:trace>
  <inkml:trace contextRef="#ctx0" brushRef="#br0" timeOffset="691">699 466 0,'24'0'47,"22"0"-31,-22 0-16,-1 0 15,0 0-15,-23 23 16,0 1-16,0 22 16,0 24-16,0 0 15,-23 0-15,23-24 16,0 1-16,0-24 15,23-69 48,-23 22-47,24-45-16,-1 22 15,-23 0-15,0 1 16</inkml:trace>
  <inkml:trace contextRef="#ctx0" brushRef="#br0" timeOffset="1412">979 140 0,'93'0'47,"-69"0"-47,-1 0 16,0-24-16,0 24 16,-23 24 30,-23 22-30,0 1-16,0 0 16,-1-1-16,24 1 15,-23-24-15,23 0 16,0 1-16,0-48 47,23 1-32,1-24-15,-1 24 0,-23 0 16,23 23-16,0-23 16,1-1-16,-1 24 15,0 0-15,-23 24 32,0-1-17,-23 23-15,0-22 16,-24 22-16,24-22 15,-24-1-15,24 0 16,-24 1-16,24-1 16,0-23-16,-1 0 15,1 0-15,23-23 47,23 23-31,24 0-16,-24-24 15,24 24-15,23-23 16,-24 23-16,24-23 16,0-1-16,-46 24 15,22 0-15</inkml:trace>
  <inkml:trace contextRef="#ctx0" brushRef="#br0" timeOffset="1808">1072 559 0,'-23'93'16,"23"-46"-1,0 0-15,0-24 16,0 0-1,23-46 1,1 0 0,-24-24-16,23 24 15,0-1-15,0 1 16,1 0-16,22-1 0,-22 24 16,-1 0-16,0 47 15,-23-24 1,0 47-16,-23-23 15,0-1-15,-1 1 16,1-24-16,0 1 16,23-1-16,-24-23 15,1 0 1,23-23 0,0-24-16,0 24 15,0-24-15</inkml:trace>
  <inkml:trace contextRef="#ctx0" brushRef="#br0" timeOffset="2777">1608 163 0,'117'0'47,"-94"0"-47,0 0 0,-23 23 32,0 1-32,-46-1 0,-1 0 15,24 24-15,-24-24 16,24-23-16,0 23 15,-1-23-15,1 0 32,46 0-1,1-23-31,-1 23 16,0 0-16,1-23 15,22 23-15,-23-23 16,1 23-16,-1 0 0,-46 46 31,-1 1-31,-22-24 16,-1 24-16,24-1 15,0-22-15,-1-1 16,48-46 31,-1 23-47,0-24 15,1 24-15,-1-23 16,23 23-16,-22-23 16,-1 23-16,-23 23 47,-23 0-47,23 1 15,-24-24-15,24 23 16,0 0-16,0 0 15,-23-23 1,23 24-16,0-1 16,0 24-16,-23-24 15,23 24-15,-23-24 16,23 0-16,0 0 16,0-46 15,0 0-16,23 0-15,-23-24 0,46 24 16,-22-1-16,-1 1 16,0 0-16,1 23 15,22-24-15,-22 24 16,-1 0-16,-23 24 16,0 22-1,0 1-15,-23 0 16,-1-1-16,-22 24 15,22-23-15,1-24 16,0 0-16,-1-23 16,1 0-1,23-23-15,0 0 16</inkml:trace>
  <inkml:trace contextRef="#ctx0" brushRef="#br0" timeOffset="4007">2284 233 0,'70'0'62,"-47"0"-62,1 0 16,-1 0-16,0 0 16,0 23-16,-23 1 15,-23-1 1,0 23-16,-24 1 16,24-24-16,0 1 15,23-1-15,0 0 47,23-23-47,0 24 16,1-1-16,-1 23 15,-23 1-15,23 0 16,-23-1-16,0 1 16,0-1-16,-23-22 15,23-1-15,-23 0 16,23 1-16,-24-24 15,1 0 1,23-24-16,-23-22 16,-1-1-16,1 1 15,0-24-15,-1 23 0,1 0 16,0 24-16,23 0 16,-24 23-1,48 23 16,-1 0-15,-23 1 0,23-1-16,-23 0 15,0 1-15,0-1 16,0 0-16,-23 1 16,23-1-16,0 0 15,-23-23-15,46 0 47,0-23-47,1 0 0,-1-24 16,24 0-16,-1 24 15,1-24-15,-1 1 16,1 23-16,0-24 16,-24 47-16,-23-23 15,0 46 16,0 0-31,-23 24 16,-24-24-16,24 24 16,-1-24-16,24 0 15,0 1-15,-23-24 16,23 23-16,23-23 16,1 0-1,-1 0-15,24 0 16,-24 0-16,0 0 15,1-23-15,-24-1 16,0 1 0,-24 23-1</inkml:trace>
  <inkml:trace contextRef="#ctx0" brushRef="#br0" timeOffset="4299">2098 559 0,'0'93'63,"0"-23"-63,23 0 16,-23-23-16,23 23 15,-23-24-15,23-22 16,1-1-16,-1-23 15,0 0-15,1 0 16,-1 0-16,24-23 16,-1-1-16,1 1 15,-1-24-15,1 1 0,23-1 16,-23 1 0,-1-24-16,1 23 0</inkml:trace>
  <inkml:trace contextRef="#ctx0" brushRef="#br0" timeOffset="4495">2750 559 0,'0'23'63,"0"1"-63,0 22 16,0 24-16,0-23 15,0 23-15,0-24 16,0 24-16,0-46 0,0 22 15,23-22 1,-23-1-16</inkml:trace>
  <inkml:trace contextRef="#ctx0" brushRef="#br0" timeOffset="4680">2936 280 0,'47'116'31,"-24"-93"-15,1-23-16</inkml:trace>
  <inkml:trace contextRef="#ctx0" brushRef="#br0" timeOffset="5040">3239 233 0,'-93'116'47,"47"-46"-31,-24-23-16,0 0 15,23-1-15,24-23 0,0 1 16,-1-24-16,48 0 47,22-24-31,1 1-16,-24 23 15,47-23-15,-23 0 16,-1-24-16,1 24 15,-1-1-15,-22 24 16,-1 0-16,-23-23 16,-23 23-1,-1 0 1,1-23-16,-23 23 16</inkml:trace>
  <inkml:trace contextRef="#ctx0" brushRef="#br0" timeOffset="5220">3239 233 0,'-139'23'15,"115"24"32,24-1-47,0 24 16,0 0-16,0-23 16,0-1-16,0 1 15,0 0-15,0-24 16</inkml:trace>
  <inkml:trace contextRef="#ctx0" brushRef="#br0" timeOffset="5815">3076 489 0,'-93'117'16,"70"-71"-1,-1-22-15,1 22 16,23-22-16,-23-24 16,46-24 15,0 1-31,1 0 16,-1 23-16,24-24 15,-24 24-15,24-23 16,-24 23-16,24-23 15,-1 23-15,-23-24 16,1 1 0,-48 46 15,1-23-15,0 24-16,0-1 15,-1 0 1,1 1-1,23-1-15,-23 24 16,23-24-16,-24 0 16,24 24-16,-23-24 15,23 0-15,0 1 16,0-1 0,0 0 15,23-23-31,1 24 15,-1-24-15,0 23 16,1 0-16,-1-23 16,0 0-16,0 0 15,-23 24-15,0-48 32,-46 1-17,23 0-15</inkml:trace>
  <inkml:trace contextRef="#ctx0" brushRef="#br0" timeOffset="6107">2890 815 0,'140'0'47,"-94"0"-32,1-23-15,-24 0 16,1 23-16,-1-23 0,0 23 16,-23 23-1,-23 23-15,0 1 16,-24 0-16,24 23 16,-1-47-16,-22 24 15,22-24-15,24 0 16,-23-23-16,23-23 15,0-24 1,23-23-16</inkml:trace>
  <inkml:trace contextRef="#ctx0" brushRef="#br0" timeOffset="6669">3379 349 0,'24'47'63,"-24"0"-63,-24-1 15,1 1-15,23-24 16,0 0-16,0 1 16,23-48 15,1 1-31,-1 0 15,23 0-15,-22-1 0,-1 24 16,0 0-16,1-23 16,-1 23-16,-23 23 15,0 1 1,0 22-16,-23 1 16,-1-1-16,1 24 15,-24-23-15,1-1 16,23 1-16,-1-24 15,1 1-15,0-1 16,-1-23-16,24-23 16,0-24-1,0 0-15,0 1 0,0-1 16,0 24-16,24 23 16,-1 0-1,0 0-15,1 0 16,-1 0-16,23 23 15,-22-23-15,22 24 16,-22-1-16,-1 0 16,0 0-16,1-23 15,-1 24-15,0-24 16,-23 23-16,0 0 16,23-23-16</inkml:trace>
  <inkml:trace contextRef="#ctx0" brushRef="#br0" timeOffset="7917">3752 349 0,'23'-23'62,"1"23"-46,-24 23 15,0 1-15,-24 22-16,-22 24 15,22-23-15,1-1 16,0 1-16,0-24 16,23 1-16,0-48 47,23 24-47,0 0 15,0 0 1,1 24-16,-1-1 15,0 24-15,-23-1 16,24 1-16,-24-1 16,0-22-16,0-1 15,0 0-15,0 1 16</inkml:trace>
  <inkml:trace contextRef="#ctx0" brushRef="#br0" timeOffset="8091">3915 396 0,'140'-47'31,"-93"24"-31,-1 23 16,-22 0-16</inkml:trace>
  <inkml:trace contextRef="#ctx0" brushRef="#br0" timeOffset="8271">3892 606 0,'140'-93'47,"-94"69"-31,1 1-16,0 0 15,-24-1-15,-23 1 16</inkml:trace>
  <inkml:trace contextRef="#ctx0" brushRef="#br0" timeOffset="8751">4125 280 0,'-47'139'31,"47"-92"-15,-23 0-16,0 22 16,23 1-16,-24-23 15,24-24-15,-23 24 16,23-24-1,23-23 1,1-23-16,-1 0 16,0-1-16,1 1 0,-1 23 15,0-23-15,24 23 16,-24 0 0,-23 23-1,0 0-15,0 1 16,-23-1-16,0 0 15,-1 24-15,1-47 16,0 23-16,-1-23 16,1 0-1,46 0 32,1 23-47,-1-23 16,24 24-16,-24-24 15,0 23-15,24-23 16,-24 0-16,0 0 16</inkml:trace>
  <inkml:trace contextRef="#ctx0" brushRef="#br0" timeOffset="8945">4591 116 0,'70'117'47,"-47"-94"-31</inkml:trace>
  <inkml:trace contextRef="#ctx0" brushRef="#br0" timeOffset="9687">4801 163 0,'-94'93'46,"48"-46"-46,-1-1 16,-23-22-16,24 22 16,22-46-16,1 24 15,46-48 32,1 1-47,-1 0 16,24 23-16,-24-24 15,24 1-15,-1 23 16,1-23-16,-24 23 16,0 0-16,-23 23 15,0 0 1,-23 1-16,0 22 16,-1-22-16,1-1 15,0 0-15,0-23 16,-1 0 15,24 24 16,0-1-31,0 0-16,-23 24 15,0-24-15,-1 24 16,24-24-16,-23 0 15,23 1-15,23-71 47,1 24-47,-1-24 16,24 24-16,-24-1 16,23-22-16,-22 23 15,22 23-15,1-24 16,0 1-16,-24 23 15,0 0-15,1 0 16,-24 23-16,0 1 0,0-1 16,-24 23-16,1-22 15,0 22-15,-1-46 16,1 24-16,0-24 16,-1 0-16,1-24 15,23 1-15</inkml:trace>
  <inkml:trace contextRef="#ctx0" brushRef="#br0" timeOffset="9882">4707 419 0,'0'117'63,"0"-71"-63,0 24 15,0 0-15,0-23 0,0-1 16,24 1-16,-24-94 47,23 1-32</inkml:trace>
  <inkml:trace contextRef="#ctx0" brushRef="#br0" timeOffset="10055">4754 582 0,'-23'140'47,"-1"-93"-31,1-24-16,0 24 0,0-24 15,-1 0-15,1 1 16,0-24 0,-1-47-1</inkml:trace>
  <inkml:trace contextRef="#ctx0" brushRef="#br0" timeOffset="10475">4428 186 0,'-117'117'31,"94"-94"-15,-24 24-16,47-24 16,0 0-16,0 1 31,0-1-15,24-23-1,-1 23-15,-23 1 16,23-1-16,1 0 15,-1 0-15,0 1 16,1 22-16,-1-22 0,0 22 16,-23-22-16,0 22 15,0-23-15,0 24 16,-23-24-16,23 1 16,-23-1-16,-1-23 15,1 0-15,0 0 16,-1-23-1,24-24-15,0 0 16</inkml:trace>
  <inkml:trace contextRef="#ctx0" brushRef="#br0" timeOffset="10647">4358 722 0,'116'24'32,"-69"-1"-32,23 0 0,0 24 15,0-24 1,0 0-16,0 1 0,0-1 15,-24 0-15,24-23 16,-23 0-16,-1 24 16,-22-24-16,-1 0 15,-23-24 1</inkml:trace>
  <inkml:trace contextRef="#ctx0" brushRef="#br0" timeOffset="10835">5290 769 0,'0'116'47,"0"-92"-47,0 22 15</inkml:trace>
  <inkml:trace contextRef="#ctx0" brushRef="#br0" timeOffset="11893">5640 186 0,'0'24'63,"0"-1"-63,0 0 15,0 1-15,0 22 16,23 1-16,-23-24 15,23 0-15,1 1 16,-1-1-16,0-23 16,0 0-1,1-23-15,-1-24 16,0 0-16,-23 1 16,0 23-16,0-24 15,0 24-15,0-1 0,-23 1 16,0 23-1,-1-23-15,1 23 16,-23 23-16,22 0 16,1 24-16,23-24 15,-23 24-15,23-24 16,0 0-16,0 1 16,0-1-1,23-23 1,0 0-16,1 0 15,22 0-15,-23 0 16,1 0-16,-24-23 0,0 46 31,-24 0-31</inkml:trace>
  <inkml:trace contextRef="#ctx0" brushRef="#br0" timeOffset="12382">5500 769 0,'140'-117'47,"-94"94"-47,1 0 16,-1-24-16,-22 24 15,-1 23-15,0 0 16,-23 23-1,0 24 1,0 23-16,-23-24 16,23 1-16,0-1 15,0-22-15,0-1 16,23-23-16,1 0 31,-1-23-31,-23-1 16,23-22-16,1-1 15,-24 1-15,0-1 16,0 24-16,0-1 16,0 1-16,-24 23 15,1 0-15,0 23 16,-1 1 0,1 22-16,0 1 15,-1 0-15,1-1 16,0 1-16,0-1 15,-1-22-15,1 22 16,0-22-16,-1-1 16</inkml:trace>
  <inkml:trace contextRef="#ctx0" brushRef="#br0" timeOffset="12591">5733 862 0,'116'70'32,"-69"-47"-17,23 1-15,-24-1 16,1-23-16,0 23 16,-1-23-16,-22 0 15,-1 0-15,0 0 16,0-23-16,1 0 15,-24-24-15</inkml:trace>
  <inkml:trace contextRef="#ctx0" brushRef="#br0" timeOffset="12801">6478 303 0,'-93'140'47,"70"-94"-47,-24 1 16,24-24-16,0 0 16,-1-23-16</inkml:trace>
  <inkml:trace contextRef="#ctx0" brushRef="#br0" timeOffset="12989">6292 559 0,'93'23'31,"-69"1"-31,-1 22 16,0 24-16,-23-23 16,0 23-16,23-24 15,-23 1-15,0-24 16,0 1-16,0-1 15,0-46 17</inkml:trace>
  <inkml:trace contextRef="#ctx0" brushRef="#br0" timeOffset="13175">6525 349 0,'140'-23'32,"-93"0"-17,-24 23-15,0 0 16,0 0-16</inkml:trace>
  <inkml:trace contextRef="#ctx0" brushRef="#br0" timeOffset="13319">6665 256 0,'-23'140'47,"-1"-117"-47,24 1 16</inkml:trace>
  <inkml:trace contextRef="#ctx0" brushRef="#br0" timeOffset="14285">6572 559 0,'0'117'16,"23"-71"-1,-23 1-15,0-1 16,0-22-16,0-1 16,23-23-1,-23-23 1,0-1-16,0-22 16,24-1-16,-24 1 15,23-24-15,-23 23 16,23 1-16,1 22 0,-24 1 15,23 0-15,0-1 16,-23 48 15,23-1-31,-23 0 16,24 24-16,-24-1 16,0 24-16,23 0 15,-23-23-15,0-1 16,23 1-16,-23-24 15,0-46 17,-23 0-17,23-1-15,-23-22 16,-1-1-16,1 1 16,0 22-16,23-22 15,-23 22-15,23 1 16,23 23 15,0 0-15,0 0-1,-23 23 1,0 1-16,0-1 16,-23 24-16,0-24 15,0 24-15,-1-24 0,24-46 63,24 23-48,-1-24-15,0 24 16,0-23 0,1 23-16,-1 0 15,-23 23-15,0 24 16,0-24-1,-23 24-15,-24-24 16,24 24-16,0-24 0,-24 0 16,24 1-1,23-1-15,-24-23 16,48 0 31,-1 23-32,24-23-15,-24 0 16,23 0-16,1-23 16,0 23-16,-1-23 15,-22 23-15,-1 0 16,0 0-16,0 0 16</inkml:trace>
  <inkml:trace contextRef="#ctx0" brushRef="#br0" timeOffset="15103">7154 210 0,'-116'139'47,"92"-115"-47,1 22 16,0-22-16,0-1 16,46-23 30,0 0-46,0 0 16,1 0-16,22 0 16,-22 23-16,22 1 15,-22 22-15,-24 1 16,23 23-16,-23 0 16,0-24-16,0 1 15,0-1-15,0-22 16,0-1-16,0-46 15,-23-1 1</inkml:trace>
  <inkml:trace contextRef="#ctx0" brushRef="#br0" timeOffset="15485">7201 396 0,'140'-47'47,"-117"47"-47,24 0 0,-24-23 15,0 23-15,1 0 16,-24 23 0,-47 24-1,24 0-15,-24-1 16,0 1-16,1-24 15,22 24-15,1-24 16,0-23-16,23 23 16,23-46 31,24 0-32,-24-1-15,24 1 0,-24-23 16,24 22-1,-24 1-15,-23 0 0,0-1 16,0 1-16</inkml:trace>
  <inkml:trace contextRef="#ctx0" brushRef="#br0" timeOffset="15935">7364 326 0,'-23'117'46,"23"-47"-30,-24-1-16,24-22 0,-23 23 16,23-23-16,0-24 15,0 0-15,23-23 32,1-23-17,22-24-15,-22 24 16,-1 0-16,0-1 15,1 1-15,-1 23 16,0 0-16,-23 23 16,0 1-1,0-1-15,-23 24 16,23-24-16,-23 23 16,-1-22-16,1-1 0,0-23 15,23 23 1,-24-23-16,48 0 47,-1 0-32,0 24-15,1-24 16,-1 23-16,0-23 16,0 0-16,1 0 15,-1-23-15</inkml:trace>
  <inkml:trace contextRef="#ctx0" brushRef="#br0" timeOffset="16145">8040 0 0,'0'116'47,"0"-69"-47,0-24 16</inkml:trace>
  <inkml:trace contextRef="#ctx0" brushRef="#br0" timeOffset="17083">8133 116 0,'-47'94'63,"1"-48"-63,22-22 15,-22-1-15,-1 0 16,1 0-16,22 1 16,1-24-1,46 0 17,1 0-17,-1 0-15,24 0 16,-24-24-16,0 24 15,24 0-15,-24 0 16,-23 24 0,0-1-1,-23 0-15,-1 24 16,-22 0-16,23-1 16,-24-23-16,24 1 15,-1-1-15,48-46 47,-1-1-31,0 1-16,1 23 15,22-23-15,-23 0 16,24 23-16,0-24 16,-1 24-16,24-23 15,-46 23-15,22 0 16,-46 23-1,0 1 1,-46-1-16,22 23 16,1-22-16,0-1 0,-24 0 15,24 1-15,-1-24 16,1 0 0,23-24-16,-23-22 15,23 22-15,0 1 16,0-23-16,0 22 15,0-22-15,0 22 16,0 1-16,0 0 16,0-1-1,0 48 32,0-1-47,0 0 16,0 24-1,23 0-15,-23-1 0,0 1 16,23 23-16,-23-24 16,0 1-16,0-1 15,0 1-15,0-24 16,0 1-16,0-48 47,-23-22-32</inkml:trace>
  <inkml:trace contextRef="#ctx0" brushRef="#br0" timeOffset="17280">8040 489 0,'-47'117'46,"24"-94"-46,0 24 16,-1-24-16,1 24 16,0-47-16,-1 23 15,1-23 1,23-23-16</inkml:trace>
  <inkml:trace contextRef="#ctx0" brushRef="#br0" timeOffset="17519">7783 186 0,'-23'47'62,"0"0"-62,0-1 16,-1 1-16,-22-1 0,22-22 15,1-1-15</inkml:trace>
  <inkml:trace contextRef="#ctx0" brushRef="#br0" timeOffset="18064">7574 489 0,'93'-23'62,"-70"23"-62,1 0 16,-1 0-16,0 0 15,-23 23 17,-23 24-32,0-24 15,-1 24-15,1-24 0,23 0 31,23-23 16,-23 24-47,24-24 16,-1 23-16,0 0 16,-23 1-1,0-1-15,0 0 16,0 0-16,0 1 15,0-1-15,-23 0 16,0-23-16,-1 0 31,24-23-15,24 23 15,-1 0-31,0 0 16,24 0-1,-24 23-15,24 1 16,23-24-16,-24 23 16,24-23-16,0 23 15,23-23-15,0 0 16,1 0-16,-1 0 16,-23 0-16,0-23 15,-24 23-15,1-23 16</inkml:trace>
  <inkml:trace contextRef="#ctx0" brushRef="#br0" timeOffset="81253">490 1351 0,'-24'-23'0,"48"23"78,-1 23-47,0-23-31,-23 24 0,24 22 16,-24-22-16</inkml:trace>
  <inkml:trace contextRef="#ctx0" brushRef="#br0" timeOffset="82123">420 1561 0,'0'117'32,"0"-94"-32,0 24 0,0-1 15,0-22-15,0-1 16,0-46 15,0-1-31,0 1 16,23-24-16,-23 1 15,23 22-15,-23 1 16,24 0-16,-1-1 16,0 24-16,1-23 15,-1 23-15,24 0 16,-24 0-1,-23 23-15,0 1 0,0 22 16,-23 1-16,-1-24 16,1 24-16,0-24 15,-1 1 1,48-24 62,-24 23-31,0 0-47,-24 0 16,1 1-1,23-1 32,23-23-31,1 0-16,-1 0 15,0 0-15,-23 23 32,0 1-32,-23-1 15,0 24-15,-1-1 16,-22 1-16,22-24 0,1 24 15,0-24 1,-1 0-16,48-46 31,-1-24-15,0 24-16,24-24 16,-24 24-16,24-23 15,0-1-15,-1 0 16,1 1-16,-1 22 15,-22 1-15,-24 0 16,0 0 0</inkml:trace>
  <inkml:trace contextRef="#ctx0" brushRef="#br0" timeOffset="82459">676 1794 0,'-23'47'47,"23"-1"-31,0 1-16,0 0 15,-23-1-15,23 1 16,0-1-16,-24-22 16,24-1-16,0 0 15,0-46 16,0 0-31,24-1 0,-1 1 16,0 0 0,0 23-1,1-23-15,-1 23 16,24 0-16,-24 0 16,0 0-16,1 23 15,-1-23-15,0 0 16,0 0-16</inkml:trace>
  <inkml:trace contextRef="#ctx0" brushRef="#br0" timeOffset="83735">979 1421 0,'-47'140'32,"47"-117"-17,0 1-15,0-1 16,24-23 0,-1 0-16,0 0 15,24-23-15,-24-1 16,1-22-16,-1 23 0,0-1 15,-23 1 1,23 0-16,1 23 0,-24-24 16,23 48 15,-23 22-15,0-22-16,0-1 15,0 23-15,-23-22 16,-24 22-16,24 1 15,-24 0-15,1-1 16,-24 24-16,46-47 16,-22 24-16,46-24 15,-23-23-15,23 24 16,23-48 15,0 1-31,24 0 16,-24-1-16,24-22 15,23-1-15,-1-23 16,-22 24-16,0 22 16,-1 1-16,-46 0 15,-23 23 17,0 0-32,-1 23 15,-22-23-15,22 0 16,1 0-1,0 0 1,23 23 15,-23 1-15,23 22-16,-24 1 16,24 0-16,-23-24 15,23 0-15,0 0 16,23-46 15,1 0-31,-1 0 16,23-1-16,-22 1 15,22 0-15,-22-1 16,-1 24-16,0-23 16,-23 46 15,-23 1-31,0 22 15,-24-22-15,24 22 16,23-23-16,-24 1 16,48-24 77,-24 23-30,0 0-63,0 1 16,0-1-1,0 0-15,0 1 31,23-24-31,0 0 16,1 0-16,-1 0 16,0 0-16,24 0 15,-24 0 1,-23 23 0,0 0-16,-23 24 0,0 23 15,-1-24-15,-22 1 16,22-1-16,1-22 15,0 22-15,-1-46 16</inkml:trace>
  <inkml:trace contextRef="#ctx0" brushRef="#br0" timeOffset="84178">1771 1584 0,'24'0'62,"-1"0"-46,0 24-16,1-1 16,-24 0-16,0 1 15</inkml:trace>
  <inkml:trace contextRef="#ctx0" brushRef="#br0" timeOffset="84342">1725 1981 0,'116'-47'47,"-92"24"-32,-1-1-15</inkml:trace>
  <inkml:trace contextRef="#ctx0" brushRef="#br0" timeOffset="84897">1981 1631 0,'140'-116'32,"-94"92"-17,1 24-15,-24-23 16,1 23-16,-24 23 16,0 24-1,-47-1-15,0 1 16,1 23-16,23-23 15,-1-1-15,1-22 0,0-1 16,23 0 0,23-23-1,0 0 1,1-23-16,-1 0 16,23-1-16,-22-22 15,22-1-15,-22 0 16,-24 1-16,0 22 15,0 1-15,0-23 16,-24 22-16,1 24 16,0-23-16,-1 0 15,1 23-15,0 0 16,0 23 0,23 0-1,0 24-15,0 23 0,0 0 16,0 0-16,-24 0 15,24-24-15,0 24 16,0-47-16,0 1 16,0-1-16,0-46 31</inkml:trace>
  <inkml:trace contextRef="#ctx0" brushRef="#br0" timeOffset="85033">2121 1818 0,'140'23'31,"-117"0"-31,0-23 16,24 23-16,-24-23 15,1 0-15,-1 0 16</inkml:trace>
  <inkml:trace contextRef="#ctx0" brushRef="#br0" timeOffset="85213">2564 1258 0</inkml:trace>
  <inkml:trace contextRef="#ctx0" brushRef="#br0" timeOffset="86180">2377 1468 0,'-23'116'31,"23"-92"-31,0-1 16,0 0 0,23-46-1,-23 0 1,24-1-16,-1 1 16,0-23-16,0 22 15,1 1-15,-1 0 16,0 23-16,24-24 15,-24 24-15,1 0 16,-24 24 0,0-1-16,-24 0 15,24 1-15,-23-1 16,23 0-16,-23-23 0,23 23 47,23-23 0,0 0-47,1-23 15,-24 0-15,23 0 16,-23 46 15,-23 0-31,23 0 16,-24 24-16,1-24 0,23 1 15,0 22 1,0-22-16,0-1 16,23-23-1,1 0 1,-24-23 0,23-1-16,-23 1 15,0 0-15,0-1 16,0 1-16,0 0 15,0-1-15,-23 1 16,-1 23 0,1 0-16,0 23 15,23 24 1,-24 0-16,24-1 16,-23 1-16,0 0 0,23-1 15,-24 1-15,24-24 16,-23 0-16,23-69 47,23 22-47,-23-22 15,24 23-15,-24-1 16,0 1-16,23 23 16,0 0-1,1 0 1,-1 0-16,0 23 15,1 1-15,22-1 0,-23 0 16,1 0-16,22 1 16,-22-24-16,-1 0 15,0 0-15,24 0 16,-24 0-16,24-24 16,-24 1-16,0 0 15</inkml:trace>
  <inkml:trace contextRef="#ctx0" brushRef="#br0" timeOffset="86397">3053 1188 0,'70'70'62,"-47"-70"-62,1 0 16</inkml:trace>
  <inkml:trace contextRef="#ctx0" brushRef="#br0" timeOffset="86906">3309 1095 0,'-116'117'47,"69"-71"-47,1 1 16,-1-1-16,0-22 15,24-1-15,0 0 16,23 1-16,46-24 47,-22-24-47,-1 1 15,24 23-15,-1-23 16,-22-24-16,22 24 16,1-24-16,-24 24 0,0 0 15,-23-1-15,0 1 16,0 0-1,-23-1-15,0 24 16,-1 0-16,1-23 16,0 23 15,23 23-15,0 1-1,0 22-15,0 1 16,0 23-16,0-24 15,0 24-15,0 0 0,0-23 16,0-1-16,0 1 16,0-24-1,0-46 1</inkml:trace>
  <inkml:trace contextRef="#ctx0" brushRef="#br0" timeOffset="87469">3170 1398 0,'-94'117'31,"94"-94"-31,-23 23 16,23-22-16,0-1 0,-23-23 16,23 23-1,23-46-15,0 0 16,1-1-16,-24 1 15,23 0-15,0 0 16,1 23-16,22-24 16,-23 24-16,24-23 15,0 23-15,-24 0 16,0 0-16,1-23 16,-48 23 15,1 23-31,-24-23 0,24 23 15,0-23 1,-1 0-16,1 24 0,0-24 16,23 23-1,0 0 1,0 0-16,0 1 16,0 22-16,0-22 15,0-1-15,0 24 16,0-24-16,23 0 15,0 1 1,1-24 0,-1 0-1,0 0 1,1 23-16,-1 0 16,-23 0-1,-23-23 16,-1 0-31</inkml:trace>
  <inkml:trace contextRef="#ctx0" brushRef="#br0" timeOffset="87709">3076 1678 0,'117'-47'63,"-94"47"-63,0 0 0,-23 23 15,0 24-15,0-24 16,0 24-16,0 0 16,-23-1-16,0-23 15,23 1 1,0-48-1</inkml:trace>
  <inkml:trace contextRef="#ctx0" brushRef="#br0" timeOffset="88257">3426 1258 0,'70'-46'47,"-70"92"-31,0 1-16,-24-24 15,24 0-15,0 1 16,0-1 0,24-23-1,-1-23-15,0-1 16,1 24-16,-24-23 15,23 23 1,-23 23-16,0 1 16,0 22-16,0 1 15,-23 23-15,-1-24 16,1 1-16,0 0 16,-1-1-16,24-22 15,-23-1-15,23 0 16,-23-23-16,0-46 31,23 22-31,0-22 16,0 22-16,0 1 15,23 23 17,0 0-17,0 23-15,1 1 16,-1-1-16,0 0 15,1 1-15,-24-1 16,23 0-16,-23 1 16,23-24-16</inkml:trace>
  <inkml:trace contextRef="#ctx0" brushRef="#br0" timeOffset="88633">3775 1188 0,'-46'117'62,"22"-71"-62,1-22 16,23-1-16,0 0 15,23-23 32,1 24-31,-1 22 0,-23 1-1,0-1-15,0 24 0,0 0 16,0-23-16,0 23 15,0-47-15,0 0 16,0 1-16,0-48 16,0 1-1</inkml:trace>
  <inkml:trace contextRef="#ctx0" brushRef="#br0" timeOffset="88858">3845 1095 0,'93'0'47,"-69"0"-31,-48 0 30,1 0-30</inkml:trace>
  <inkml:trace contextRef="#ctx0" brushRef="#br0" timeOffset="89667">3845 1095 0,'47'0'0,"-47"117"16,0-47-1,0-24-15,0 24 16,-23 0-16,23-23 15,0 22-15,-24-45 16,24-1-16,0 0 16,0-69 15,0-1-15,0 1-16,24-24 15,-1 0-15,-23 23 16,23 1-16,0 22 15,-23 1-15,24 23 0,-1 0 16,0 23 0,-23 1-16,0 22 15,0 24-15,0-23 16,0 23-16,0-24 16,0 1-16,-23-1 15,23-22-15,0-1 16,-23-23-1,23-23 1,-24-1-16,24 1 16,-23-24-16,23 24 15,0 0-15,0-24 16,0 24 0,0 0-16,0-1 15,23 24 1,-23 24-1,0-1 1,0 0-16,-23 24 16,23-24-16,-23 0 15,23 1-15,23-24 63,0 0-63,1 0 31,-24 23-31,0 0 16,0 1-16,-24 22 15,1 1-15,-23 0 16,22-24-16,1 0 16,23 0-16,0 1 15,23-24 32,24-24-47,-24 1 16,24 23-16,-24-23 15,24 0-15,-1 23 16,-22-24-16,-1 24 16</inkml:trace>
  <inkml:trace contextRef="#ctx0" brushRef="#br0" timeOffset="90224">653 2913 0</inkml:trace>
  <inkml:trace contextRef="#ctx0" brushRef="#br0" timeOffset="90546">513 2750 0,'0'-24'47,"23"1"-47,24 23 15,-24-23-15,24-1 16,-1 24-16,-22 0 16,-1-23-16,0 23 15,-23 23 1,0 1 0,0-1-16</inkml:trace>
  <inkml:trace contextRef="#ctx0" brushRef="#br0" timeOffset="91137">513 3006 0,'93'-23'47,"-46"-24"-47,-1 24 15,24-24-15,-23 1 16,0 22-16,-24 1 15,-23 0-15,0-1 16,0 1 0,-23 23-1,-1 0-15,1 0 16,-24-23-16,24 23 0,0 0 31,-1 46 0,24 1-15,0 0-16,0 22 16,0 1-16,0 0 15,0-23-15,0-1 16,0-22-16,0-1 16,24-23-1,-24-47 1,23 1-16,-23-1 15,0-23 1,23 24-16,-23-1 0,0 24 16,0-24-16,0 71 47,0-1-47,24 47 15,-24 0-15,0 0 16,0-24-16,23 24 15,-23-47-15,0 24 16,0-24-16,23-23 16,-23-46-1</inkml:trace>
  <inkml:trace contextRef="#ctx0" brushRef="#br0" timeOffset="91679">909 2633 0,'0'23'47,"0"24"-31,0-24-16,0 24 16,0-24-16,0 1 15,0-1-15,0 0 16,0 0-1,0 1-15,23-24 32,1 0-32,-1 0 15,0-24-15,1 24 16,-48 0 31,24 47-47,-23-24 15,0 24-15,-1-24 16,24 1-16,0-1 16,0 0-16,0 0 15,24 1 1,-1-24-16,0 0 16,1 23-1,-1-23-15,0 0 16,1 23-16,-1-23 15,-23 24-15,0-1 16,0 24-16,0-24 16,0 23-16,-23-22 15,-1-1-15,24 0 16,-23-23-16,0 0 16,23-23-16,0 0 15</inkml:trace>
  <inkml:trace contextRef="#ctx0" brushRef="#br0" timeOffset="92359">1235 2517 0,'-23'93'46,"23"-47"-46,0-22 16,0-1-16,23-23 16,1 0-1,-1-23 1,24-1 0,-24-22-16,0 23 0,0-1 15,1 1-15,-24 0 16,0 46 31,0 24-47,0-24 15,0 0-15,0 0 16,-24 24-16,1-24 16,0 24-16,-24 0 15,1-1-15,-24 1 0,46-24 16,-22 0-1,23 1-15,-1-24 0,48 0 47,-1-24-47,23 1 16,1-24-16,0 24 16,-1-23-16,1-1 15,-1 0-15,1 1 16,-24 22-16,1 1 15,-48 23 32,1 23-31,0 24-16,-1 0 0,-22-1 16,23 1-1,-1-1-15,1-22 0,0 22 16,23-22-16,23-48 31</inkml:trace>
  <inkml:trace contextRef="#ctx0" brushRef="#br0" timeOffset="92945">1398 2796 0,'140'-70'31,"-93"47"-31,-24 23 16,24-23-16,-24 23 0,-23 23 31,-23 24-31,-24-1 16,1 1-16,22-24 15,-22 24-15,22-24 16,1-23-16,23 23 16,0-46 15,23 0-16,1 23-15,-1-24 16,0 1 0,1 23-1,-24 23 1,-24 1 0,1-1-16,23 24 0,-23-24 15,23 0-15,0 1 16,23-24 46,-23 23-46,23 0 0,1-23-1,-24 23 1,23-23-16,0 24 15,-23-1-15,24 0 0,-1 1 16,0 22-16,0-22 16,-23 22-16,0-23 15,24 24-15,-24-24 16,0 24-16,0-24 16,0 1-16,-24-24 15,1 23-15,0-23 16</inkml:trace>
  <inkml:trace contextRef="#ctx0" brushRef="#br0" timeOffset="93417">2121 2633 0,'93'0'47,"-70"23"-32,1-23-15,-24 24 16,0-1 0,0 0-16</inkml:trace>
  <inkml:trace contextRef="#ctx0" brushRef="#br0" timeOffset="93597">2121 3099 0,'70'-93'32,"-47"23"-17,0 23-15,1 1 16,-1-24-16,-23 23 15,23 1-15,-23-1 0</inkml:trace>
  <inkml:trace contextRef="#ctx0" brushRef="#br0" timeOffset="94273">2331 2540 0,'116'0'62,"-93"-23"-62,24 23 16,-24-24-16,1 24 16,-1 0-1,-23 24 1,-23 22-16,-24 24 16,0-23-1,24 23-15,-23-24 0,22 1 16,1-1-16,0-22 15,23-1-15,0 0 16,23-23 15,24 0-31,-24-23 16,23-24-16,1 1 16,-24-1-16,1 1 15,-1-1-15,-23 0 16,0 24-16,0-23 0,0 22 15,-23-22 1,-1 22-16,24 1 0,-23 0 16,0 23-16,-1 23 31,24 24-15,0-1-16,-23 1 15,23 23-15,-23 0 16,0 0-16,23-1 15,0-22-15,0 0 16,0-24-16,0 0 16,0-46-1,23 0 1,-23-1-16,23 1 16,0 0-16,1-1 15,-1 24-15,24 0 16,-1 0-16,-22 0 15,22 0-15,1 0 16,-24 0-16,0 0 16,1 0-16,-1 0 15</inkml:trace>
  <inkml:trace contextRef="#ctx0" brushRef="#br0" timeOffset="94483">2936 2144 0,'-46'140'62,"23"-94"-62,-1 1 16,-22-24-16,22 0 15,1 1-15,0-1 16,-1-23-16</inkml:trace>
  <inkml:trace contextRef="#ctx0" brushRef="#br0" timeOffset="95301">2703 2447 0,'70'23'47,"-70"0"-31,0 24-16,0-24 15,0 1-15,0-1 16,0-46 31,24-1-47,-1-22 16,0 22-16,1 1 15,-1 0-15,23-1 16,-22 1-16,-1 0 0,24 23 15,-24 0 1,-23 23 0,0 0-16,-23 24 15,-1 0-15,1-1 16,0-22-16,23 22 16,0-23-16,0 1 15,23-24 16,0 0-15,1 0 0,-24 23 15,0 0-31,0 24 16,0-24-16,23 1 0,-23-1 15,23 0-15,-23 0 16,24-23-1,-1 0 1,-23-23-16,23-23 16,-23 22-16,0 1 15,0 0-15,-23-24 16,23 24-16,-47 23 16,24-24-16,0 24 15,-24 0-15,24 47 16,-24 0-16,1-1 15,22 24-15,-22-23 0,22 23 16,1-24-16,23 1 16,0-24-16,0 0 15,23-46 1,1-23 0,-1 22-16,0 1 15,1 0-15,-1-1 16,23 24-16,1-23 15,0 23-15,-24 0 16,24 0-16,-1 0 16,-22 0-16,22 0 15,1 23-15,-1-23 16,1 0-16,-24 0 16,1 0-16,-1 0 0</inkml:trace>
  <inkml:trace contextRef="#ctx0" brushRef="#br0" timeOffset="95494">3496 2260 0,'23'117'47,"-23"-94"-47,0 0 16,23-23-16</inkml:trace>
  <inkml:trace contextRef="#ctx0" brushRef="#br0" timeOffset="96006">3752 2190 0,'-93'140'47,"46"-70"-47,1-23 16,-1-1-16,0 1 16,24 0-16,0-1 0,0-23 15,23 1 1,23-24-1,0-24 1,24 1-16,-24 0 16,24-24-16,-24 24 15,24-24-15,-1 1 16,-23 22-16,1-22 16,-24 22-1,0 1 1,-24 23-16,1 0 15,0-23-15,0 0 0,-1 23 16,24-24 0,-23 24-16,23 24 47,0 22-47,0 1 15,23 23-15,-23-24 16,0 1-16,0-24 15,0 24-15,0-24 16,24 0-16</inkml:trace>
  <inkml:trace contextRef="#ctx0" brushRef="#br0" timeOffset="96568">3636 2540 0,'-94'140'16,"71"-94"0,0 1-16,-1-24 15,24 1-15,24-48 32,-1 1-17,0-24-15,1 24 16,-1-24-16,0 24 15,1-23-15,22 22 16,-23 1-16,1 0 16,-1 23-16,-46 23 31,-1 0-31,-22 47 16,-1-23-16,1-1 15,22 1-15,1 0 16,0-24-16,23 0 15,-24 0-15,48-23 32,-1 0-32,0-23 15,1 0-15,22 0 16,-22-24-16,22 0 16,-23 1-16,24-1 0,-24 24 15,-23 0-15,0 46 31,0 0-15,-23 24-16,0-1 16,23 1-16,-24 0 15,1-1-15,0 1 16,0-1-16,23-22 16,-24-24-16,24 23 15,0-46 1</inkml:trace>
  <inkml:trace contextRef="#ctx0" brushRef="#br0" timeOffset="96704">3705 2866 0,'140'0'31,"-116"0"-31,-1 0 16,0 0-16,0 0 15,-23-23 1</inkml:trace>
  <inkml:trace contextRef="#ctx0" brushRef="#br0" timeOffset="97265">3962 2120 0,'70'70'47,"-70"-46"-32,0-1-15,0 0 16,0 24-16,-24-1 16,1 1-16,-24 0 15,24-1-15,23-22 16,0-1-16,0 0 15,23-46 17,1 0-17,22-1-15,-22 1 16,-1-24-16,0 1 16,1 22-16,-1 1 15,-23 0-15,0 0 16,-23 23-1,-1-24-15,1 24 16,0 0-16,-1 0 31,24 24-15,0 22 0,0-23-16,0 24 0,0 0 15,-23-1-15,23 1 16,0 0-16,-23-24 15,23 23-15,-24-46 16,24 24-16,0-48 31,0-22-31</inkml:trace>
  <inkml:trace contextRef="#ctx0" brushRef="#br0" timeOffset="97429">4055 2284 0,'23'116'32,"-23"-69"-32,0-1 15,24-22-15,-24 22 16,23-46 0</inkml:trace>
  <inkml:trace contextRef="#ctx0" brushRef="#br0" timeOffset="97616">4241 2097 0,'0'117'32,"0"-94"-17,0 24-15,0-24 16,0 0-16,0 0 15,24-23-15,-1-23 16,0-23 0</inkml:trace>
  <inkml:trace contextRef="#ctx0" brushRef="#br0" timeOffset="97761">4241 2097 0,'117'47'0,"-117"93"47,-23-71-32,-1 1-15,1 0 16,0-23-16,-1 0 0,1-24 16,0 0-16,0 0 15</inkml:trace>
  <inkml:trace contextRef="#ctx0" brushRef="#br0" timeOffset="98263">4148 2517 0,'47'93'47,"-47"-47"-31,0 1-16,-23 0 16,23-1-16,-24 1 0,1-24 15,0 0-15,23-46 31,0-23-15,0 22-16,0 1 16,0 0-16,0-1 15,23 24 1,-23-23-16,23 23 16,1 0-16,-1 0 15,0 0 1,-23 23-1,-23 1-15,0 22 16,-1 1-16,-22-24 0,22 24 16,1-24-1,0-23-15,23 23 0,23-23 47,0-23-31,24 23-16,0-23 15,-24 23-15,23-24 16,1 24-16,0-23 16,-1-23-16,-22 22 15,22 1-15</inkml:trace>
  <inkml:trace contextRef="#ctx0" brushRef="#br0" timeOffset="99364">257 1421 0,'-24'117'31,"24"-71"-31,-46 1 15,22 23-15,-22 0 16,23 0-16,-1-24 16,1 1-16,23 0 15,0-24-15,0 0 16,0 1-16,23-1 16,1-23-1,-24 23 1,0 24-1,0-1-15,-24-22 16,24 22-16,-23-22 16,23-1-16,0 0 15,0 0-15,0 1 16,0-1-16,-23 0 16,23 1-16,-24-24 15,24 23-15,24-23 47,-1 0-47,24 0 16,-24 0-16,0 23 0,0 1 15,-23 46-15,24-1 16,-24 48-16,0-1 16,-24 1-16,24-24 15,-23 0-15,23 1 16,0-48-16,23-23 15,1 1-15,22-24 16,-22 0-16,22-47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3:35.0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512 2615 0,'70'0'62,"-23"0"-46,0 0-16,-1 0 0,1-24 16,23 24-16,-24 0 15,24-23-15,0 23 16,-23 0-16,23 0 16,0 0-16,-1 0 15,1 0-15,0 0 16,23 23-16,-23 1 15,24-24-15,-25 23 16,25-23-16,-24 23 16,0-23-16,-1 23 15,-22 1-15,23-24 16,-23 23-16,-1 0 16,1-23-16,-1 0 0,1 24 15,23-24-15,-24 0 16,24 0-16,0-24 15,-23 24-15,23-23 16,-24 23-16,24-23 16,-23 23-16,23 0 15,-24-24-15,24 24 16,0 0-16,23 0 16,-23-23-16,24 23 15,-1-23-15,0 23 16,0 0-16,0 0 15,1 0-15,-1 0 0,0 0 16,-23 0-16,23 0 16,0 0-16,-23 23 15,0-23-15,0 0 16,-23 0-16,-1 0 16,-22 0-16,-1 23 15,24-23-15,-24 0 16,0 0-16,0 0 15,1 0-15,22 0 16,-22 0-16,22 0 16,-22-23-16,-1 23 15,23 0-15,-22-23 16,22 23-16,-22-23 0,22 23 16,-22-24-1,22 1-15,-22 23 0,22-23 16,-23-1-16,1 24 15,-1-23-15,-23 0 16,23 23 0,-46 0-1,0 0-15</inkml:trace>
  <inkml:trace contextRef="#ctx0" brushRef="#br0" timeOffset="1425">256 354 0,'0'23'94,"0"1"-78,0 22-16,0 1 0,0 0 15,0-1 1,0 1-16,0-1 0,-23 24 15,23-23-15,-23 23 16,23-24-16,0 24 16,0 0-16,0 0 15,-24 0-15,24 0 16,0 23-16,0-23 16,0 23-16,0 1 15,24 22-15,-24-23 16,0 0-16,0-23 15,0 0-15,0-23 0,0-1 16,0 1-16,0-24 16,0 1-16,0-1 15,0 0 17,0 1-1,0-1-16,0-46 79,0-24-94,0 24 0</inkml:trace>
  <inkml:trace contextRef="#ctx0" brushRef="#br0" timeOffset="3197">0 168 0,'23'0'62,"24"0"-46,-24 0-16,0 0 16,1 0-16,-1 0 15,0 0-15,1 0 16,-1 0-16,0 0 0,0 23 16,24-23-16,-24 0 15,24 0-15,-24 0 16,24 23-16,-24-23 15,24 0-15,-1 0 16,1 0-16,0 0 16,-1 0-16,1 0 15,-24 0-15,24 0 16,-1 0-16,1 0 16,0 0-16,-24 0 15,23 0-15,-22 0 16,22 0-16,-22 0 0,22 0 15,-22 0 1,22 0-16,24 0 0,-23-23 16,-1 23-16,1 0 15,23 0-15,-24 0 16,1 0-16,0 0 16,22 0-16,-22 0 15,0 0-15,-1-23 16,24 23-16,-23 0 15,-1-24-15,1 24 16,0 0-16,-1 0 16,1 0-16,-1 0 15,1 0-15,0 0 16,-1-23-16,1 23 16,-1-23-16,1 23 0,0 0 15,-24 0-15,24-23 16,-24 23-16,24 0 15,-24 0-15,23 0 16,-22 0-16,22 0 16,-22 0-16,22-24 15,1 24-15,-24 0 16,24 0-16,-24 0 16,24 0-16,-24 0 15,0 0-15,24 0 16,-24 0-16,0 0 15,1 0-15,22 0 0,-22 0 16,-1 0-16,0 0 16,1 0-16,-1 0 15,0 0-15,1 0 16,-1 0-16,0 0 16,0 24-16,1-24 15,-1 0-15,24 0 16,-24 0-16,0 0 15,24 0-15,-24 0 16,0 0-16,24 0 16,-24-24-16,24 24 15,0 0-15,-24 0 16,23 0-16,1 0 0,-24-23 16,24 23-1,23 0-15,-24 0 0,1 0 16,23 0-16,-23 0 15,23 0-15,-24 0 16,24 0-16,-23 0 16,-1 0-16,1 0 15,-24 0-15,24 0 16,-24 0-16,0 0 16,1 0-16,-1 0 15,0 0-15,1 0 16,-1 23-16,0-23 31,-46 0 63,0 0-79</inkml:trace>
  <inkml:trace contextRef="#ctx0" brushRef="#br0" timeOffset="4344">4987 28 0,'0'23'63,"23"1"-63,-23-1 0,23 0 15,-23 0 1,23 24-16,-23 0 0,0-1 16,0 1-16,0-1 15,0 1-15,0 23 16,0 0-16,-23 0 16,23 0-16,0 0 15,-23 0-15,23-1 16,0 1-16,0 0 15,0 0-15,0 0 16,0 0-16,0-23 16,0 22-16,23-22 15,-23 0-15,0-1 16,23 1-16,-23 0 16,0-1-16,0 1 0,0-1 15,0 24-15,0-23 16,0-1-16,0 24 15,0-23-15,0 0 16,24-1-16,-24-23 16,0 24-16,0 0 15,0-1-15,0 1 16,0-1-16,0 1 16,0-24-16,0 1 15,0-1-15,0 0 16,0 1 15,0-48 78,0 1-93,0-24-16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4:54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282 489 0,'0'-23'62,"0"0"-46,0-1 15,-24 1-15,1 0-16,0 23 15,-24 0-15,24 0 16,0 0-16,-1 0 16,1 0-16,0 0 15,-1 23-15,1 0 16,23 1-1,0-1 1,0 23-16,0-22 16,23 22-16,1-22 15,-1-1-15,24 0 16,-24 1-16,0-1 16,1-23-16,-1 23 0,0-23 15,-23 23-15,0 1 16,0-1-1,0 0-15,0 24 16,-23-24-16,0 24 16,-1-24-16,1 1 15,0-24-15,23 23 16,-24-23-16,1 0 16,0 0-16,-1 0 15,24-23 1,0-24-1</inkml:trace>
  <inkml:trace contextRef="#ctx0" brushRef="#br0" timeOffset="261">445 466 0,'23'140'32,"1"-70"-17,-24-1-15,0-22 16,0 0-16,0-1 16,0-22-16,0-71 31,0 0-16,0-23-15</inkml:trace>
  <inkml:trace contextRef="#ctx0" brushRef="#br0" timeOffset="473">352 186 0,'93'24'47,"-46"-1"-47,-1-23 16,1 0-16,-24 0 15</inkml:trace>
  <inkml:trace contextRef="#ctx0" brushRef="#br0" timeOffset="1200">678 396 0,'93'0'47,"-70"0"-31,24 0-16,-24 0 15,1 0-15,-24 23 16,0 24 0,0-24-1,-24 24-15,-22-1 16,22 1-16,-22 0 15,23-1-15,-1-23 16,24 1-16,-23-1 0,46-23 63,1 0-48,22 0-15,-23 0 16,47-23-16,-23-1 15,0 1-15,22 0 16,-22 0-16,0 23 16,-24-24-16,24 1 15,-24 0 1,0-1-16,-23-22 0,0 22 16,0 1-1,0-23-15,0 22 0,0 1 16,-46 0-16,22 23 15,1-24-15,-24 24 16,24 0-16,-24 47 16,24-24-16,0 24 15,0 23-15,23-24 16,0 24-16,0-23 16,0-1-16,23 1 15,0-24-15,24 1 16,-24-1-16,24-23 15,-1 0-15,1 0 16,-24 0-16,24-23 16,-1-24-16,1 24 0,0-24 15,-24 1-15,0 22 16,1 1-16</inkml:trace>
  <inkml:trace contextRef="#ctx0" brushRef="#br0" timeOffset="1598">1587 373 0,'-47'46'47,"24"1"-47,23-1 15,-23 1-15,23 0 16,0-1-16,0-22 16,23-1-16,0 0 15,0 0-15,1-23 16,-1 0-16,0 0 16,1-23-16,-1-23 15,0-1-15,-23 0 16,0 1-16,0-1 15,0 24-15,-23-24 16,0 47-16,-1-23 0,1 0 16,0 23-16,-1 0 15,1 0-15,23 23 16,-23 0-16,23 1 16,0-1-1</inkml:trace>
  <inkml:trace contextRef="#ctx0" brushRef="#br0" timeOffset="1942">1983 0 0,'-47'116'47,"47"-46"-47,-23 0 16,23 23-16,0 24 15,0-1-15,0-22 16,23 22-16,1-23 16,-1 1-16,0-25 15,0-22-15,1 0 16,-24-24-16,23 0 15,-46-46 17,-24 0-32,1-47 0,-1 0 15,0 0-15,1-23 16</inkml:trace>
  <inkml:trace contextRef="#ctx0" brushRef="#br0" timeOffset="2116">1703 349 0,'163'24'31,"-116"-24"-15,23 0-16,-24 0 16,24 0-16,-23 0 15,0 0-15,-24 0 0,0 0 16</inkml:trace>
  <inkml:trace contextRef="#ctx0" brushRef="#br0" timeOffset="2588">2449 233 0,'-23'93'47,"-1"-23"-32,24 0-15,-23 0 16,23-24-16,0 24 16,0-23-16,0-24 15,0 0-15,0 1 16,23-24-16,1 0 16,-1 0-16</inkml:trace>
  <inkml:trace contextRef="#ctx0" brushRef="#br0" timeOffset="3292">2962 466 0,'46'23'47,"-46"0"-31,0 1-16,-23-1 15,0 24-15,-24-24 16,24 0-16,-24 24 16,0-24-16,24 0 15,-23-23-15,22 0 0,1 24 16,0-24-1,23-24 1,0 1 0,0 0-16,0 0 15,23-1-15,0 1 16,24-24-16,-24 1 16,24-1-16,-1 1 15,-22-1-15,-1 0 16,-23 1-16,23 22 15,-23-22-15,0 23 16,-23-1-16,0 1 0,-1 0 16,1-1-16,0 24 15,-24 0-15,24 0 16,-24 0-16,24 0 16,0 24-16,-1-1 15,24 0-15,-23 1 16,23-1-16,0 0 15,0 24-15,23-24 16,1 24-16,-1-1 16,24 1-16,-1-1 15,1 1-15,-24-24 16,24 24-16,-24 0 16,0-1-16,1-23 15,-1 24-15,-23-24 16,23 1-16,1-24 15,-24 23-15,23-23 16,-23-23 0,23 23-16</inkml:trace>
  <inkml:trace contextRef="#ctx0" brushRef="#br0" timeOffset="3796">3428 512 0,'-24'-93'31,"1"70"-15,0 0-16,-1 23 15,1 0-15,0 0 16,0 23-16,-1 0 16,1 24-16,23-1 15,-23 1-15,23 0 16,0-1-16,0 1 16,0-24-16,23 0 0,-23 1 15,23-24-15,1 0 16,-1 0-1,0-47-15,0 1 16,1-1-16,-1 0 16,-23 1-16,23 22 15,-23 1-15,24 23 32,-24 23-32,23 1 15,-23 22-15,23-22 16,1 22-16,-24-22 15,23-1-15,0-23 16,0 23-16,1-23 16,-24-23-16</inkml:trace>
  <inkml:trace contextRef="#ctx0" brushRef="#br0" timeOffset="4119">3637 466 0,'47'93'31,"-47"-46"-31,23-24 16,-23 24-16,0-1 16,24-23-16,-24-46 46,-24-23-46,24-1 16,0 0-16,-23 1 16,23-1-16,0 24 15,0-24-15,0 24 16,23 23 0,1 0-16,-1 0 15,0 0 1,0 0-16</inkml:trace>
  <inkml:trace contextRef="#ctx0" brushRef="#br0" timeOffset="4508">4010 303 0,'0'116'31,"0"-69"-31,0-1 16,24 1-16,-24 23 16,0-23-16,0-24 15,0 23-15,0-22 16,0-48 15,0 1-31,0-23 16,0-1-16,0-23 15,23 23-15,-23 1 16,23 23-16,-23-24 16,23 24-16,1-1 15,-1 24-15,0-23 16,1 23-16,-1 0 15,0 0-15</inkml:trace>
  <inkml:trace contextRef="#ctx0" brushRef="#br0" timeOffset="4913">4500 70 0,'116'93'31,"-69"-46"-15,-24-24-16,0 23 15,-23 1-15,24-24 16,-24 24-16,0 0 16,0-1-16,0 1 15,0-24-15,-24 24 16,1-24-16,0 0 15,-1 1-15,1-1 16,-24-23-16,24 0 16,0 23-16</inkml:trace>
  <inkml:trace contextRef="#ctx0" brushRef="#br0" timeOffset="6166">212 1398 0,'23'0'93,"24"0"-93,23-23 16,0 23-16,23 0 16,23-24-16,1 24 15,23 0-15,23 0 16,-23 0-16,23 24 16,-23-24-16,23 0 15,0 0-15,0 0 0,0-24 16,0 1-16,0 0 15,-23 23-15,0 0 16,-24 0-16,1-24 16,-1 24-16,1 0 15,-1 0-15,1-23 16,-24 23-16,24-23 16,-24 23-16,0-23 15,-23 23-15,23 0 16,-23 0-16,-23 0 15,23 0-15,-24 0 16,24-24-16,-23 24 0,23 0 16,-24 0-16,1 0 15,-1-23-15,1 23 16,-24 0-16,24 0 16,-24 0-16,1 0 15,-1 0 16,0 0 1</inkml:trace>
  <inkml:trace contextRef="#ctx0" brushRef="#br0" timeOffset="6360">4942 1235 0,'24'0'63,"-1"0"-48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8:30.8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283 617 0,'0'-24'47,"0"1"0,-23 23-32,23-23-15,0 0 16,-23-1-16,-1 1 16,1 23-16,0 0 15,0 0 1,-1 0-16,1 0 0,0 0 16,-1 23-1,24 1 1,-23 22-16,23 1 15,-23-1-15,23 1 16,0-24-16,0 1 16,0-1-16,23 0 15,0-23 1,1 0 0,-1-23-1,0-24-15,1 1 16,-1-1-16,0 0 15,-23 24-15,23 0 0,-23 69 47,24 1-31,-1 0-16,-23-24 16,23 24-16,-23-24 15,24-23-15,-1 0 16,0 0-1,1-23 1,-1-1 0,0-22-16,-23-1 15,23 0-15</inkml:trace>
  <inkml:trace contextRef="#ctx0" brushRef="#br0" timeOffset="361">563 407 0,'23'140'47,"1"-117"-31,-24 24-16,0-24 16,0 0-16,0 1 15,0-48 48,-24 1-48,24-24-15,0 1 16,0 23-16,0-1 16,0 1-16,0 0 15,24-1-15,-1 24 16,0 0-16,0 0 15,1-23-15,-1 23 16,0 23 0</inkml:trace>
  <inkml:trace contextRef="#ctx0" brushRef="#br0" timeOffset="958">889 384 0,'24'116'47,"-24"-69"-31,0-1-16,0 24 15,0-46-15,0-1 16,0 0-16,0-46 47,0 0-47,0-1 15,0 1-15,0 0 16,0-1-16,0-22 16,23 23-16,-23-1 15,23 1-15,0 23 16,1-23-16,-1-1 16,0 24-16,1-23 15,-1 23-15,0 0 16,1 0-16</inkml:trace>
  <inkml:trace contextRef="#ctx0" brushRef="#br0" timeOffset="1254">1215 617 0,'117'0'47,"-94"0"-47,24 0 0,-24-24 15,24 24 1,-24 0-16,0 0 0,1 0 16,-1 0-16,0 0 15,1 0-15,-1 0 16,0 0 15,-23-23-15,-23 23-1,0-23-15</inkml:trace>
  <inkml:trace contextRef="#ctx0" brushRef="#br0" timeOffset="1472">1495 384 0,'-23'93'47,"23"-46"-32,0 22-15,0-22 16,0 23-16,0-47 15,0 1-15,0-1 16</inkml:trace>
  <inkml:trace contextRef="#ctx0" brushRef="#br0" timeOffset="2385">1798 430 0,'93'0'47,"-69"0"-31,-1 0-16,0-23 15,0 23-15,-23-23 16,24 23 0,-24 23 77,0 0-77,0 24-16,0-24 16,0 24-16,0-24 15,0 24-15,0-1 16,23 1-16,-23 0 16,0-24-16,0 23 15,0-22-15,0 22 16,0-22-16,0-1 15,0 0-15,-23-23 63,-1-23-47,1 23-16,0 0 15,0-23-15,-1 23 16,48 0 93,22 0-109,-23 0 0,24 0 16,-24 0-16,24 0 15,-24 0-15,1 0 16,-1 0-16,0-24 16</inkml:trace>
  <inkml:trace contextRef="#ctx0" brushRef="#br0" timeOffset="21126">4221 430 0,'0'-23'62,"-23"0"-62,0-1 31,0 24-15,-1 0 0,1 0-16,0 0 15,-1 0-15,1 24 0,23-1 16,-23 0-16,23 24 16,0 0-16,0-1 15,0 1-15,0-1 16,0-22-16,0-1 15,23-23-15,0 0 16,1 0 15,-1-47-31,-23 1 16,23-24-16,1 0 16,-1-23-16,-23-1 15,23 25-15,-23-1 16,0 23-16,0 0 15,0 24-15,0 46 47,0 1-47,0 22 16,0 24-16,0 0 16,0 23-16,0-23 15,0 0-15,23-23 16,-23-1-16,24-22 15,-24-1-15,23-23 16,0 0 0,1 0-16,-1-23 15</inkml:trace>
  <inkml:trace contextRef="#ctx0" brushRef="#br0" timeOffset="21409">4478 430 0,'0'-23'172</inkml:trace>
  <inkml:trace contextRef="#ctx0" brushRef="#br0" timeOffset="22258">3872 500 0,'23'0'47,"-23"-23"-16,-23 0-15,23-1-16,-23 24 16,-1 0-16,1-23 15,0 23 1,-1 0-16,1 0 16,0 0-1,23 23 1,-23-23-16,23 24 15,-24 22-15,24-22 16,0 22-16,0-23 16,0 1-16,0-1 15,0 0-15,24-23 16,-1 0 15,0 0-15,-23-23-16,23 0 15,1-24-15,-24 24 0,23 0 16,-23-1-16,23 24 16,-23 24 31,24-1-32,-1 0-15,0 0 16,1 1-16,-1-1 15,-23 0-15,23-23 16,-23 24-16,23-24 16,1 0-16,-1 0 15,0-24-15</inkml:trace>
  <inkml:trace contextRef="#ctx0" brushRef="#br0" timeOffset="22866">4571 407 0,'-23'0'62,"23"-23"-62,-24 23 16,1 0 0,0 0-16,0 0 15,-1 0 1,24 23-16,0 0 15,-23 24-15,23 0 16,0-1-16,0 1 16,23-24-16,-23 0 0,24-23 15,-1 0 1,0-23-16,0-47 16,1 0-16,-1-23 15,0-24-15,-23 48 16,24-25-16,-24 48 15,0-1-15,0 24 16,0 0-16,0 46 31,0 0-15,0 47-16,0 0 16,0 23-16,0-23 15,0 23-15,0-23 16,0-23-16,23-24 15,0 0-15,1-23 16,-1-23 0,0 0-16</inkml:trace>
  <inkml:trace contextRef="#ctx0" brushRef="#br0" timeOffset="23174">4781 314 0,'0'140'32,"23"-94"-17,-23 1-15,0-1 0,0 1 16,0 0-16,0-71 47,0-22-47,0-1 15,0-23-15,0 0 16,0 24-16,0 22 16,0-22-16,23 22 15,1 24-15,-1 0 16,0 0-16,24 0 16,-24 0-16,24 24 15,-24-24-15</inkml:trace>
  <inkml:trace contextRef="#ctx0" brushRef="#br0" timeOffset="23466">5247 430 0,'140'24'62,"-94"-24"-62,24 0 16,-23 0-16,-1 0 0,1 0 16,-24 0-16,1 0 15,-1 0-15</inkml:trace>
  <inkml:trace contextRef="#ctx0" brushRef="#br0" timeOffset="23705">5480 244 0,'-23'140'63,"23"-70"-63,0 0 16,0-1-16,0-22 15,0 0-15,0-24 16,0 0-16</inkml:trace>
  <inkml:trace contextRef="#ctx0" brushRef="#br0" timeOffset="24944">6156 221 0,'0'23'359,"-24"0"-343,1 0-1,23 1-15,-23-24 16,23 23-16,-24 0 188,24 1-173,-23-24 1,23 23-16,-23-23 15,23 23-15,-23 1 16,23-1 0,-24-23-1,24 23 1,0 1 15,24-24 125,-1 23-156,23-23 16,-22 0-16,22 0 16,1 0-16,-24-23 15,24-1-15,-1 24 16,-22-23-16,-1 23 0,-23-23 16</inkml:trace>
  <inkml:trace contextRef="#ctx0" brushRef="#br0" timeOffset="25154">6179 314 0,'0'23'46,"0"47"-30,0 23-16,0 47 16,0-23-16,0-1 15,23-23-15,-23 0 16,0-46-16,0 0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8:58.3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182 69 0,'0'24'63,"0"-1"-63,-23 0 15,0 24-15,-1-24 16,1 24-16,-24-1 16,24-22-16,23-1 15,-23-23-15,23-47 31,23 1-31</inkml:trace>
  <inkml:trace contextRef="#ctx0" brushRef="#br0" timeOffset="203">182 69 0,'47'-69'15,"93"162"16,-117-93-15,0 23-16,1 0 0,-1-23 16,-46-23 31,-24 0-47</inkml:trace>
  <inkml:trace contextRef="#ctx0" brushRef="#br0" timeOffset="361">229 0 0,'46'46'0,"-69"71"15,23-24 1,0 0-16,0 24 16,0-1-16,0 24 15,-23-24-15,23 1 16,0-1-16,0-22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9:02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70 396 0,'-24'23'62,"24"1"-62,0 22 16,0 24-16,-23-23 16,23-1-16,0 1 0,0-24 15,-23 1-15,23-1 16,0-46 15</inkml:trace>
  <inkml:trace contextRef="#ctx0" brushRef="#br0" timeOffset="398">256 443 0,'0'139'31,"0"-92"-31,0-24 16,0 24-16,0-24 15,0-46 17,0-24-17,0 1-15,24-1 16,-24 0-16,23 24 15,-23-23-15,23 22 16,0 1-16,1 23 16,-1 0-1,0 23 1,1 24-16,-24-1 16,0 24-16,23-23 0,-23-24 15,0 1-15,23-48 31,-23-22-15,24-24-16,-1 0 16,-23 0-16</inkml:trace>
  <inkml:trace contextRef="#ctx0" brushRef="#br0" timeOffset="616">652 210 0,'0'93'46,"0"-23"-30,0 23-16,0-23 0,0 23 16,0-23-16,24-23 15,-24-1-15,23-46 16,0 0-16,1 0 16,22 0-16,-23-70 15,1 24-15,-1-24 16,0-24-16,-23 48 15,0-1-15</inkml:trace>
  <inkml:trace contextRef="#ctx0" brushRef="#br0" timeOffset="796">606 349 0,'23'47'46,"0"-24"-46,24-23 16,0 0-16,-1-23 16,1 0-16,-24-1 15,0-22-15,-23 22 16</inkml:trace>
  <inkml:trace contextRef="#ctx0" brushRef="#br0" timeOffset="1012">46 0 0,'24'0'47,"22"0"-32,24 23-15,0-23 16,0 23-16,0 1 16</inkml:trace>
  <inkml:trace contextRef="#ctx0" brushRef="#br0" timeOffset="1306">1561 46 0,'23'117'47,"1"-24"-47,22 0 0,-22 1 15,22-25 1,1-22-16,-24 0 0,0-1 16,1-46-16,-1 0 15,-23-23 1,23 0-16</inkml:trace>
  <inkml:trace contextRef="#ctx0" brushRef="#br0" timeOffset="1478">1864 163 0,'-116'93'31,"92"-23"-15,-22 0-16,-1 23 0,24-23 15,-24 0-15,24-23 16,0-24-16</inkml:trace>
  <inkml:trace contextRef="#ctx0" brushRef="#br0" timeOffset="1658">1468 396 0,'116'0'46,"-22"0"-30,-24-23-16,23 23 16,-23 0-16,0 0 15</inkml:trace>
  <inkml:trace contextRef="#ctx0" brushRef="#br0" timeOffset="1830">2633 210 0,'23'0'47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20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52 699 0,'0'23'63,"0"0"-63,0 24 15,0-1-15,0 1 16,0 23-16,-23 0 16,23 23-16,0 0 15,0 24-15,-24-24 16,24-23-16,0 23 15,0-46-15,0 23 16,0-47-16,0 0 16,0 1-16,0-71 62,0 24-62,0-24 16</inkml:trace>
  <inkml:trace contextRef="#ctx0" brushRef="#br0" timeOffset="1">29 699 0,'46'0'62,"-22"-24"-62,22 24 16,-23 0-16,24-23 16,0 23-16,-1 0 15,1-23-15,-1 23 16,24 0-16,0 0 0,0 0 16,0 0-16,23 0 15,1-24-15,-1 24 16,0-23-16,0 23 15,0 0-15,-23 0 16,23-23-16,-23 23 16,0 0-16,-23 0 15,23 0-15,-24 0 16,-22 0-16,-1 23 16,24-23-16,-24 0 15,0 0 1,1 23-16,-1-23 15,0 0 1,0 24 0,1-24-1,-1 0 1,0 0 15,-23 23 79,0 0-110,0 1 15,0-1-15,0 0 16,-23 1-16,23 22 15,0 1-15,0 23 16,0-24-16,0 24 16,0 0-16,0 0 15,0 0-15,0 0 16,0-47-16,0 24 16,0-24-1,0 0 32,0 1-47,0-1 16,0 0-1</inkml:trace>
  <inkml:trace contextRef="#ctx0" brushRef="#br0" timeOffset="2">52 1724 0,'47'0'63,"-24"-23"-48,0 23-15,0-24 16,1 24-16,-1 0 0,24-23 16,-24 23-1,0 0-15,1 0 0,22 0 16,-23 0-16,24 0 16,0 0-16,-24 23 15,24-23-15,-24 0 16,23 0-16,-22 24 15,-1-24-15,24 0 16,-24 0-16,0 0 16,1 23-16,-1-23 15,0 0-15,1 0 16,-1 0-16,0 0 0,0 0 16,1 0-16,22 0 15,-22 0 1,-1 0-16,0 0 15,24 0-15,-24 0 16,0 0-16,1 0 16,-1 0-16,0 0 15,1 0-15,22 0 16,-22 0-16,-1 0 16,0 0-16,0 0 15,1 0-15,-1 0 16,0 0-16,1 0 15,-1 0-15,0 0 16,1 0 0,-1 0-16,0 0 15,1 0-15,-1 0 16,0 0-16,0 0 16,1 0-1,-1 0-15,0 0 16,1 0-1,-1 0-15,0 0 16,1 0 0,-1 0-1,0 0 1,0 0 15,-23-23 79,0-1 186,0 1-280,0 0-16,0-1 16,0 1-16,0-23 15,0 22-15,0 1 16,0-24-16</inkml:trace>
  <inkml:trace contextRef="#ctx0" brushRef="#br0" timeOffset="3">868 1071 0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8:39.5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30 280 0,'0'23'172,"0"24"-157,0 23-15,0 0 16,0 23-16,-23-23 15,23 0-15,0 0 0,0-47 16,0 0-16,0 1 16,0-1-16,23-23 31</inkml:trace>
  <inkml:trace contextRef="#ctx0" brushRef="#br0" timeOffset="706">287 420 0,'0'23'63,"23"1"-63,-23 22 15,23 1-15,-23 23 16,0-24-16,0 24 16,0-23-16,0-24 15,0 0-15,0 1 16,0-48 31,0-22-47,0-1 15,24 1-15,-24-1 16,0 0-16,23 24 16,-23-24-16,23 24 0,1-23 15,-24 22-15,23 1 16,0 23-16,1-23 15,-1 23 1,0 46 0,-23-22-16,0 45 15,23 1-15,-23 0 16,0-23-16,0-1 16,0 1-16,0-24 15,0 1 1,0-48-1,24-22 1,-24-1-16</inkml:trace>
  <inkml:trace contextRef="#ctx0" brushRef="#br0" timeOffset="998">730 234 0,'0'163'63,"0"-93"-63,-24-1 0,24 1 16,0 0-16,0-23 15,0 23-15,0-47 16,0 0-16,24 1 15,-24-1-15,23 0 16,0-23 0,0 0-1,1-23-15,-24-24 16,23 1-16</inkml:trace>
  <inkml:trace contextRef="#ctx0" brushRef="#br0" timeOffset="1230">613 443 0,'70'0'47,"-23"0"-32,-1 0-15,-23-23 16,24 0-16,-24 23 16,-23-24-16,0 1 15,0 0-15</inkml:trace>
  <inkml:trace contextRef="#ctx0" brushRef="#br0" timeOffset="1516">77 0 0,'23'0'78,"-23"24"-78,47-24 16,-24 23-16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8:41.5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279 0 0,'47'140'62,"-24"-94"-62,1 24 16,-1-23-16,0 23 15,-23-24-15,23 1 16,-23-24-16,24 0 16,-24 1-16,0-48 15</inkml:trace>
  <inkml:trace contextRef="#ctx0" brushRef="#br0" timeOffset="210">489 0 0,'-70'140'46,"47"-71"-46,-24 1 0,24 24 16,0-48 0,-24 24-16,24-47 0,-24 24 15,24-24-15,-24-23 16</inkml:trace>
  <inkml:trace contextRef="#ctx0" brushRef="#br0" timeOffset="398">0 349 0,'116'0'63,"-69"0"-63,-1 24 15,24-24-15,0 0 0,0 0 16,0 0-16,-23 0 15</inkml:trace>
  <inkml:trace contextRef="#ctx0" brushRef="#br0" timeOffset="1374">1048 699 0,'-46'-93'47,"46"69"-47,-24 1 15,1 23 1,0 0 0,-1 0-1,-22 47-15,23-24 16,23 47-16,-24-24 0,24 24 16,-23 0-1,23 0-15,0-23 0,0-1 16,23 1-16,1-24 15,-1-23 1,0-23 0,0 0-16,1-24 15,-1-23-15,0 0 16,1 0-16,-24 24 16,23-1-16,-23 94 62,23-1-62,1 1 0,-1 0 16,0-1-16,0-23 15,1 1-15,-1-24 16,0 0-16,1 0 16,-1-47-16,-23 24 15,23-24-15</inkml:trace>
  <inkml:trace contextRef="#ctx0" brushRef="#br0" timeOffset="1710">1351 629 0,'24'140'47,"-24"-70"-32,23 0-15,0-1 16,-23-22-16,0 0 15,0-24-15,0 0 16,0-46 15,0-24-15,0 1-16,-23-24 16,23 0-16,0 0 15,0 0-15,0 24 16,23 22-16,-23 1 15,23 23-15,1 0 0,-1 0 16,24 23-16,-24 1 16,24 22-16,-24 1 15,23-1-15,-22-22 16</inkml:trace>
  <inkml:trace contextRef="#ctx0" brushRef="#br0" timeOffset="2184">1771 606 0,'23'139'32,"0"-69"-17,-23 0-15,0 0 16,0 0-16,24-23 16,-24-1-16,0-22 15,0-1-15,0-46 31,0-24-15,0 0-16,0-46 0,0 23 16,23-23-16,-23 46 15,23-22-15,0 22 16,-23 24-16,24 23 16,-1-24-16,0 24 15,24 0-15,-24 0 16,24 24-16,-24-1 15,24 0-15,-24-23 16,24 24-16,-24-1 16,0-23-16</inkml:trace>
  <inkml:trace contextRef="#ctx0" brushRef="#br0" timeOffset="2499">2260 396 0,'117'-23'47,"-71"23"-31,1 0-16,-1-24 15,-22 24-15</inkml:trace>
  <inkml:trace contextRef="#ctx0" brushRef="#br0" timeOffset="2865">2283 443 0,'47'163'47,"-47"-70"-31,0 0-16,0-23 15,0 23-15,-23-23 16,23-47-16,0 1 16,0-1-16,23-23 46,0 0-30,1 0-16,22-23 0,1 23 16,-1-24-16,1 1 15,0 0-15,-1 23 16,-23-24-16,24 24 16,-24 0-16,-23-23 15</inkml:trace>
  <inkml:trace contextRef="#ctx0" brushRef="#br0" timeOffset="3098">2936 466 0,'-23'163'47,"-1"-70"-47,24-46 15,0-1-15,-23 1 16,23-24-16</inkml:trace>
  <inkml:trace contextRef="#ctx0" brushRef="#br0" timeOffset="3437">3099 396 0,'23'93'32,"-23"-46"-17,24-1-15,-1 1 16,0-24-16,0 1 15,1-24-15,-1 0 16,0 0 0,-23-47-1,24 24-15,-1-24 16,-23 0-16,0-22 0,0 22 16,0 0-1,-23 24-15,-1 0 0,1-1 16,0 1-16,-1 23 15,1 0-15,23 23 16,-23 24-16,0 0 16,23-1-16</inkml:trace>
  <inkml:trace contextRef="#ctx0" brushRef="#br0" timeOffset="3908">3425 70 0,'117'0'32,"-71"0"-17,24 0-15,-23 0 16,23 0-16,-24 0 15,1 0-15,-24 23 16,1-23-16,-1 0 16,-23 23-1,0 1 1,0 22-16,0 1 16,0 23-16,0 0 0,0 0 15,0-1-15,0 1 16,0 0-16,23 0 15,-23-23-15,23-1 16,-23 1-16,24-24 16,-24 1-1,-47-24 32,1 0-31,-1 0-16,-23 23 15,0 0-15,0 0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8:47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71 473 0,'0'47'93,"0"23"-93,-23 23 16,23 0-16,-23-23 0,23 0 16,-24 0-16,24-23 15,0-1-15,0-23 16,0 1-16</inkml:trace>
  <inkml:trace contextRef="#ctx0" brushRef="#br0" timeOffset="438">281 613 0,'23'140'16,"-23"-93"-1,0-1-15,0 24 16,0-47-16,0 24 16,0-24-16,0-46 47,24-24-32,-24 1-15,23-24 16,-23 23-16,23 1 15,0-1-15,1 0 16,-1 24-16,0 0 16,1 23-16,-1 0 15,-23 23-15,23 24 16,-23 23-16,0 0 16,0-1-16,0 1 15,0-23-15,0 0 16,0-24-16,0 0 15</inkml:trace>
  <inkml:trace contextRef="#ctx0" brushRef="#br0" timeOffset="737">840 333 0,'0'164'47,"0"-71"-31,-23 23-16,23 1 16,0-24-16,0 0 15,0-46-15,0 23 16,23-47-16,-23 0 15,24-23-15,-24 24 16,23-24-16,-23-24 0,23 1 16,0-24-1,1-22-15,-24 22 0,0 0 16</inkml:trace>
  <inkml:trace contextRef="#ctx0" brushRef="#br0" timeOffset="955">654 590 0,'140'0'47,"-94"0"-31,1-24-16,-1 24 0,1-23 15,-24 0-15,1 23 16,-24-23-16</inkml:trace>
  <inkml:trace contextRef="#ctx0" brushRef="#br0" timeOffset="1518">95 124 0,'23'-24'46,"-23"48"-30,0-1-16,0 0 16,0-46 46,0 0-62,0-1 16,0 1-16,0 0 15,0 0-15,23-1 16,0 24 0,-23 24 31,-23-1-47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8:50.5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326 186 0,'0'24'109,"0"-1"-109,0 0 16,23 47-16,-23-23 16,0 23-16,24 0 15,-24-24-15,23 24 16,-23-47-16,23 24 0,-23-24 15,0-46 32,0 0-47,0-24 16</inkml:trace>
  <inkml:trace contextRef="#ctx0" brushRef="#br0" timeOffset="232">512 280 0,'-70'139'62,"47"-92"-62,0 0 16,-24 22-16,24-22 15,0 23-15,-1-23 16,1-24-16,0 24 16,-1-24-16,1-23 15</inkml:trace>
  <inkml:trace contextRef="#ctx0" brushRef="#br0" timeOffset="516">116 466 0,'140'0'46,"-93"0"-30,-1 0-16,24 0 0,-23-23 16,-1 23-1,-22 0-15,-1-24 0,0 24 16,1 0-16,-1 0 16</inkml:trace>
  <inkml:trace contextRef="#ctx0" brushRef="#br0" timeOffset="1056">46 186 0,'0'117'31,"0"-47"-31,-23 23 16,23 0-16,-23 0 16,23 1-16,0-1 15,0 0-15,0-23 16,23-23-16,0-1 16,1-23-16,-1 1 15,0-24-15,24 0 0,-24 0 16,0-24-16</inkml:trace>
  <inkml:trace contextRef="#ctx0" brushRef="#br0" timeOffset="1552">932 536 0,'0'46'78,"-24"1"-78,24 46 16,0-23-16,0 23 15,0 1-15,0-1 16,0 0-16,0 0 16,0-23-16,0-23 15,24-1-15,-24-22 16</inkml:trace>
  <inkml:trace contextRef="#ctx0" brushRef="#br0" timeOffset="1896">839 513 0,'139'0'47,"-69"0"-31,-23 0-16,23 23 16,-47 0-16,24 0 15,-24 1-15,-23-1 0,0 0 16,0 1-16,0-1 15,-47 24-15,1-24 16,-1 24-16,1-24 16,-1-23-16,24 0 15,-1 0-15,1 0 16,0 0-16,23-23 16</inkml:trace>
  <inkml:trace contextRef="#ctx0" brushRef="#br0" timeOffset="2332">1538 256 0,'139'70'46,"-115"-47"-30,22 1-16,-22 22 16,-1 1-16,-23 23 15,0-24-15,0 48 16,0-24-16,-47 0 16,24-24-16,0 24 15,-24-47-15,24 1 16,0-1-16,-1 0 15,1-23-15,0 0 0,-1 0 16</inkml:trace>
  <inkml:trace contextRef="#ctx0" brushRef="#br0" timeOffset="3112">2050 210 0,'117'-47'31,"-71"47"-31,1-23 16,0 23-16,-24-24 0,0 24 15</inkml:trace>
  <inkml:trace contextRef="#ctx0" brushRef="#br0" timeOffset="3480">2074 233 0,'0'140'31,"0"-70"-31,0 23 16,0-23-16,0 23 15,0-23-15,0 0 16,0-47-16,0 0 16,23-23 31,0 0-32,1 0-15,22 0 16,-23 0-16,24 0 15,0-23-15,-1 23 16,-22 0-16,-1-23 0,0 23 16,-23-23-16</inkml:trace>
  <inkml:trace contextRef="#ctx0" brushRef="#br0" timeOffset="3704">2633 349 0,'-23'164'47,"23"-71"-47,0-23 0,-24 0 16,24 0-16,0-47 15,0 0-15,0 0 16</inkml:trace>
  <inkml:trace contextRef="#ctx0" brushRef="#br0" timeOffset="4006">2913 373 0,'0'140'32,"0"-94"-32,0 1 0,23-1 15,0-22-15,24-1 16,-24-23-16,0-23 16,1-1-16,-1-22 15,0-1-15,1 1 16,-24 22-16,0-22 15,0 22-15,0-22 16,-24 46-16,1-24 16,0 1-16,-24 23 15,-23 0-15,24 0 16,-1 0-16</inkml:trace>
  <inkml:trace contextRef="#ctx0" brushRef="#br0" timeOffset="4537">3192 0 0,'117'23'31,"-71"-23"-31,1 24 16,-24-24-16,24 0 16,-24 0-16,0 0 15,1 0-15,-24 23 16,0 0 15,0 24-31,0-1 16,0 24-16,0 23 15,0 1-15,0-24 16,0 23-16,23 0 16,-23-46-16,0 23 15,23-47-15,-23 0 16,0 0-16,-23-23 47,0 24-47,-24-24 15,0 23-15,1-23 16,-1 23-16,-23-23 16,24 24-16,-1-24 15,24 0-15</inkml:trace>
  <inkml:trace contextRef="#ctx0" brushRef="#br0" timeOffset="4874">3938 303 0,'23'0'63</inkml:trace>
  <inkml:trace contextRef="#ctx0" brushRef="#br0" timeOffset="5100">4054 885 0,'-46'70'63,"22"0"-63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9:00.9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144 163 0,'-47'-23'62,"24"23"-46,23-23 0,-24 23-16,1 0 109,23 23-46,0 0-48,0 0-15,0 47 16,0-23-16,0 23 15,0 0-15,0 0 16,0 23-16,0 0 0,0 0 16,0 24-1,0-1-15,0-22 0,0-1 16,0 23-16,-23-22 16,23-1-16,0-23 15,0 0-15,0-24 16,0-23-16,0 1 15,0-1-15,0 0 16,0-46 31,0 0-47,0-24 16,0 1-16</inkml:trace>
  <inkml:trace contextRef="#ctx0" brushRef="#br0" timeOffset="1958">74 186 0,'-24'0'47,"48"0"0,-1 0-31,24 0-16,-24 0 15,24 0-15,-24 0 16,23 0-16,1 0 16,0 0-16,-1 0 15,-22 0-15,45 0 16,-22 0-16,23 0 15,-23 0-15,46 0 16,-23 0-16,0 0 0,0-23 16,-1 23-1,1-23-15,-23 23 0,23 0 16,-24-23-16,1 23 16,0 0-16,23 0 15,-24-24-15,1 24 16,23 0-16,23 0 15,-23-23-15,23 23 16,-23-23-16,0 23 16,23 0-16,-23-24 15,23 24-15,0 0 16,1-23-16,-24 23 16,23 0-16,0 0 15,-23 0-15,23 0 16,-23 0-16,0 23 0,0-23 15,-24 0-15,24 0 16,0 24-16,-23-24 16,23 0-16,0 0 15,-24 0-15,24 0 16,0 23-16,-23-23 16,23 0-16,-1 0 15,1 0-15,0 0 16,0 0-16,0 0 15,23 23-15,1-23 16,-25 0-16,25 0 16,-1 0-16,-23 0 0,23 24 15,0-24-15,-23 0 16,23 0-16,-23 0 16,23 0-16,1 0 15,-1 0-15,-23 0 16,0 0-16,23 0 15,-23 0-15,0 0 16,-24 0-16,1 0 16,-1 0-16,1 0 15,0 0-15,-1 0 16,1 0-16,0 0 16,-1 0-16,-23 0 15,24 0-15,-24 0 0,24 0 16,0 23-16,-24-23 15,0 0-15,0 0 16,1 0-16,-1 0 16,0 0 15,-23 23-31,24-23 16,-1 0-1,0 0 1,1 0-1,-24 23-15,23-23 16,0 0-16,0 0 16,1 0-16,-1 0 15,0 0 1,-23 24-16,24-24 16,-1 0-1,0 0 1,1 0 15,-24 23-31,0 0 94,0 1-79,0-1-15,0 0 16,0 1-16,0 22 16,0-23-16,0 24 15,0-24-15,0 24 16,0-24-16,0 24 16,0-24-16,0 24 15,0-1-15,0 1 16,-24 0-16,24-1 15,0 1-15,0-24 16,0 24-16,0-1 16,0 1-16,0-24 0,0 1 15,0 22-15,0-23 16,0 1-16,0-1 16,0 0-16,0 1 15,0-1 1,0 0-1,0 1 1,0-1 0,0 0-1,0 1 1,0-1-16,0 0 16,0 0-1,0 1 1,-23-24-1,23 23-15,0 0 16,0 1-16,-23-24 16,-1 0-16</inkml:trace>
  <inkml:trace contextRef="#ctx0" brushRef="#br0" timeOffset="4230">120 1585 0,'24'0'281,"-1"0"-281,24 0 16,-1 0-16,1 0 15,-1 0-15,24 0 16,0 0-16,0 0 16,0 0-16,0 0 15,0 0-15,0 0 16,0 0-16,0 0 16,23 0-16,0 0 15,0 0-15,0-24 0,24 24 16,-1-23-16,1 0 15,-24 23-15,24-24 16,-24 24-16,23 0 16,-22 0-16,-1 0 15,0 0-15,0 0 16,0 0-16,1 0 16,-1 0-16,0 0 15,0 0-15,0-23 16,1 23-16,-1 0 15,0-23-15,24 23 16,-24 0-16,0-23 0,0 23 16,0 0-16,1 0 15,-24 0-15,23 0 16,-23 23-16,0-23 16,23 0-16,-47 23 15,24-23-15,0 0 16,0 23-16,-23-23 15,23 0-15,-24 0 16,1 24-16,-1-24 16,24 0-16,-23 0 15,23 23-15,-23-23 16,22 0-16,-22 23 16,23-23-16,-23 0 0,22 0 15,-22 0 1,0 0-16,-1 0 0,1 24 15,-24-24-15,24 0 16,-1 0-16,1 0 16,0 0-16,-24 0 15,23 0-15,-22 0 16,22 0-16,1 0 16,-24 0-16,24 23 15,0-23-15,-24 0 16,23 0-16,-22 0 15,-1 0-15,0 0 16,1 23-16,-1-23 16,0 0-16,1 0 0,-1 0 15,0 0-15,0 0 16,1 0-16,-1 0 16,-23 24-16,23-24 15,1 0-15,-1 0 16,0 0-1,1 0 1,-1 0 0,0 0 15,0 0-15,1 0 15,-1 23 31</inkml:trace>
  <inkml:trace contextRef="#ctx0" brushRef="#br0" timeOffset="5302">3383 256 0</inkml:trace>
  <inkml:trace contextRef="#ctx0" brushRef="#br0" timeOffset="5777">3383 256 0,'0'-116'16,"-24"69"15,24 71 47,0-1-62,-23 23-16,23 1 16,0 0-16,0 23 15,0-1-15,-23 1 16,23 24-16,0-1 16,0-23-16,-24 23 15,24 0-15,-23-23 0,23 0 16,0 0-16,-23-24 15,23 1-15,0 0 16,-23-1-16,23-22 16,0-1-16,-24 0 15,24 1 1,-23-1 0,23 0-16,-23 0 15,23 1-15,-24-24 16</inkml:trace>
  <inkml:trace contextRef="#ctx0" brushRef="#br0" timeOffset="6712">866 140 0,'-23'46'62,"23"-22"-62,0 22 16,0 1-16,-24 23 15,24 0-15,0 23 0,0 24 16,0-1-16,0 1 16,-23-1-16,23 1 15,0-1-15,0-23 16,0 1-16,0-25 15,0-22-15,0 0 16,0-94 15</inkml:trace>
  <inkml:trace contextRef="#ctx0" brushRef="#br0" timeOffset="7230">1355 117 0,'0'93'47,"0"-70"-32,0 0 1,0 24-16,0 0 16,0 22-16,0 25 15,0-1-15,-23 23 16,23 1-16,0-24 16,0 24-16,0-24 15,0 0-15,0-23 0,0 0 16,0 0-16,0-24 15,23-22-15,-23-1 16,0 0-16,0 1 16,0-48 15</inkml:trace>
  <inkml:trace contextRef="#ctx0" brushRef="#br0" timeOffset="7744">1961 117 0,'0'23'78,"0"0"-78,0 0 16,0 1-16,0 22 16,0 1-16,0 23 15,0 0-15,0 23 16,-23 24-16,23-1 16,0 1-16,0-1 15,0-23-15,0 0 16,0 1-16,0-24 15,0-24-15,0-22 16,0-1-16,0-46 47,23-24-47</inkml:trace>
  <inkml:trace contextRef="#ctx0" brushRef="#br0" timeOffset="8228">2684 23 0,'0'47'47,"0"0"-47,0-1 16,0 24-16,-24 23 16,24 0-16,-23 24 15,0 0-15,23-1 16,0 1-16,-24-24 15,24 0-15,0-23 16,0 0-16,0-24 16,0 1-16,0-24 15,0 1-15</inkml:trace>
  <inkml:trace contextRef="#ctx0" brushRef="#br0" timeOffset="9173">4105 70 0,'0'47'47,"0"-1"-47,0 1 15,0 23-15,0 0 16,-23 23-16,23 0 16,-24 24-16,1 22 15,0-22-15,23 23 16,-23-24-16,-1-23 16,24-23-16,0 0 15,0-46-15,0-1 16,0-46-1</inkml:trace>
  <inkml:trace contextRef="#ctx0" brushRef="#br0" timeOffset="9600">4734 93 0,'0'47'47,"0"23"-31,0 0-16,-23 23 16,0 0-16,-1 0 15,1 24-15,23 23 16,-23-24-16,-1 24 15,24 0-15,-23-24 16,23-22-16,0-25 0,0 1 16,0-46-16</inkml:trace>
  <inkml:trace contextRef="#ctx0" brushRef="#br0" timeOffset="10020">5294 163 0,'0'47'47,"0"-24"-32,0 47-15,0 0 16,0 23-16,-24 0 15,1 24-15,0-1 16,23 24-16,-24-23 16,24 22-16,-23-22 0,23-24 15,0-23-15,0 0 16,0-23-16,0-24 16,0-46-1</inkml:trace>
  <inkml:trace contextRef="#ctx0" brushRef="#br0" timeOffset="10462">6063 47 0,'0'139'31,"0"-69"-15,-24 0-16,24 0 15,-23 23-15,23 1 16,0 22-16,-23-23 16,23 1-16,-24 22 15,24-46-15,0 0 16,0-24-16,0 1 15,0-24-15,0 1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9:17.4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71 140 0,'-23'-23'16,"23"-1"0,-23 1-1,23 0 1,-24 23 62,24-23-47,0-1-15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9:17.8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0 0,'-47'0'47,"70"0"15,1 0-46,-1 0-16,23 23 16,-22-23-16,22 0 15,1 0-15,-24 0 16,24 0-16,-1 0 16,-22 0-16,22 0 15,-22 0-15,-1 0 0,0 0 16,-46 0 62,0 0-78,-1 0 16,1 0-16,0 0 15,-1 0-15,-22 0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9:45.21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402 238 0,'-24'-93'62,"24"70"-62,-23 23 16,0-23-16,0 23 16,-1-24-16,-22 24 15,-1 0-15,0 24 16,1-1-16,22 24 0,-22 22 16,46 1-1,-23-23-15,23 23 0,0 0 16,23-24-16,0-22 15,0-1-15,1-23 16,-1 0-16,0 0 16,1-23-16,-1-24 15,24 1-15,-24-1 16,0-23-16,-23 23 16,24 1-16,-1-1 15,-23 24-15,0 46 47,0 24-31,23-24-16,-23 24 0,23-24 15,-23 0-15,24 1 16,-1-24-16,0 0 16,1 0-1,-1-24-15,-23 1 16,23 0-16,-23-24 15</inkml:trace>
  <inkml:trace contextRef="#ctx0" brushRef="#br0" timeOffset="308">611 52 0,'70'117'47,"-46"-71"-47,-1 24 15,0 0-15,1 0 16,-24-47-16,23 24 16,0-47-1,-23-23 17,0-47-32,0 0 15,0 23-15,0-23 16,0 24-16,0 22 15,0 1-15,23 23 16,1 0-16,22 0 16,-22 23-16,22 1 15,1-1-15</inkml:trace>
  <inkml:trace contextRef="#ctx0" brushRef="#br0" timeOffset="652">1194 5 0,'23'140'47,"-23"-93"-47,0 23 16,0 0-16,0-47 15,0 24-15,24-47 16,-24-47 15,0 0-15,0 1-16,0-24 16,0 23-16,23 24 15,0-24-15,1 24 16,22 23-16,24-23 15,0-1-15,0 24 16,23 0-16,-23 0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19:25.89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47 72 0,'47'-47'62,"-47"24"32,23 23-94,0 0 31,1 0 1,-1 0-17,0 0 16,-23 23 141,23-23-156,-23 24 46,0-1-46,-23 24 0,23-1-1,0 1-15,0-1 16,0 24-16,0 0 16,0 24-16,-23-1 15,23 0-15,0 0 16,0 24-16,0-24 15,0 47-15,-23-24 0,23 24 16,0-47 0,0 0-16,0 1 0,0-24 15,-24-1-15,24-22 16,0 0-16,0-24 16,0 24-16,-23-47 15,23 23-15,0 0 16,0-69 46,0-1-62</inkml:trace>
  <inkml:trace contextRef="#ctx0" brushRef="#br0" timeOffset="1012">886 2 0,'23'0'78,"0"23"-78,1 1 15,-1-1-15,24 0 0,-24 24 16,24-24-16,-24 24 16,24-24-16,-1 24 15,1 23-15,-1-24 16,1 24-16,0 0 16,22 23-16,-22-23 15,23 23-15,-23-23 16,-1 24-16,24-25 15,-23 1-15,-1 0 16,1 0-16,23 0 16,-24 0-16,24 0 15,-23-23-15,0 22 16,-1-22-16,1 23 16,-1-23-16,1 22 15,0-22-15,-1 23 0,1-23 16,-1-1-16,-22 1 15,22-1-15,1 1 16,0 0-16,-24-1 16,23 1-16,-22-1 15,-1-22-15,24-1 16,-24 24-16,0-24 16,1 0-16,-1 1 15,0-24 1,-23 23-1,0-46 32,0-1-47,-23-22 16</inkml:trace>
  <inkml:trace contextRef="#ctx0" brushRef="#br0" timeOffset="1980">257 1820 0,'-24'46'47,"24"-22"-31,-23-1-1,23 0-15,0 1 16,0-1-1,-23 0 1,23 0 0,0 1-1,0-1 1,-23 0 0,23-46 46,0 0-62,0-1 16</inkml:trace>
  <inkml:trace contextRef="#ctx0" brushRef="#br0" timeOffset="2633">140 1820 0,'0'46'47,"0"-22"-32,0-1-15,0 0 16,0 1-16,0 22 15,-23 24-15,23-23 16,-23-1-16,-1 24 16,24-23-16,0-24 15,-23 24-15,23-24 16,0 0-16,0 1 0,0-1 16,0 0-1,0-46 95,0 0-110,23-1 15,-23-22-15,24-1 16,-24 1-16,23-1 15,-23 24-15,0-24 16,0 24-16,23-1 0,-23 1 16,0-24-16,24 24 15,-24 46 48,-24 1-63,1 22 15,23 1-15,-23-24 16,23 24-16,-24-24 16,24 24-16,0-24 15,0 24-15,0-24 0</inkml:trace>
  <inkml:trace contextRef="#ctx0" brushRef="#br0" timeOffset="3074">0 2519 0,'0'23'62,"0"0"-62,0 1 0,0 22 16,24 1-16,-24 0 16,0 22-16,0 1 15,23 24-15,-23-24 16,0 23-16,0-23 16,0 23-16,0-23 15,0 0-15,0 0 16,0-24-16,0 1 15,0-1-15,0-22 16,0-71 62,0 0-62,0 1-16,0-1 15</inkml:trace>
  <inkml:trace contextRef="#ctx0" brushRef="#br0" timeOffset="4274">24 2729 0,'116'-24'47,"-69"24"-32,-1 0-15,1-23 16,0 23-16,-1 0 15,1-23-15,23 23 16,0 0-16,-24 0 16,47 0-16,-23 0 15,0 0-15,23-24 16,-23 24-16,0 0 16,0 0-16,0 0 0,0 0 15,-23 0-15,23 0 16,-1 0-16,-22 0 15,0 0-15,23 0 16,-24 24-16,1-24 16,-1 0-16,1 23 15,0-23-15,23 0 16,-24 0-16,1 0 16,-1 0-16,1 0 15,0 23-15,-24-23 16,23 24-16,1-24 15,-24 0-15,24 23 16,-24-23-16,1 0 0,22 0 16,-23 23-16,1-23 15,22 0-15,-22 0 16,-1 0-16,0 0 16,1 0-16,-1 0 15,0 0 1,1 0-1,-1 0-15,0 0 32,0 0 15,1 0-32,-1 0 1,0 0 15,1 0-15,-1 0-1,0 0 17,-23 23 139,0 1-155,0-1 0,0 0-16,0 1 15,0-1-15,0 0 16,0 1-16,0-1 16,24 0-16,-24 24 0,0-1 15,0 24-15,0 0 16,0 0-16,0 0 15,0-23-15,0-1 16,0 1-16,0-1 16,0-22-16,0-1 15,0 0-15,0 1 16,-24-24-16,24 23 16</inkml:trace>
  <inkml:trace contextRef="#ctx0" brushRef="#br0" timeOffset="5223">0 3684 0,'140'-23'47,"-70"23"-47,0 0 15,0-24-15,0 24 16,0 0-16,0 0 16,0 0-16,23-23 15,-23 23-15,23 0 16,23-23-16,-22-1 16,22 24-16,-23-23 0,1 23 15,-1 0-15,0 0 16,0 0-16,0 0 15,-23 0-15,0 0 16,23 0-16,-23 0 16,-23 23-16,23-23 15,0 0-15,-24 0 16,1 0-16,23 0 16,-24 0-16,1 0 15,0 0-15,-1-23 16,-22 23-16,22 0 15,-22 0-15,-1 0 16,0 0-16,0 0 0,1 0 16,-1 0-16,0 0 15,1 0 1,-24-23-16,23 23 16</inkml:trace>
  <inkml:trace contextRef="#ctx0" brushRef="#br0" timeOffset="5774">560 3148 0,'0'140'46,"0"-94"-30,0 1-16,0-24 16,0 24-16,0-24 15,0-46 17</inkml:trace>
  <inkml:trace contextRef="#ctx0" brushRef="#br0" timeOffset="6165">699 3148 0,'24'140'31,"-24"-117"-15,0 24-16,23-24 15,-23 0-15,23-23 47,-23-23-31,0 0-16,24-1 0,-24 1 16,23 0-1,0 0-15,1-1 0,-1 1 16,-23 46 15,0 1-31,0 22 16,0-23-16,0 24 15,0-24-15,23 1 16,0-24 0,-23-24-1</inkml:trace>
  <inkml:trace contextRef="#ctx0" brushRef="#br0" timeOffset="6434">1119 3008 0,'-23'140'62,"23"-70"-62,0 0 16,0-24-16,0-22 16,0-1-16,23 0 15,-23 1-15,23-24 16,1 0 0,-1-24-16,-23 1 15,23-24-15,-23 24 16</inkml:trace>
  <inkml:trace contextRef="#ctx0" brushRef="#br0" timeOffset="6644">956 3218 0,'140'0'32,"-94"0"-17,-22 0-15,22 0 0,-23 0 16</inkml:trace>
  <inkml:trace contextRef="#ctx0" brushRef="#br0" timeOffset="6908">350 2915 0,'116'23'62,"-92"1"-62,-1-1 16,24 0-16,-24-23 16,0 0-16</inkml:trace>
  <inkml:trace contextRef="#ctx0" brushRef="#br0" timeOffset="7312">1515 2868 0,'47'117'31,"-24"-94"-15,-23 24-16,23-1 16,1-22-16,-1 22 15,0-22-15,0-1 16,-23 0-16,24 1 16,-24-1-16,23-23 15</inkml:trace>
  <inkml:trace contextRef="#ctx0" brushRef="#br0" timeOffset="7538">1748 2938 0,'-70'70'62,"47"0"-62,0-23 16,-1 23-16,1-24 15,0 1-15,23-1 16,-24-22-16,1-1 0,0-23 16</inkml:trace>
  <inkml:trace contextRef="#ctx0" brushRef="#br0" timeOffset="7748">1375 3125 0,'117'0'46,"-71"0"-46,1 0 0,23 0 16,-24 0 0,1 0-16,0-24 0,-24 24 15</inkml:trace>
  <inkml:trace contextRef="#ctx0" brushRef="#br0" timeOffset="10087">1235 3847 0,'0'-23'62,"0"46"32,0 0-79,0 24-15,0 0 16,0-1-16,0 1 16,0 23-16,0 0 15,0 0-15,0-1 0,0 25 16,0-1 0,0 0-16,0 0 0,0 1 15,0 22-15,0-23 16,0 0-16,0-23 15,0 0-15,0 0 16,0 0-16,0-23 16,0 23-16,0-24 15,0-22-15,0-1 16,0 0-16,0 0 16,0 1 62,0-1-31,24-23 203,-1 23-235,0-23 1,24 24-16,-24-1 0,24-23 15,-1 23-15,24 1 16,-23-1-16,23-23 16,23 23-16,0 0 15,1 1-15,22-24 16,-23 23-16,24-23 16,-24 23-16,0-23 15,-23 0-15,23 0 16,-23 24-16,0-24 15,-23 0-15,-24 0 16,24 0-16,-24 0 16,0 0-16,1 0 15,-1 0-15,0 0 16,-23-24 46,0 1-62,-23-24 16</inkml:trace>
  <inkml:trace contextRef="#ctx0" brushRef="#br0" timeOffset="10358">2867 5758 0,'23'23'47,"0"1"-47,24 22 15,-24-23-15,0 1 16,1 22-16,-1-22 16,0-1-16,-23 0 15,0 1-15,0-1 16,0 23-16,-23 1 15,-24 0-15,1 23 16,-24-24-16,23 1 16,-23-1-16</inkml:trace>
  <inkml:trace contextRef="#ctx0" brushRef="#br0" timeOffset="11236">3403 5968 0,'0'23'47,"0"0"-47,0 24 15,0 23 1,0 23-16,0-23 0,0 23 16,23 0-16,-23-23 15,0 0-15,0 0 16,23-23-16,-23-24 15,0 0-15,0 1 16,23-48 0,-23 1-16</inkml:trace>
  <inkml:trace contextRef="#ctx0" brushRef="#br0" timeOffset="11925">3589 6038 0,'70'-47'63,"-23"47"-63,-1-23 15,24 23-15,-23-24 16,23 24-16,23-23 16,-23 23-16,46 0 15,-23-23-15,24 23 0,-24 0 16,24 0-16,-24 0 16,0 23-16,0-23 15,-23 0-15,23 0 16,1 0-16,-1 0 15,-23 0-15,46 0 16,-46 0-16,23-23 16,-23 23-16,0 0 15,-23 0-15,23 0 16,-24 23-16,1-23 16,-1 23-16,1-23 15,-24 0-15,24 0 0,-24 0 16,-23 24-16,24-24 15,-1 0 1,-23 23 15,0 0-15,0 1 0,0-1-16,0 23 15,23 1-15,-23 0 16,0 23-16,0-1 15,0 1-15,0 24 16,24-48-16,-24 24 16,23 0-16,-23-23 0,23-1 15,-23 1 1,0-24-16,23 0 0,-23 1 16,0-1-16</inkml:trace>
  <inkml:trace contextRef="#ctx0" brushRef="#br0" timeOffset="12879">3566 6737 0,'23'0'63,"24"0"-47,-1 0-16,1 0 15,23 23-15,-24-23 16,24 0-16,0 0 15,23 0-15,1 0 16,-1 0-16,0 0 16,24 0-16,-1 0 0,-23 0 15,24 0-15,-24 0 16,23 23-16,-22-23 16,-1 24-16,0-24 15,0 0-15,1 0 16,-25 23-16,1-23 15,0 0-15,0 0 16,0 0-16,0 0 16,0 0-16,0 0 15,-24 0-15,1 0 16,0 0-16,-24 0 16,0 0-16,1 0 15,-1 0-15,0 0 0,0 0 31,-23-23-15,0-1 15</inkml:trace>
  <inkml:trace contextRef="#ctx0" brushRef="#br0" timeOffset="13448">4498 6364 0,'0'46'63,"-23"1"-48,23 0 1,0-1-16,0 1 0,0-1 16,0-22-16,0-1 15</inkml:trace>
  <inkml:trace contextRef="#ctx0" brushRef="#br0" timeOffset="13860">4684 6387 0,'0'117'47,"0"-94"-47,0 0 15,24 1-15,-24-1 16,0-46 15,0-24-15,0 24-16,23-24 15,0 0-15,-23 24 16,23 0-16,-23-1 16,24 24-16,-1 0 15,-23 24 1,23 22-16,-23-22 16,0 22-16,0-22 15,0-1-15,0 0 16,24-23-1,-1 0 1,-23-23-16,23-24 16,1 1-16</inkml:trace>
  <inkml:trace contextRef="#ctx0" brushRef="#br0" timeOffset="14129">5127 6154 0,'-47'140'47,"24"-70"-32,23 0-15,0 0 16,0 0-16,0-1 16,0-22-16,0-24 15,23 1-15,1-24 16,-1 0-16,24 0 15,-24-24-15,0 1 16,24-24-16,-24 1 16,-23-1-16,23 1 0,-23 22 15,0 1 1</inkml:trace>
  <inkml:trace contextRef="#ctx0" brushRef="#br0" timeOffset="14340">4941 6457 0,'139'-47'47,"-92"24"-47,0 0 15,23 23 1,-24-24-16,-23 24 0,1 0 15</inkml:trace>
  <inkml:trace contextRef="#ctx0" brushRef="#br0" timeOffset="14880">4568 6131 0,'0'23'78,"0"0"-47,-24-23-31,24-23 31,0 0-31,0-1 16,0 1 15,24 23 1,-24 23-32,0 1 15,0-1 1,0 0-16,-24 1 15,24-48 17,0 1-17,0 0 1</inkml:trace>
  <inkml:trace contextRef="#ctx0" brushRef="#br0" timeOffset="21132">3752 3101 0,'-23'-116'31,"23"93"-31,-23 23 15,-1-24-15,1 24 16,0 0 0,-1 0-16,1 24 15,0-1-15,-1 24 16,1 22-16,23 1 16,0 0-16,0 0 15,23-23-15,1-1 16,-1-22-16,0-24 15,24 0-15,-24 0 16,1-47-16,-1 0 16,0 1-16,0-24 0,1 0 15,-24 0-15,23 24 16,-23 22-16,0 1 16,0 46-1,23 24 1,1 23-16,-1 0 15,0 0-15,1-24 16,-1 1-16,23-24 16,-22-23-16,-1 0 15,0 0-15,1-47 16</inkml:trace>
  <inkml:trace contextRef="#ctx0" brushRef="#br0" timeOffset="21462">4125 2915 0,'0'93'31,"0"-46"-31,23-24 16,-23 24-16,24-1 15,-24 1-15,0-24 16,23 1-16,-23-48 47,-23 1-47,23 0 15,0-24-15,-24 0 16,24 1-16,0-1 16,0 24-16,24-24 15,-24 24-15,23 23 16,0-23-16,24 23 15,-24 0-15,0 0 16</inkml:trace>
  <inkml:trace contextRef="#ctx0" brushRef="#br0" timeOffset="21778">4475 2752 0,'93'0'63,"-70"0"-63,24 0 0,-24-23 15,0 23-15,1 0 16</inkml:trace>
  <inkml:trace contextRef="#ctx0" brushRef="#br0" timeOffset="22356">4544 2752 0,'47'93'47,"-47"-23"-47,23-23 15,-23 23-15,0-24 16,0 24-16,0-47 16,0 24-16,0-24 15,0-69 32,0-1-47,0 0 16,0-22-16,0-1 15,24-24-15,-24 48 16,0-24-16,23 23 16,-23 24-16,23 0 0,-23-1 15,24 24 1,-1 0-16,0 0 0,24 0 15,-24 0-15,0 0 16,1 24-16,-1-1 16</inkml:trace>
  <inkml:trace contextRef="#ctx0" brushRef="#br0" timeOffset="22648">4917 2682 0,'24'0'62,"-1"0"-62,0 0 16,0 0-16,1 0 15,-1 0-15,-23 23 32</inkml:trace>
  <inkml:trace contextRef="#ctx0" brushRef="#br0" timeOffset="23016">4917 2682 0,'0'116'0,"0"-22"47,0-24-47,0 23 16,0-23-16,0 0 15,0-24-15,0 1 16,-23-24-16,23 0 0,23-23 63,1 0-48,-1-23-15,0 23 16,0 0-16,24 0 15,0-23-15,-24 23 16,0 0-16,1 0 16,-1 0-1</inkml:trace>
  <inkml:trace contextRef="#ctx0" brushRef="#br0" timeOffset="23376">5313 2868 0,'0'117'63,"0"-70"-63,24-24 15,-24 23-15,23-46 16,0 24 0,1-48-16,-1 1 15,0-23-15,-23-1 16,24 24-16,-24-24 16,0 0-16,0 24 15,0 0-15,0-1 16,-24 24-16,1-23 15,-24 23-15,24 0 16,0 0-16,-24 0 16,47 23-16,-23-23 15,23 24-15</inkml:trace>
  <inkml:trace contextRef="#ctx0" brushRef="#br0" timeOffset="23797">5616 2635 0,'117'0'47,"-94"0"-47,0 0 16,1 0-1,-24 24 1,0-1-16,0 24 0,-24 22 16,24 1-16,-23 0 15,23 0-15,0 0 16,0 0-16,0-23 16,23-1-16,-23-22 15,-23-24 63,-23-24-62,22 24-16,-22 0 16,22 0-16,1 0 15,0-23-15</inkml:trace>
  <inkml:trace contextRef="#ctx0" brushRef="#br0" timeOffset="24350">6036 2589 0,'70'46'47,"-47"-46"-32,-46 0 282,-1 24-297</inkml:trace>
  <inkml:trace contextRef="#ctx0" brushRef="#br0" timeOffset="26636">4288 4942 0,'0'24'78,"47"-1"-78,-24 24 16,24-24-16,-24 47 0,0-24 15,1 1-15,-1-24 16,0 24-16,0-24 16,1 0-16,-24 1 15,23-24 1</inkml:trace>
  <inkml:trace contextRef="#ctx0" brushRef="#br0" timeOffset="26868">4638 4942 0,'-70'70'47,"46"-23"-31,1-1-16,0 1 15,0 0-15,-1-1 16,-22-22-16,22-1 16,1 0-16,0 0 15</inkml:trace>
  <inkml:trace contextRef="#ctx0" brushRef="#br0" timeOffset="27086">4218 5199 0,'93'0'47,"-23"0"-31,-23-24-16,0 24 15,-1-23-15,1 23 16,-24 0-16,24 0 15,-24 0-15</inkml:trace>
  <inkml:trace contextRef="#ctx0" brushRef="#br0" timeOffset="27626">5057 5129 0,'-23'-93'47,"23"69"-47,-24 24 15,1 0-15,0 0 16,0 24-16,-1 22 16,1 1-16,0 23 15,-1 23-15,24-23 16,0 0-16,0-24 16,0-22-16,24-1 15,-1-23-15,0 0 16,1-23-1,-24-1-15,23-22 16,0-24-16,0 23 16,-23 1-16,24-1 15,-24 0-15,0 24 0,23 23 47,-23 23-31,23 1-16,1 22 15,-24-22-15,23-1 16,0 0-16,1 0 16,-1-23-1,-23-23-15</inkml:trace>
  <inkml:trace contextRef="#ctx0" brushRef="#br0" timeOffset="27919">5313 5012 0,'0'117'31,"0"-47"-15,0-24-16,0 1 16,0-1-16,0 1 15,0-24 1,0-46 15,0-24-15,0 1-16,0-1 15,0 1-15,24-1 16,-24 0-16,23 24 0,0-23 16,1 46-16,-1-24 15</inkml:trace>
  <inkml:trace contextRef="#ctx0" brushRef="#br0" timeOffset="28308">5640 4896 0,'0'23'47,"0"24"-47,23 23 16,-23-1-16,0 25 15,0-24-15,0-24 16,0 1-16,0-1 16,0-22-1,23-24 1,-23-47-1,0 24 1,0-47-16,0 23 16,0-23-16,0 0 15,24 24-15,-1 23 0,0-1 16,0 1 0,1 0-16,22-1 0,-22 24 15,22 0-15,-22-23 16</inkml:trace>
  <inkml:trace contextRef="#ctx0" brushRef="#br0" timeOffset="28556">6036 4733 0,'116'0'63,"-69"0"-63,-24 0 15,1 0-15</inkml:trace>
  <inkml:trace contextRef="#ctx0" brushRef="#br0" timeOffset="28870">6082 4803 0,'0'93'31,"0"-23"-31,0 23 16,0 0-16,0-23 16,0 0-16,0 0 15,0-47-15,0 0 16,24-23 31,-1-23-47,0 23 0,1-23 15,22 23-15,-22-24 16,-1-22-16,23 23 16,-22-24-16,-1 0 15</inkml:trace>
  <inkml:trace contextRef="#ctx0" brushRef="#br0" timeOffset="29298">6455 4849 0,'0'93'32,"0"-46"-17,0 23-15,0-24 16,0 1-16,0-24 15,0 1-15,0-1 16,0 0-16,24 1 16,-1-1-1,0-23 1,0 0 0,1-23-16,-1-24 15,0 0-15,-23-23 0,24 24 16,-24-1-1,0 1-15,0-1 0,-24 24 16,1-1-16,0 1 16,-1 0-16,-22 23 15,23 0-15,-1 0 16,1 23 0,23 0-16,0 1 15</inkml:trace>
  <inkml:trace contextRef="#ctx0" brushRef="#br0" timeOffset="29756">6805 4686 0,'140'23'47,"-94"-23"-47,-22 0 16,-1 0-16,23 0 16,-46 24-16,24-24 0,-1 0 31,-23 23-31,0 0 15,0 24-15,0 23 16,0 23-16,-23 0 16,23 0-16,0 1 15,0-1-15,0-23 16,0-24-16,0-22 16,0-1-16,0-46 62,-24 23-46,-22-24-16,-1 1 15,24 23-15,-24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0:11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978 2121 0,'-23'-24'62,"23"48"-15,0 22-47,0 24 16,0 0-16,0 23 15,0 1-15,0 22 16,0 1-16,0-24 15,0 23-15,0 1 16,0-1-16,0-22 16,0 22-16,0 1 0,0-24 15,0 0 1,0-23-16,0 0 0,-23-24 16,23-22-16,0-1 15,0 0-15,-23-23 16,23-23 31,0-47-47,0 0 15,0 0-15,0 0 16</inkml:trace>
  <inkml:trace contextRef="#ctx0" brushRef="#br0" timeOffset="1357">1072 2144 0,'93'0'62,"-70"0"-62,47-23 16,-23 23-16,23 0 15,-24 0-15,1 0 16,23 0-16,0 0 16,23 0-16,0 0 15,0 0-15,24 0 0,-1 0 16,1 0-16,-1 0 15,1 0 1,-1 0-16,-22 0 0,-1 0 16,-23 0-16,0 0 15,23 0-15,-23 0 16,0 0-16,23 0 16,-23 0-16,46 0 15,-23 0-15,24 0 16,-24 0-16,24 0 15,-24 0-15,0 0 16,-23 0-16,0 0 16,0 0-16,0 0 0,0 23 15,0-23 1,0 23-16,23-23 0,0 0 16,-23 0-16,23 24 15,-23-24-15,0 0 16,23 0-16,0 23 15,-23-23-15,23 0 16,-23 23-16,0-23 16,0 0-16,0 0 15,0 24-15,0-24 16,0 0-16,0 0 16,-24 0-16,24 0 15,0 0-15,-23 0 16,23 0-16,23 0 15,-23 0-15,0 0 0,0 0 16,-24 0-16,1 0 16,-1 0-16,-22 0 15,22 0-15,-22 0 16,-1 0-16,23 0 16,-22 0-1,-1 0-15,0 0 16,1 0-16,-24 23 15,23-23-15,0 0 16,1 0 0,-24 23-1,23-23 1,-23 23 109,0 1-109,23-1-1,-23 0-15,0 24 16,0 23-16,0 0 0,0 0 15,-23 23 1,23 0-16,-23 0 0,23 1 16,0-25-16,0 1 15,0 0-15,0 0 16,0-23-16,0-1 16,0 1-16,0-24 15,0 1-15,0-1 16,0 0-1,0 1-15,0-1 16,0 0-16,-24 0 16,1-23-16,23 24 15</inkml:trace>
  <inkml:trace contextRef="#ctx0" brushRef="#br0" timeOffset="2934">1025 3752 0,'47'-23'47,"-24"23"-32,24 0-15,-1 0 16,24 0-16,0 0 15,0 0-15,-23-24 16,46 24-16,-23 0 16,0 0-16,23-23 15,23 23-15,-22 0 16,22 0-16,1 0 16,-1-23-16,1 23 15,-1-24-15,24 24 16,-24 0-16,1-23 15,-1 23-15,1 0 0,-1 0 16,-22 0 0,22 0-16,-23 0 0,24 23 15,-24-23-15,0 0 16,24 24-16,-24-24 16,24 0-16,-24 0 15,23 0-15,-22 0 16,22 0-16,-23 0 15,24 0-15,-24 0 16,0 0-16,0 0 16,-23 0-16,24 23 15,-25-23-15,1 0 0,0 0 16,0 0-16,0 0 16,0 0-16,0 0 15,0 0-15,-24 0 16,24 0-16,-23 0 15,-1 23-15,1-23 16,0 0-16,-24 0 16,24 0-16,-1 0 15,1 0-15,-24 0 16,0 0-16,1 0 16,-1 0-16,0 24 15,1-24-15,-1 0 0,0 0 16,24 0-16,-24 0 15,0 0 1,1 0-16,-1 0 0,0 0 16,1 0-16,-1 0 15,0 0 1,1 0-16,-1 0 16,0 0-1,0 0-15,1 0 16,22 0-16,-22 0 15,-1 0-15,0 0 16,1 0-16,-1 0 16,0 0-16,-46 0 78</inkml:trace>
  <inkml:trace contextRef="#ctx0" brushRef="#br0" timeOffset="3968">4008 2191 0,'0'-24'47,"0"48"0,0 22-32,0 1-15,0 46 16,0 0-16,0 1 16,0-1-16,-23 23 15,23-23-15,-24 24 0,24-1 16,-23 1-1,23-24-15,-23 0 0,23-23 16,-24 24-16,24-25 16,-23-22-16,23 0 15,0-1-15,-23-22 16,23-1-16,0-46 78,0-1-78,-24 1 16</inkml:trace>
  <inkml:trace contextRef="#ctx0" brushRef="#br0" timeOffset="4749">1654 2214 0,'0'140'47,"0"-94"-32,-23 1-15,23 0 16,0-1-16,0 24 16,0 23-16,0 1 15,0 22-15,0 1 16,0-1-16,0 1 15,0-24-15,0 0 16,0-46-16,0-1 16,0 1-16,23-47 15</inkml:trace>
  <inkml:trace contextRef="#ctx0" brushRef="#br0" timeOffset="5146">2307 2074 0,'23'117'31,"-23"-94"-15,0 24-16,0 22 15,0-22-15,0 23 16,-23 23-16,23 0 16,-24 1-16,1 22 15,0 1-15,0-1 16,23-23-16,-24 1 15,24-24-15,0-1 16,0-22-16,0 0 16,0-24-16,24-23 15,-24-47 1,23 1-16,-23-24 16</inkml:trace>
  <inkml:trace contextRef="#ctx0" brushRef="#br0" timeOffset="5596">2819 2144 0,'0'23'47,"0"24"-32,0 0-15,0 22 16,-23 1-16,23 24 15,-23-1-15,23 23 16,-23 1-16,-1 23 16,1-1-16,0 1 15,23-23-15,0-24 0,-24 0 16,24-46 0,0-24-16,0 0 0,24-46 46,-24-23-46,23-24 16,0-24-16,1 25 16</inkml:trace>
  <inkml:trace contextRef="#ctx0" brushRef="#br0" timeOffset="5948">3239 2074 0,'0'117'31,"0"-47"-15,0-1-16,0 1 15,0 0-15,-23 24 16,23-1-16,-24 23 16,24 1-16,-23-24 15,0 23-15,23-22 16,-24-1-16,24 0 0,0-46 16,0 23-16,0-24 15,0-22-15,0-1 16,0 23-16,0-22 15</inkml:trace>
  <inkml:trace contextRef="#ctx0" brushRef="#br0" timeOffset="6600">4800 2191 0,'-23'46'62,"0"1"-62,23-24 0,-24 24 16,1 23-16,0 0 15,23 46-15,-24-23 16,1 24-16,0-1 16,23 1-16,0-24 15,0 0-15,0-23 16,0-23-16,0-1 15,0-22-15,0-1 16</inkml:trace>
  <inkml:trace contextRef="#ctx0" brushRef="#br0" timeOffset="6998">5290 2237 0,'0'93'47,"0"-23"-47,0 0 15,-24 24-15,1-1 16,23 23-16,-23 1 16,-1-1-16,1 1 15,23-1-15,-23 1 16,23-1-16,0-22 15,0-25-15,0-22 16,0-24-16,0 1 16,0-48-1,23-46-15</inkml:trace>
  <inkml:trace contextRef="#ctx0" brushRef="#br0" timeOffset="7367">5802 2354 0,'23'116'47,"-23"-69"-47,0 23 16,-23 23-16,0 0 15,0 24-15,-1-1 16,1 1-16,0-1 16,23 1-16,-24-1 15,24-22-15,-23-25 16,23 1-16,0-23 15,0 0-15,0-94 32,23-23-17</inkml:trace>
  <inkml:trace contextRef="#ctx0" brushRef="#br0" timeOffset="7756">6315 2284 0,'0'140'47,"0"-70"-47,0 0 15,-23 23-15,-1 0 16,1 0-16,0 0 16,23 1-16,-24-1 15,1 0-15,23 0 16,0-23-16,0 0 15,-23 0-15,23-47 16,0 24-16,0-24 16</inkml:trace>
  <inkml:trace contextRef="#ctx0" brushRef="#br0" timeOffset="9723">303 1934 0,'-70'-70'63,"47"47"-63,-1 23 15,1 0-15,0 23 16,-24 1-16,24-1 16,-1 24-16,1 23 15,23-1-15,-23-22 16,23 0-16,0-1 16,23-22-16,0-1 0,-23 0 15,24-23 1,-1-23-16,0 0 15,1-24-15,-1 0 16,0-23-16,1 24 16,-1 23-16,-23-1 15,23 24 1,-23 24-16,23 22 16,-23 1-16,24 23 15,-1-24-15,-23 1 16,23-24-16,1 0 15,-1-23-15,0-23 16,1 0 0,-24-24-16</inkml:trace>
  <inkml:trace contextRef="#ctx0" brushRef="#br0" timeOffset="10032">489 1958 0,'47'116'63,"-24"-69"-63,-23-1 15,0 1-15,0-24 16,0 1-16,0-1 16,0-46 30,0-24-46,0 0 0,0 1 16,0-1-16,0 24 16,0 0-16,23-1 15,1 24 1,22 0-16,-22 0 16,-1 24-16,0-24 15</inkml:trace>
  <inkml:trace contextRef="#ctx0" brushRef="#br0" timeOffset="10370">839 1864 0,'0'117'47,"0"-47"-32,0-24-15,0 24 16,0-46-16,0 22 16,0-22-16,0-1 15,0-46 17,0-24-32,0 0 15,0 1-15,0-1 16,0 1-16,0-1 0,23 24 15,-23-1-15,23 24 16,24 0-16,-24 0 16,24 0-16,-1 0 15,1 0-15</inkml:trace>
  <inkml:trace contextRef="#ctx0" brushRef="#br0" timeOffset="12214">909 47 0,'0'46'63,"0"1"-48,0 23-15,0 0 16,0 23-16,-24 0 16,24 0-16,0 24 15,0-24-15,-23 0 16,23-23-16,0-23 16,0 0-16,-23-24 15,23 0-15,0-69 47,0-1-47</inkml:trace>
  <inkml:trace contextRef="#ctx0" brushRef="#br0" timeOffset="12778">885 0 0,'117'0'47,"-71"0"-32,1 0-15,-24 0 16,24 0-16,0 0 16,-1 0-16,-23 0 15,24 0-15,-24 0 16,1 0-16,-24 24 31,0-1-15,0 0-1,0 0 1,0 1-16,0 22 16,0 1-16,-24 23 15,24 0-15,-23 0 16,23 0-16,0-1 15,0 1-15,-23 0 16,23-23-16,0 0 16,0-1-16,0 1 0,0-24 15,0 0-15,0 1 16</inkml:trace>
  <inkml:trace contextRef="#ctx0" brushRef="#br0" timeOffset="13378">815 1026 0,'70'-24'47,"-46"1"-47,-1 23 16,0 0-16,0 0 16,1 0-16,-1 0 15,24 0-15,-24 0 16,0 0-16,24 0 15,-24 0-15,1 0 16,-24 23 0,23-23 124</inkml:trace>
  <inkml:trace contextRef="#ctx0" brushRef="#br0" timeOffset="15088">1654 280 0,'-23'0'62,"23"23"-46,0 0 0,0 47-16,-23 0 0,23 23 15,0 1-15,-24-1 16,24-23-16,0 0 16,-23 0-16,23-24 15,0-22-15,0-1 16,0-70 15</inkml:trace>
  <inkml:trace contextRef="#ctx0" brushRef="#br0" timeOffset="15372">1584 396 0,'70'-23'47,"-23"23"-32,-1 0-15,1 0 16,0 0-16,-24 0 16,0 23-16,-23 1 31,0 22-31,-46 1 15,-1-1-15,0 1 16,1-24-16,-1 1 16,1-1-16,22 0 15,1-23-15,0 0 0</inkml:trace>
  <inkml:trace contextRef="#ctx0" brushRef="#br0" timeOffset="17729">1048 1072 0,'24'0'140,"-24"23"-30,0 1-95,0-1-15,0 0 16,0 1-1,0-1-15,0 0 16,23 24-16,-23-1 16,23 1-16,-23 0 15,24 23-15,-1-24 16,0 1-16,-23-24 16,24 24-16,-1-24 15,-23 0-15,23 1 16,0-1-16,1 0 15,-24 24-15,23-24 16,-23 0-16,23-23 16,-23 24-16,24-24 0,-24 23 15,23-23 17,0 0 46</inkml:trace>
  <inkml:trace contextRef="#ctx0" brushRef="#br0" timeOffset="18066">1375 1608 0,'23'117'47,"0"-71"-47,-23 1 15,24-1-15,-24 1 16,23-24-16,-23 1 15,0-1 1,0 0 0,-23-23-1,-1 24-15,1-1 0,-24-23 16,24 23-16,-24-23 16,24 0-16,-23 0 15,22 0-15,1-46 16,23 22-16,0 1 15</inkml:trace>
  <inkml:trace contextRef="#ctx0" brushRef="#br0" timeOffset="19272">2750 1142 0,'0'23'109,"23"24"-93,0 0-16,24 22 15,-24-22-15,0 23 16,1-47-16,-1 24 16,-23-24-16,0 1 15,23-24-15,-23 23 16</inkml:trace>
  <inkml:trace contextRef="#ctx0" brushRef="#br0" timeOffset="19490">2983 1165 0,'-70'117'47,"46"-71"-47,1 1 15,0 0-15,-24-1 16,24 1-16,0-24 16,-24 1-16,24-24 15,-1 0-15</inkml:trace>
  <inkml:trace contextRef="#ctx0" brushRef="#br0" timeOffset="19686">2586 1398 0,'140'0'47,"-70"0"-31,-23 0-16,-1 0 16,24 0-16,-23-23 15,-1 23-15,-22-23 0,22 23 16,-22-24-16</inkml:trace>
  <inkml:trace contextRef="#ctx0" brushRef="#br0" timeOffset="19889">3239 1235 0,'-23'163'46,"23"-69"-46,0-24 16,0 23-16,0 0 16,-24-23-16,24-24 15,0 1-15,0-24 16,0 1-16</inkml:trace>
  <inkml:trace contextRef="#ctx0" brushRef="#br0" timeOffset="20158">3192 1235 0,'140'47'47,"-93"-24"-47,-1-23 0,-22 23 15,-1-23-15,-23 24 16,0-1-16,0 0 16,-23 24-16,-24 0 15,-23-1-15,23-22 16,1-1-16,23 0 16,-24 0-16,24-23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24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52 699 0,'0'23'63,"0"0"-63,0 24 15,0-1-15,0 1 16,0 23-16,-23 0 16,23 23-16,0 0 15,0 24-15,-24-24 16,24-23-16,0 23 15,0-46-15,0 23 16,0-47-16,0 0 16,0 1-16,0-71 62,0 24-62,0-24 16</inkml:trace>
  <inkml:trace contextRef="#ctx0" brushRef="#br0" timeOffset="1">29 699 0,'46'0'62,"-22"-24"-62,22 24 16,-23 0-16,24-23 16,0 23-16,-1 0 15,1-23-15,-1 23 16,24 0-16,0 0 0,0 0 16,0 0-16,23 0 15,1-24-15,-1 24 16,0-23-16,0 23 15,0 0-15,-23 0 16,23-23-16,-23 23 16,0 0-16,-23 0 15,23 0-15,-24 0 16,-22 0-16,-1 23 16,24-23-16,-24 0 15,0 0 1,1 23-16,-1-23 15,0 0 1,0 24 0,1-24-1,-1 0 1,0 0 15,-23 23 79,0 0-110,0 1 15,0-1-15,0 0 16,-23 1-16,23 22 15,0 1-15,0 23 16,0-24-16,0 24 16,0 0-16,0 0 15,0 0-15,0 0 16,0-47-16,0 24 16,0-24-1,0 0 32,0 1-47,0-1 16,0 0-1</inkml:trace>
  <inkml:trace contextRef="#ctx0" brushRef="#br0" timeOffset="2">52 1724 0,'47'0'63,"-24"-23"-48,0 23-15,0-24 16,1 24-16,-1 0 0,24-23 16,-24 23-1,0 0-15,1 0 0,22 0 16,-23 0-16,24 0 16,0 0-16,-24 23 15,24-23-15,-24 0 16,23 0-16,-22 24 15,-1-24-15,24 0 16,-24 0-16,0 0 16,1 23-16,-1-23 15,0 0-15,1 0 16,-1 0-16,0 0 0,0 0 16,1 0-16,22 0 15,-22 0 1,-1 0-16,0 0 15,24 0-15,-24 0 16,0 0-16,1 0 16,-1 0-16,0 0 15,1 0-15,22 0 16,-22 0-16,-1 0 16,0 0-16,0 0 15,1 0-15,-1 0 16,0 0-16,1 0 15,-1 0-15,0 0 16,1 0 0,-1 0-16,0 0 15,1 0-15,-1 0 16,0 0-16,0 0 16,1 0-1,-1 0-15,0 0 16,1 0-1,-1 0-15,0 0 16,1 0 0,-1 0-1,0 0 1,0 0 15,-23-23 79,0-1 186,0 1-280,0 0-16,0-1 16,0 1-16,0-23 15,0 22-15,0 1 16,0-24-16</inkml:trace>
  <inkml:trace contextRef="#ctx0" brushRef="#br0" timeOffset="3">868 1071 0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0:52.3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0:53.4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684 0 0,'-93'0'47,"46"23"-31,24 1-16,-47 22 0,23 47 15,-22 1-15,-1 22 16,0 24-16,0-23 16,23-1-16,1 1 15,22-48-15,24 1 16,0-23-16,0 0 15,0-1-15,47 1 16,-24-1-16,47-22 16,0 22-16,0 1 15,23-24-15,0 1 16,1-1-16,22 0 16,24 0-16,0-23 15,23-23-15,0 0 16,0-24-16,0-23 0,24 24 15,-48-24-15,25 0 16,-25 0-16,-22 0 16,-24 0-16,-23 24 15,-23-1-15,-24 24 16,-23-24-16,0 0 16,-23 1-16,-47-1 15,23-23-15,-46 0 16,0 24-16,-24-24 15,1 23-15,-1-23 16,-23 24-16,-23 22 16,0 1-16,-23 23 0,-24 0 15,24 23-15,-1 24 16,47 0-16,0-1 16,24 1-16,23-24 15,23 24-15,23-1 16,24 1-16,0 0 15,23 23-15,0-24 16,23-23-16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0:55.2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517 49 0,'-23'0'32,"23"-24"-17,-23 24 16,-1 0-15,1 0 0,0 0-1,23 24-15,-47-24 16,24 23-16,0-23 16,-1 23-16,1 1 0,0-24 15,-1 23-15,1 0 16,-24 24-16,24-24 15,0 47-15,0-23 16,-1 23-16,1 23 16,0-23-16,23 23 15,0 0-15,23 0 16,0 1-16,1-1 16,22 0-16,-23-23 15,24 0-15,23 0 0,-23-24 16,-1 1-1,24 0-15,0-24 16,0 23-16,0-22 0,23-24 16,0 23-16,0-23 15,24-23-15,-24 23 16,24-47-16,-24 24 16,23-24-16,-46 1 15,0-1-15,0-23 16,-23 0-16,-1 0 15,-22 0-15,-1 1 16,-23-25-16,0 1 16,-23 0-16,-24 0 15,-23-1-15,0-22 16,-23 23-16,-23 0 0,-1-1 16,0 24-1,1 24-15,23 22 0,0 1 16,-1 23-16,1 23 15,23 24-15,0 0 16,24-1-16,-1 24 16,0 0-16,24 0 15,0-23-15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1:48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304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453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1:57.6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00.2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06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163 262 0,'24'0'15,"-1"0"79,-23 24-78,0 22-16,0 1 15,0 23-15,0 0 0,-23-24 16,23 1 0,0-1-16,0 1 0,-24-24 15</inkml:trace>
  <inkml:trace contextRef="#ctx0" brushRef="#br0" timeOffset="419">373 332 0,'0'117'32,"0"-94"-17,0 0-15,23 1 16,-23-48 31,24 1-47,-24-24 15,23 24-15,-23 0 16,23-24-16,1 24 16,-24 0-16,23-1 15,0 24-15,1 0 16,-24 24 0,23 22-1,-23 1-15,0-1 0,0 1 16,0 0-16,0-24 15,0 0-15</inkml:trace>
  <inkml:trace contextRef="#ctx0" brushRef="#br0" timeOffset="697">793 99 0,'-70'163'31,"46"-93"-15,24 23-16,-23 1 16,23-1-16,0-47 15,0 1-15,23 0 16,1-47-16,-1 23 15,0-23-15,1-23 16,-1-24 0,0 0-16,0 1 15,1-1-15,-24 1 16,0-1-16</inkml:trace>
  <inkml:trace contextRef="#ctx0" brushRef="#br0" timeOffset="899">583 332 0,'116'24'63,"-69"-48"-63,-24 24 15,1-23-15,-1 23 0,-23-23 16</inkml:trace>
  <inkml:trace contextRef="#ctx0" brushRef="#br0" timeOffset="1153">0 6 0,'117'0'47,"-71"0"-47,1 0 15,0 0-15,-1 0 16,-22 23-16</inkml:trace>
  <inkml:trace contextRef="#ctx0" brushRef="#br0" timeOffset="1535">886 169 0,'116'-23'47,"-69"-1"-32,0 24-15,-1 0 16,-23 0-16,1 0 15,-1 0-15,-46 24 32</inkml:trace>
  <inkml:trace contextRef="#ctx0" brushRef="#br0" timeOffset="1821">1002 192 0,'0'117'47,"0"-47"-47,0 0 16,0 0-16,-23-24 16,23 1-16,0-24 15,0 0-15,23-23 31,1 0-15,-1 0 0,0 0-16,1 0 15,-1 0-15,23-23 0,-22 0 16</inkml:trace>
  <inkml:trace contextRef="#ctx0" brushRef="#br0" timeOffset="2287">1352 192 0,'93'0'31,"-70"0"-15,-23 24-16,0-1 16,-23 24-16,0-1 15,-24 1-15,24-1 16,0-22-16,-1-1 16,48-23 46,-1 0-62,23 0 16,-22 0-16,-1 0 15,24 0-15,-24 0 16,0 0-16,1 23 0,-24 1 16,0 22-1,0 1-15,-24-24 16,1 24-16,-24-24 15,24 0-15,0-23 16,-1 0-16,1 0 16</inkml:trace>
  <inkml:trace contextRef="#ctx0" brushRef="#br0" timeOffset="2714">1585 146 0,'116'0'31,"-69"-24"-15,0 24-16,-24 0 15,0 0-15,24 0 16,-24 0-16,0 0 15,-23 24 1,0 22-16,24-22 16,-24 22-16,0 24 15,0-23-15,0 23 16,0-24-16,0 1 16,0 23-16,0-24 15,0-22-15,0-1 0,0 0 16,-24-23 31,1 0-32,-23 0-15,-1 0 16,-23 0-16,0 0 16,23 0-16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7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7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7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28.2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52 699 0,'0'23'63,"0"0"-63,0 24 15,0-1-15,0 1 16,0 23-16,-23 0 16,23 23-16,0 0 15,0 24-15,-24-24 16,24-23-16,0 23 15,0-46-15,0 23 16,0-47-16,0 0 16,0 1-16,0-71 62,0 24-62,0-24 16</inkml:trace>
  <inkml:trace contextRef="#ctx0" brushRef="#br0" timeOffset="1">29 699 0,'46'0'62,"-22"-24"-62,22 24 16,-23 0-16,24-23 16,0 23-16,-1 0 15,1-23-15,-1 23 16,24 0-16,0 0 0,0 0 16,0 0-16,23 0 15,1-24-15,-1 24 16,0-23-16,0 23 15,0 0-15,-23 0 16,23-23-16,-23 23 16,0 0-16,-23 0 15,23 0-15,-24 0 16,-22 0-16,-1 23 16,24-23-16,-24 0 15,0 0 1,1 23-16,-1-23 15,0 0 1,0 24 0,1-24-1,-1 0 1,0 0 15,-23 23 79,0 0-110,0 1 15,0-1-15,0 0 16,-23 1-16,23 22 15,0 1-15,0 23 16,0-24-16,0 24 16,0 0-16,0 0 15,0 0-15,0 0 16,0-47-16,0 24 16,0-24-1,0 0 32,0 1-47,0-1 16,0 0-1</inkml:trace>
  <inkml:trace contextRef="#ctx0" brushRef="#br0" timeOffset="2">52 1724 0,'47'0'63,"-24"-23"-48,0 23-15,0-24 16,1 24-16,-1 0 0,24-23 16,-24 23-1,0 0-15,1 0 0,22 0 16,-23 0-16,24 0 16,0 0-16,-24 23 15,24-23-15,-24 0 16,23 0-16,-22 24 15,-1-24-15,24 0 16,-24 0-16,0 0 16,1 23-16,-1-23 15,0 0-15,1 0 16,-1 0-16,0 0 0,0 0 16,1 0-16,22 0 15,-22 0 1,-1 0-16,0 0 15,24 0-15,-24 0 16,0 0-16,1 0 16,-1 0-16,0 0 15,1 0-15,22 0 16,-22 0-16,-1 0 16,0 0-16,0 0 15,1 0-15,-1 0 16,0 0-16,1 0 15,-1 0-15,0 0 16,1 0 0,-1 0-16,0 0 15,1 0-15,-1 0 16,0 0-16,0 0 16,1 0-1,-1 0-15,0 0 16,1 0-1,-1 0-15,0 0 16,1 0 0,-1 0-1,0 0 1,0 0 15,-23-23 79,0-1 186,0 1-280,0 0-16,0-1 16,0 1-16,0-23 15,0 22-15,0 1 16,0-24-16</inkml:trace>
  <inkml:trace contextRef="#ctx0" brushRef="#br0" timeOffset="3">868 1071 0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7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163 262 0,'24'0'15,"-1"0"79,-23 24-78,0 22-16,0 1 15,0 23-15,0 0 0,-23-24 16,23 1 0,0-1-16,0 1 0,-24-24 15</inkml:trace>
  <inkml:trace contextRef="#ctx0" brushRef="#br0" timeOffset="1">373 332 0,'0'117'32,"0"-94"-17,0 0-15,23 1 16,-23-48 31,24 1-47,-24-24 15,23 24-15,-23 0 16,23-24-16,1 24 16,-24 0-16,23-1 15,0 24-15,1 0 16,-24 24 0,23 22-1,-23 1-15,0-1 0,0 1 16,0 0-16,0-24 15,0 0-15</inkml:trace>
  <inkml:trace contextRef="#ctx0" brushRef="#br0" timeOffset="2">793 99 0,'-70'163'31,"46"-93"-15,24 23-16,-23 1 16,23-1-16,0-47 15,0 1-15,23 0 16,1-47-16,-1 23 15,0-23-15,1-23 16,-1-24 0,0 0-16,0 1 15,1-1-15,-24 1 16,0-1-16</inkml:trace>
  <inkml:trace contextRef="#ctx0" brushRef="#br0" timeOffset="3">583 332 0,'116'24'63,"-69"-48"-63,-24 24 15,1-23-15,-1 23 0,-23-23 16</inkml:trace>
  <inkml:trace contextRef="#ctx0" brushRef="#br0" timeOffset="4">0 6 0,'117'0'47,"-71"0"-47,1 0 15,0 0-15,-1 0 16,-22 23-16</inkml:trace>
  <inkml:trace contextRef="#ctx0" brushRef="#br0" timeOffset="5">886 169 0,'116'-23'47,"-69"-1"-32,0 24-15,-1 0 16,-23 0-16,1 0 15,-1 0-15,-46 24 32</inkml:trace>
  <inkml:trace contextRef="#ctx0" brushRef="#br0" timeOffset="6">1002 192 0,'0'117'47,"0"-47"-47,0 0 16,0 0-16,-23-24 16,23 1-16,0-24 15,0 0-15,23-23 31,1 0-15,-1 0 0,0 0-16,1 0 15,-1 0-15,23-23 0,-22 0 16</inkml:trace>
  <inkml:trace contextRef="#ctx0" brushRef="#br0" timeOffset="7">1352 192 0,'93'0'31,"-70"0"-15,-23 24-16,0-1 16,-23 24-16,0-1 15,-24 1-15,24-1 16,0-22-16,-1-1 16,48-23 46,-1 0-62,23 0 16,-22 0-16,-1 0 15,24 0-15,-24 0 16,0 0-16,1 23 0,-24 1 16,0 22-1,0 1-15,-24-24 16,1 24-16,-24-24 15,24 0-15,0-23 16,-1 0-16,1 0 16</inkml:trace>
  <inkml:trace contextRef="#ctx0" brushRef="#br0" timeOffset="8">1585 146 0,'116'0'31,"-69"-24"-15,0 24-16,-24 0 15,0 0-15,24 0 16,-24 0-16,0 0 15,-23 24 1,0 22-16,24-22 16,-24 22-16,0 24 15,0-23-15,0 23 16,0-24-16,0 1 16,0 23-16,0-24 15,0-22-15,0-1 0,0 0 16,-24-23 31,1 0-32,-23 0-15,-1 0 16,-23 0-16,0 0 16,23 0-16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9.9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9.9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9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19.9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163 262 0,'24'0'15,"-1"0"79,-23 24-78,0 22-16,0 1 15,0 23-15,0 0 0,-23-24 16,23 1 0,0-1-16,0 1 0,-24-24 15</inkml:trace>
  <inkml:trace contextRef="#ctx0" brushRef="#br0" timeOffset="1">373 332 0,'0'117'32,"0"-94"-17,0 0-15,23 1 16,-23-48 31,24 1-47,-24-24 15,23 24-15,-23 0 16,23-24-16,1 24 16,-24 0-16,23-1 15,0 24-15,1 0 16,-24 24 0,23 22-1,-23 1-15,0-1 0,0 1 16,0 0-16,0-24 15,0 0-15</inkml:trace>
  <inkml:trace contextRef="#ctx0" brushRef="#br0" timeOffset="2">793 99 0,'-70'163'31,"46"-93"-15,24 23-16,-23 1 16,23-1-16,0-47 15,0 1-15,23 0 16,1-47-16,-1 23 15,0-23-15,1-23 16,-1-24 0,0 0-16,0 1 15,1-1-15,-24 1 16,0-1-16</inkml:trace>
  <inkml:trace contextRef="#ctx0" brushRef="#br0" timeOffset="3">583 332 0,'116'24'63,"-69"-48"-63,-24 24 15,1-23-15,-1 23 0,-23-23 16</inkml:trace>
  <inkml:trace contextRef="#ctx0" brushRef="#br0" timeOffset="4">0 6 0,'117'0'47,"-71"0"-47,1 0 15,0 0-15,-1 0 16,-22 23-16</inkml:trace>
  <inkml:trace contextRef="#ctx0" brushRef="#br0" timeOffset="5">886 169 0,'116'-23'47,"-69"-1"-32,0 24-15,-1 0 16,-23 0-16,1 0 15,-1 0-15,-46 24 32</inkml:trace>
  <inkml:trace contextRef="#ctx0" brushRef="#br0" timeOffset="6">1002 192 0,'0'117'47,"0"-47"-47,0 0 16,0 0-16,-23-24 16,23 1-16,0-24 15,0 0-15,23-23 31,1 0-15,-1 0 0,0 0-16,1 0 15,-1 0-15,23-23 0,-22 0 16</inkml:trace>
  <inkml:trace contextRef="#ctx0" brushRef="#br0" timeOffset="7">1352 192 0,'93'0'31,"-70"0"-15,-23 24-16,0-1 16,-23 24-16,0-1 15,-24 1-15,24-1 16,0-22-16,-1-1 16,48-23 46,-1 0-62,23 0 16,-22 0-16,-1 0 15,24 0-15,-24 0 16,0 0-16,1 23 0,-24 1 16,0 22-1,0 1-15,-24-24 16,1 24-16,-24-24 15,24 0-15,0-23 16,-1 0-16,1 0 16</inkml:trace>
  <inkml:trace contextRef="#ctx0" brushRef="#br0" timeOffset="8">1585 146 0,'116'0'31,"-69"-24"-15,0 24-16,-24 0 15,0 0-15,24 0 16,-24 0-16,0 0 15,-23 24 1,0 22-16,24-22 16,-24 22-16,0 24 15,0-23-15,0 23 16,0-24-16,0 1 16,0 23-16,0-24 15,0-22-15,0-1 0,0 0 16,-24-23 31,1 0-32,-23 0-15,-1 0 16,-23 0-16,0 0 16,23 0-16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23.6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23.6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23.6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23.6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163 262 0,'24'0'15,"-1"0"79,-23 24-78,0 22-16,0 1 15,0 23-15,0 0 0,-23-24 16,23 1 0,0-1-16,0 1 0,-24-24 15</inkml:trace>
  <inkml:trace contextRef="#ctx0" brushRef="#br0" timeOffset="1">373 332 0,'0'117'32,"0"-94"-17,0 0-15,23 1 16,-23-48 31,24 1-47,-24-24 15,23 24-15,-23 0 16,23-24-16,1 24 16,-24 0-16,23-1 15,0 24-15,1 0 16,-24 24 0,23 22-1,-23 1-15,0-1 0,0 1 16,0 0-16,0-24 15,0 0-15</inkml:trace>
  <inkml:trace contextRef="#ctx0" brushRef="#br0" timeOffset="2">793 99 0,'-70'163'31,"46"-93"-15,24 23-16,-23 1 16,23-1-16,0-47 15,0 1-15,23 0 16,1-47-16,-1 23 15,0-23-15,1-23 16,-1-24 0,0 0-16,0 1 15,1-1-15,-24 1 16,0-1-16</inkml:trace>
  <inkml:trace contextRef="#ctx0" brushRef="#br0" timeOffset="3">583 332 0,'116'24'63,"-69"-48"-63,-24 24 15,1-23-15,-1 23 0,-23-23 16</inkml:trace>
  <inkml:trace contextRef="#ctx0" brushRef="#br0" timeOffset="4">0 6 0,'117'0'47,"-71"0"-47,1 0 15,0 0-15,-1 0 16,-22 23-16</inkml:trace>
  <inkml:trace contextRef="#ctx0" brushRef="#br0" timeOffset="5">886 169 0,'116'-23'47,"-69"-1"-32,0 24-15,-1 0 16,-23 0-16,1 0 15,-1 0-15,-46 24 32</inkml:trace>
  <inkml:trace contextRef="#ctx0" brushRef="#br0" timeOffset="6">1002 192 0,'0'117'47,"0"-47"-47,0 0 16,0 0-16,-23-24 16,23 1-16,0-24 15,0 0-15,23-23 31,1 0-15,-1 0 0,0 0-16,1 0 15,-1 0-15,23-23 0,-22 0 16</inkml:trace>
  <inkml:trace contextRef="#ctx0" brushRef="#br0" timeOffset="7">1352 192 0,'93'0'31,"-70"0"-15,-23 24-16,0-1 16,-23 24-16,0-1 15,-24 1-15,24-1 16,0-22-16,-1-1 16,48-23 46,-1 0-62,23 0 16,-22 0-16,-1 0 15,24 0-15,-24 0 16,0 0-16,1 23 0,-24 1 16,0 22-1,0 1-15,-24-24 16,1 24-16,-24-24 15,24 0-15,0-23 16,-1 0-16,1 0 16</inkml:trace>
  <inkml:trace contextRef="#ctx0" brushRef="#br0" timeOffset="8">1585 146 0,'116'0'31,"-69"-24"-15,0 24-16,-24 0 15,0 0-15,24 0 16,-24 0-16,0 0 15,-23 24 1,0 22-16,24-22 16,-24 22-16,0 24 15,0-23-15,0 23 16,0-24-16,0 1 16,0 23-16,0-24 15,0-22-15,0-1 0,0 0 16,-24-23 31,1 0-32,-23 0-15,-1 0 16,-23 0-16,0 0 16,23 0-16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36.2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2662 0,'0'23'140,"23"-23"-140,23 0 16,-22 0-16,-1 0 16,0 24-16,24-24 15,-24 0-15,1 0 16,22 0-16,-23 0 16,24 0-16,0 0 0,-1 0 15,1 0-15,23 0 16,0 0-16,-24 23 15,24-23-15,0 0 16,0 0-16,23 23 16,-23-23-16,0 0 15,0 0-15,0 0 16,23 0-16,-46 0 16,23 0-16,-1 0 15,-22 0-15,0 0 16,-1 0-16,1 0 15,0 0-15,22 0 16,-22 0-16,0 0 0,-24 0 16,24 0-1,-1 0-15,1 0 0,-1 0 16,1-23-16,0 23 16,-1 0-16,1-23 15,-1 23-15,1 0 16,0 0-16,-1 0 15,1 0-15,-24 0 16,24 0-16,-1 0 16,1 0-16,0 0 15,-1-24-15,1 24 16,-24 0-16,24 0 0,-1 0 16,-22 0-16,-1 0 15,0 0-15,0 0 16,24 0-16,-24 0 15,1 0-15,-1 0 16,0 0-16,1-23 16,-1 23-16,23 0 15,-22-23-15,-1 23 16,0 0-16,1 0 16,22 0-16,-22 0 15,-1 0-15,0 0 16,1 0-16,-1 0 15,0 0-15,0 0 16,1 0-16,-1 0 16,0 0-16,1 0 0,-1 0 15,0 0-15,1 0 16,-1 0-16,0 0 16,0-24-1,1 24-15,-1 0 16,0-23-16,1 0 15,-1 23-15,0-23 16,1 23-16,-24-24 16,23 24-16,0 0 15,-23-23-15,23 23 16,1 0-16,-1 0 16,-23-23-1,23 23-15,1 0 16,-1 0-1,-23-24 1,23 24-16,1 0 31,-1 0-15,0 0 15,1 0 0,-24-23-15,23 23 0,0 0 15,0-23 16,-23-1-32,24 24 1,-24-23-16,0 0 16,23 23-16,-23-23 15,0-1-15,0 1 16,0 0-16,0-1 16,23-22-16,-23 22 0,0-22 15,0 22-15,0 1 16,0 0-16,0 0 15,0-1-15,0 1 16,0 0-16,0-1 16,0 1-16,0 0 15,0-1 1,0 1 0,0 0-16,0 0 15,0-1 1,0 1-16,0 0 15,0-1 1,0 1-16,0 0 16,0-1-16,0 1 0,0 0 15,0 0-15,0-1 16,0 1-16,0 0 16,0-1-16,0 1 15,0 0-15,0-1 16,0 1-1,0 0-15,0-1 16,0 1-16,0 0 16,0 0-16,0-1 15,0 1-15,0 0 16,0-1-16,0 1 16,0 0-16,0-1 15,-23 1-15,23 0 0,0 0 16,0-1-16,-23 1 15,-1 0 1,24-1-16,-23 1 16,0-24-16,0 24 15,-1 0-15,1 0 16,0 23-16,-1-24 16,-22-22-16,-1 22 15,24 1-15,-24 0 16,1-1-16,-1 1 15,0 0-15,1-1 16,-1 1-16,1 0 0,-24 0 16,23-1-16,-23 1 15,-23 0-15,23-1 16,0 24-16,0-23 16,0 0-16,0-1 15,0 1-15,1 23 16,-1-23-16,0 0 15,0 23-15,0-24 16,23 1-16,-23 23 16,24-23-16,-1-1 15,1 24-15,-1-23 16,0 0-16,1 23 0,-1-24 16,-23 24-16,24 0 15,-1-23 1,-23 23-16,24 0 0,-1 0 15,-23 0-15,23 0 16,24 0-16,-23 0 16,22-23-16,1 23 15,0 0-15,-1 0 16,1 0 0,0-23-16,-1 23 15,1 0-15,-24 0 16,1 0-16,23 0 15,-24 0-15,0 0 16,1 0-16,22 0 16,-22 0-16,-1 0 0,24 0 15,-24 23-15,1-23 16,22 0-16,-22 23 16,-1-23-16,1 23 15,22-23-15,-22 24 16,-1-24-16,24 0 15,-24 23-15,1-23 16,22 23-16,-22-23 16,22 24-16,-22-1 15,22 0-15,1-23 16,0 24-16,0-24 16,-1 23-16,1 0 15,0-23-15,-1 23 0,1 1 16,0 22-16,-1-22 15,1-1-15,0 0 16,0 1-16,-1-1 16,1-23-16,0 23 15,-1 0-15,1 1 16,0-1-16,-1 24 16,1-24-16,23 0 15,-23 24-15,0 0 16,23-1-16,-24 1 15,1-24-15,23 24 16,-23-1-16,23-22 16,-24 22-16,24-23 0,0 24 15,-23-24-15,23 24 16,0 0-16,0-1 16,-23 1-16,23-1 15,0 24-15,0-23 16,0 23-16,0-24 15,0 1-15,0 0 16,-24-24-16,24 24 16,0-1-16,0 1 15,0-1-15,0 1 16,0 0-16,0 22 0,0-22 16,0 0-1,0-1-15,24 1 0,-24-24 16,0 24-16,0-24 15,23 0-15,-23 1 16,23 22-16,-23-22 16,24 22-16,-24-22 15,23-1-15,0 0 16,-23 0-16,24 1 16,-1-1-16,-23 0 15,23 1-15,0-1 16,1 0-1,-1-23-15,0 0 16,1 24 0,-1-24-16,-23 23 15,23-23 1,1 0 0,-24 23-16,23-23 31,0 0-16,0 0 1,1 0 0,-1 0-16,0-23 15,-23-24-15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36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0 303 0,'23'0'93,"1"0"-77,-1-24 0,0 1-16,24 0 15,-24-1-15,1 1 16,-1 0-16,0-1 16,0-22-16,1 22 0,-24 1 15,23 0-15,-23 0 31,0 46 63,0 0-94,0 24 16,0-1-16,0 1 15,0 0-15,0 23 16,0-1-16,0-22 0,0 23 16,0-23-1,0-1-15,0-23 0,0 1 16,0-1-16,0 0 16,-23-23 30,-1 0-14,1 24-32,0-24 15,0 0 1,-1 0 0,1 0 15,46 0 47,1 0-62,-1 0-16,23 0 15,-22 0-15,-1 0 16,24 0-16,-24 0 15,0 0-15,1 0 16,-1 0-16,0 0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40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499 304 0,'-24'-23'47,"1"23"-32,0 0 17,-1 0-1,1 23-31,23 0 15,-23 1-15,-1-1 16,1 0-16,0 24 16,0-24-16,-1 24 0,24-24 15,-23 24-15,23-24 16,-23 24-16,23-24 16,-24 23-16,24 1 15,-23-24-15,23 24 16,0-24-16,0 24 15,-23-24-15,23 24 16,0-1-16,0 1 16,0-24-16,0 24 15,0 0-15,0-24 16,-24 23-16,24-22 16,0 22-16,0 1 15,0-24-15,0 24 0,0-1 16,0 1-16,0-24 15,0 24-15,0 0 16,0-1-16,0 1 16,0-24-16,-23 0 15,23 1-15,0-1 16,0 0-16,0 1 16,0-1-1,-23 0 1,23 1-16,0-1 15,0 0 1,0 0-16,-23 1 16,23-1-1,0 0-15,0 24 0,-24-24 16,24 1 0,0-1-1,0 0 1,0 0-16,0 1 15,0 22 1,0-22-16,0-1 16,0 24-16,0-24 15,0 0-15,0 1 16,0-1-16,0 0 16,0 0-16,0 1 15,0-1-15,0 0 16,24 1-16,-24-1 15,0 0-15,23 1 16,0-1 0,0 0-16,1 0 15,-1 1-15,0-1 16,24 0-16,-24-23 16,1 24-16,22-24 15,1 23-15,-1 0 16,1-23-16,23 24 15,0-24-15,-24 23 16,24-23-16,-23 23 16,0-23-16,22 23 0,-22-23 15,23 0-15,-23 0 16,22 0-16,25 0 16,-24 0-16,-1 0 15,1-23-15,0 23 16,-23 0-16,0 0 15,-1 0-15,1 0 16,-1 0-16,24 0 16,-23 0-16,23 0 15,-24 0-15,24-23 16,23 23-16,-23-23 16,24-1-16,-1 24 15,-23 0-15,23-23 0,-23 23 16,-24 0-16,24 0 15,-23 0-15,0-23 16,-1 23-16,1 0 16,-1 0-16,1 0 15,0-24-15,-1 24 16,1 0-16,-1 0 16,-22 0-16,22 0 15,-22 0-15,-1 0 16,0 0-16,1 0 15,-1 0 1,0 0-16,0 0 0,1 0 16,-1-23-16,0 23 15,1 0 1,-1 0-16,0 0 16,1 0-1,-1 0-15,0 0 16,0 0-16,1 0 15,-1 0 1,0 0-16,1 0 16,-24-23-16,23 23 15,0 0-15,1 0 16,-1 0-16,0 0 16,24-24-16,-24 24 0,0 0 15,1-23 1,-1 23-16,0 0 0,1 0 15,-1-23-15,0 23 16,1-23-16,-1 23 16,0-24-16,-23 1 15,23 0-15,1-1 16,-1 24-16,-23-23 16,23 0-16,1-1 15,-24 1 1,23 23-1,-23-23-15,23 0 16,-23-1-16,0 1 16,24 0-16,-24-1 0,0 1 15,23 23-15,-23-23 16,0-1-16,0 1 16,0 0-16,0-1 15,0 1 1,0 0-16,0 0 15,0-1-15,0 1 16,0 0-16,0-1 16,0 1-16,0-24 15,0 24-15,0 0 16,0 0-16,-23-24 16,23 0-16,0 24 15,-24-24-15,24 24 0,0-23 16,-23 22-1,23 1-15,0-24 0,-23 24 16,23-24-16,0 24 16,-24-24-16,24 1 15,-23-1-15,23 24 16,-23-47-16,-1 47 16,24-24-16,-23 1 15,0 22-15,0-22 16,23 22-16,-24 1 15,1-24-15,0 24 16,-1 0-16,1 0 0,-24-1 16,24 1-1,-24 0-15,24-1 0,-23 1 16,22-24-16,1 24 16,-24 0-16,24-1 15,0 1-15,-24 0 16,24 0-16,0-1 15,-24 1-15,24 0 16,-24-1-16,0 1 16,1 0-16,-1 23 15,1-24-15,-1 1 16,-23 23-16,0-23 16,24 23-16,-24-23 15,23 23-15,-23-24 16,24 1-16,-24 23 0,23-23 15,0-1-15,-22 1 16,-1 23-16,-24-23 16,1-24-16,0 24 15,0 0-15,0-1 16,23-22-16,0 22 16,0 24-16,23-23 15,-23 23-15,24-23 16,22 23-16,-22 0 15,23 0-15,-24 0 0,24 0 16,-1 0 0,-22-24-16,22 24 0,1 0 15,-24 0-15,1 0 16,-1 0-16,24 0 16,-24 0-16,1 0 15,22 0-15,-22 0 16,23 0-16,-1 0 15,1 0-15,0 0 16,-1-23-16,1 23 16,0 0-16,-1 0 15,1 0-15,0 0 16,0 0-16,-1 0 16,1 0-1,0 0-15,-1 0 31,24 23-31,-23-23 16,0 0 0,-1 0-1,24 24 1,-23-24-16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43.6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1026 216 0,'-24'0'16,"24"-23"-16,-23 23 15,0 0 1,-1 0 0,1 0-1,0 23-15,-1-23 16,1 24-16,0-1 15,0 0-15,-1-23 16,1 47-16,0-24 16,-1 0-16,-22 1 15,22-1-15,1 0 0,0 24 16,-1-24 0,1 0-16,0 24 0,0-24 15,23 24-15,-24-24 16,1 1-16,0 22 15,23 1-15,-24-24 16,24 24-16,0-24 16,-23 24-16,23-24 15,0 24-15,-23-24 16,23 23-16,-24 1 16,24-24-16,-23 24 15,0-24-15,23 24 16,-23-1-16,23-22 15,-24 22-15,24-22 0,0 22 16,0-22-16,-23-1 16,23 23-16,0 1 15,-23-24-15,23 1 16,0-1-16,-24 0 16,24 24-16,-23-24 15,23 24-15,-23-24 16,23 24-16,-24-1 15,24 1-15,-23-24 16,23 24-16,0-1 16,-23 1-16,23-24 0,-23 24 15,23 0 1,0-24-16,0 23 0,-24-22 16,24 22-16,0-22 15,0 22-15,0-22 16,0-1-16,24 24 15,-24-24-15,23 0 16,0 0-16,-23 1 16,23-1-16,1 0 15,-1 1-15,0 22 16,1-22-16,-1 22 16,24-23-16,-24 1 15,23-1-15,1 0 16,0 1-16,-1-1 15,1 0-15,-1 1 0,1-24 16,0 23-16,-1-23 16,24 23-16,-23-23 15,23 23-15,-24-23 16,24 24-16,0-24 16,0 0-16,0 23 15,0-23-15,0 0 16,0 23-16,0-23 15,0 0-15,-1 24 16,-22-24-16,23 0 16,-23 23-16,-1-23 15,1 0-15,23 0 0,-24 0 16,24 0-16,-23-23 16,23 23-16,0 0 15,-24 0-15,24-24 16,-23 24-16,-1 0 15,1 0-15,0 0 16,-24 0-16,23 0 16,1 0-16,-24 0 15,24 0-15,0 0 16,-1-23-16,1 23 16,-1-23-16,1 23 15,0-24-15,-1 24 16,1 0-16,-1 0 0,1 0 15,0-23 1,-24 23-16,24 0 0,-1 0 16,-23-23-16,24 23 15,0 0-15,-24-23 16,24 23-16,-24-24 16,23 24-16,1 0 15,-24 0-15,24-23 16,-24 23-16,1 0 15,-1-23-15,0 23 16,24-24-16,-24 1 16,0 23-16,1-23 15,-1 23 1,0-24-16,1 24 0,-24-23 16,23 23-16,-23-23 15,23 0-15,1-1 16,-24 1-16,23 0 15,0-1 1,-23 1-16,23 0 16,-23-1-16,24 1 15,-24 0 1,0 0-16,23-1 16,-23 1-1,23 0 1,1-1 156,-1 24-157,-23-23-15,23 23 47,-23-23-31,24 23-1,-24-24-15,23 1 16,0 0 0,-23-1-1,23 24-15,-23-23 16,0 0-16,24 0 16,-24-1-16,0 1 15,23-24-15,-23 24 16,23 0-16,-23-24 0,0 1 15,0-1-15,24 0 16,-24 1-16,0-1 16,0 1-16,0 22 15,0-22-15,0 22 16,0-22-16,0 22 16,-24-22-16,1 22 15,-24-22-15,24-1 16,-23 24-16,-1-24 15,-23-23-15,23 24 16,-22-1-16,-1 1 16,0-1-16,0 0 0,0 1 15,0-1-15,0 1 16,0-1-16,0 0 16,24 1-16,-24-1 15,0 1-15,0-1 16,-23 0-16,23 24 15,0-24-15,23 1 16,-23 23-16,24-24 16,-1 24-16,1-1 15,-1-22-15,-23 22 16,23 1-16,24 0 16,-23 0-16,-1-1 15,0 1-15,-23 23 16,24-23-16,-1-1 15,-23 24-15,24-23 0,-1 0 16,0 23-16,1-24 16,-1 1-16,-23 23 15,24-23-15,-1 23 16,1-23-16,-24 23 16,23 0-16,0 0 15,1 0-15,-1 0 16,1 0-16,-1 23 15,0-23-15,1 23 16,-1 0-16,1 1 16,-1-1-16,0-23 15,24 23-15,0 1 0,-1-24 16,1 23 0,0 0-16,0 1 0,23-1 15,0 0-15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46.6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885 327 0,'-23'0'62,"0"0"-62,0 23 16,-1 1-16,1-1 16,-24 0-16,24 1 15,-24 22-15,1-23 16,-1 24-16,1-24 15,22 24-15,-22-24 16,22 24-16,1-24 16,0 24-16,-1-24 15,1 24-15,0 23 16,0-24-16,-1 1 0,1-1 16,23 1-16,0 0 15,-23-1-15,23 1 16,0-1-16,0 1 15,0-24-15,-24 24 16,24 0-16,0 22 16,0-22-16,0 0 15,-23-1-15,23 1 16,0 0-16,-23-1 16,23-23-16,0 24 15,0-24-15,-24 1 16,24 22-16,0-22 15,-23 22-15,23-23 0,-23 1 16,0 22-16,23-22 16,-24-1-16,24 24 15,0-24-15,-23 0 16,23 24-16,0-24 16,0 24-16,0-1 15,0-22-15,23 22 16,-23-22-16,0 22 15,24-23-15,-24 24 16,23 0-16,-23-24 16,23 24-16,0-24 15,-23 0-15,24 0 0,-1 1 16,0-1-16,24 0 16,-24 1-16,24-24 15,-1 23-15,24 0 16,0-23-16,0 0 15,23 24-15,-23-24 16,24 0-16,-1 0 16,-23 0-16,23 0 15,0-24-15,0 24 16,0 0-16,-23 0 16,0-23-16,0 23 15,0 0-15,23 0 16,-23 0-16,23 0 0,1 0 15,-1 0-15,23 0 16,-22 0-16,22 23 16,-23-23-16,1 0 15,-25 0-15,1 24 16,0-24-16,0 23 16,0-23-16,0 23 15,-23-23-15,22 23 16,-22-23-16,0 24 15,-1-24-15,1 23 16,0 0-16,-1-23 16,1 24-16,-24-1 0,24-23 15,-24 23-15,24-23 16,-24 0-16,23 0 16,-22 0-16,22 0 15,-22 0-15,46-23 16,-24 23-16,1-23 15,23 23-15,-24-24 16,1 24-16,0-23 16,22 0-16,-22-24 15,0 24-15,-1 0 16,24-24-16,-23 24 16,-1-24-16,1 0 15,-24 1-15,24-1 16,-1 1-16,-22-1 15,-1 0-15,24 1 0,-24-24 16,0 23-16,1 1 16,-1-1-16,0 0 15,1 1-15,-1-1 16,0 1-16,-23-1 16,23 0-16,-23-22 15,24 22-15,-24 0 16,0-23-16,23 1 15,-23 22-15,0 0 16,0-23-16,0 24 16,0-24-16,0 23 15,0-23-15,0 24 0,-23-24 16,-1 23 0,1 1-16,-23-1 0,22 0 15,-22 1-15,22-1 16,-22 1-16,-1-1 15,0-23-15,1 23 16,-24 1-16,0-1 16,0 1-16,0 22 15,0-22-15,0-1 16,24 24-16,-24-24 16,0 24-16,0-24 15,0 24-15,0 0 16,0-1-16,0 1 0,-23 0 15,23 0 1,0-1-16,1 1 0,-1 0 16,0-1-16,23 24 15,-23-23-15,24 0 16,-24 23-16,23-24 16,-23 24-16,0 0 15,24 0-15,-24 0 16,23 0-16,-23 0 15,24 0-15,-1 0 16,-23-23-16,24 23 16,-24 0-16,23 0 0,-23 0 15,23-23-15,1 23 16,-1 0-16,1 0 16,-1 0-16,0 0 15,1 0-15,23 23 16,-1-23-16,-22 0 15,-1 0-15,24 0 16,-47 23-16,23 1 16,1-1-16,-24 0 15,23 24-15,24-24 16,-24-23-16,47 24 16,-23-24-16,0 0 62,23 23-31,-24-23-15,1 23-16,0 0 16,-1 1-1,24-1 1,-23-23-16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2:52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1562 93 0,'-23'0'15,"46"0"79,1 0-94,22 0 16,-23 0-16,24 0 15,0 0-15,-24 0 16,24-23-16,-1 23 16,-23-23-16,1 23 15,-1 0 1,-46 0 15,-24 0-31,24 23 16</inkml:trace>
  <inkml:trace contextRef="#ctx0" brushRef="#br0" timeOffset="463">1562 70 0,'-23'0'63,"23"23"-63,0 24 16,0-1-16,0 24 15,0 0-15,0 23 16,-23-23-16,23 0 15,0 23-15,0 1 16,0-24-16,0-24 16,0 1-16,0-1 15,0-22-15,0-1 16,23-23 62,0 0-62,1 0-16,-1 0 15,0 0-15,24 0 16,-24 0-16,0 0 16,1 0-16,-1 0 15,0 0-15,1 0 16,-1 0-16,-23-23 15</inkml:trace>
  <inkml:trace contextRef="#ctx0" brushRef="#br0" timeOffset="1768">2331 116 0,'-23'70'62,"0"-23"-62,-24-24 0,24 24 16,-1-1 0,1-22-16,-23-1 0,22 24 15,24-24-15,-23-23 16,23 23-16,-23-23 31,46 0 188,0 0-204,24 0 1,-24 0 0,0 0-16,24 0 0,-24 0 15,24 0 1,-24 0-16,24 0 0,-24 0 16,0 0-16,1 0 15,-1 0-15,0 0 31,-46 0 1,0 0-17,-1-23-15</inkml:trace>
  <inkml:trace contextRef="#ctx0" brushRef="#br0" timeOffset="2046">2308 163 0,'0'23'47,"0"47"-32,0 0-15,0 0 16,-23 0-16,23 23 16,-24-23-16,24-23 15,0-1-15,0 1 0,0-24 16,0 1 0</inkml:trace>
  <inkml:trace contextRef="#ctx0" brushRef="#br0" timeOffset="2705">2588 0 0,'139'0'47,"-115"0"-47,-1 0 15,24 0-15,-24 0 16,0 0-16,1 0 15,-1 0-15,0 0 16,-23 23 47,0 1-48,0-1 1,0 0-16,0 24 15,0-1-15,0 24 16,0 0-16,0 23 16,0-23-16,0 24 15,0-1-15,0-23 16,0 0-16,0-24 16,0 1-16,23-24 15,-23 0-15,-23-23 94,0 0-78,-24-23-16,-23 23 15,24 0-15,-24 23 16,0 1-16</inkml:trace>
  <inkml:trace contextRef="#ctx0" brushRef="#br0" timeOffset="9941">374 513 0,'-23'0'31,"23"-24"-15,0 1-1,0 0-15,-24-1 16,24 1-16,0 0 15,-23-1-15,0 24 16,-1-23-16,-22 23 16,22 0-16,-22 0 0,-1 23 15,24 24 1,0 0-16,-1 23 0,1 0 16,23-1-16,0 25 15,0-48-15,0 24 16,23-47-16,-23 1 15,24-1-15,-1-23 16,23-23-16,-22-1 16,22-45-16,-22 22 15,22-23-15,-22 0 16,-1 24-16,-23-1 16,0 24-1,0 46 1,0 0-1,23 24-15,-23 23 0,24-24 16,-24 24-16,23-46 16,0 22-16,0-23 15,1-23-15,-1 0 16,0 0-16,1-46 16,-1-1-16,0-23 15,1 0-15</inkml:trace>
  <inkml:trace contextRef="#ctx0" brushRef="#br0" timeOffset="10232">653 373 0,'24'116'31,"-24"-46"-15,0 0-16,0 0 15,0 0-15,0 0 16,0-24-16,0-22 15,0-1-15,23-46 47,-23-24-47,0-23 16,0 24-16,0-48 16,0 48-16,23-24 15,1 0-15,-1 23 16,0 24-16,1 0 0,-1 23 15,0 0-15,0 0 16</inkml:trace>
  <inkml:trace contextRef="#ctx0" brushRef="#br0" timeOffset="10614">980 396 0,'23'-23'47,"-23"46"-32,23 0 1,-23 47-16,0 0 16,24 23-16,-24-23 0,0 0 15,0 0-15,0-47 16,0 1-16,0-71 47,0 1-47,0-24 15,0 0-15,23 0 16,-23 0-16,0 23 16,23 1-16,1 22 15,-1 1-15,0 23 16,0 0-16,1 0 15,-1 23-15,0-23 0,24 24 16,-24-1-16</inkml:trace>
  <inkml:trace contextRef="#ctx0" brushRef="#br0" timeOffset="12034">3240 93 0,'47'0'62,"-1"-23"-62,-22 23 16,-1 0-16,23 0 16,-22 0-16,22 0 0,-22 0 15,-1 0-15,0-23 16,1 23-16,-1 0 15,-46 0 32,-1 0-31,-22 0-16</inkml:trace>
  <inkml:trace contextRef="#ctx0" brushRef="#br0" timeOffset="12942">3287 116 0,'0'94'62,"0"-24"-62,0-24 16,0 24-16,0 0 15,0 0-15,0 0 16,-24-24-16,24 24 16,0-23-16,0 0 15,0-24-15,0 0 16,0 0-16,24-23 47,-1 0 312,0 0-359,1 0 16,-1 0-1,0 0 1,0 0-16,1 0 16,-1 0-1,0 0-15,1 0 16,-1 0 0,0 0 30,1 0-14,-1 0-1,0-23 0</inkml:trace>
  <inkml:trace contextRef="#ctx0" brushRef="#br0" timeOffset="14659">3869 140 0,'24'0'500,"-1"0"-500,0 0 15,0 0-15,1 0 16,-1 0-16,0 0 15,1 0-15,-1 0 16,0 23 0,-23 0-1,0 1 1,0-1-16,-23 24 16,0-24-16,-24 0 15,24 0-15,-1-23 16,1 24-16,0-24 15,0 23-15,-1-23 32,48 0 46,-1 0-78,23 23 15,-22-23-15,-1 0 16,0 24-16,1-1 16,-1 0-1,-23 1 1,0-1 0,-23 24-16,-1-24 15,1 0-15,0 0 0,-1-23 16,1 24-16,-23-24 15,22 23-15,1-23 16,0 0-16,-1 0 16,1-23-16,0 23 15,-1-24-15,24 1 16</inkml:trace>
  <inkml:trace contextRef="#ctx0" brushRef="#br0" timeOffset="15387">4312 140 0,'93'0'47,"-70"-24"-32,1 24-15,-1 0 16,0 0-16,1 0 16,-1 0-1,0 0-15,1 0 16,-24 24 31,0 22-47,-24 24 15,24 0-15,-23 0 16,23 0-16,0 0 16,0-23-16,0 22 15,0-22-15,0-24 16,0 1-16,0-1 15,0 0-15,0 1 16,-23-24 93,-24-24-109,-23 24 16,0 0-16,0-23 16,0 0-16,1-1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3:08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186 490 0,'0'23'79,"0"0"-64,0 24-15,0 23 0,0 0 16,0 23-16,-23-23 15,-1 0-15,24-24 16,0-23-16,0 24 16,0-70 15</inkml:trace>
  <inkml:trace contextRef="#ctx0" brushRef="#br0" timeOffset="516">372 536 0,'47'23'63,"-47"24"-63,0 0 15,0 23-15,0-1 16,0-22-16,0-24 16,0 24-16,0-24 15,0-69 16,0 22-15,23-46-16,-23 24 16,24-24-16,-1 23 15,0 1-15,1-1 16,-1 24-16,0 0 16,1-1-16,-1 24 15,0 0 1,-23 24-16,23-1 15,-23 23-15,0 24 0,0-23 16,0 23-16,0-24 16,0-22-16,0-1 15,0 0-15,24-69 32</inkml:trace>
  <inkml:trace contextRef="#ctx0" brushRef="#br0" timeOffset="847">978 256 0,'0'94'47,"0"-24"-47,-23 0 15,23-1-15,0 25 16,-23-24-16,23-1 16,0-22-16,0 23 15,23-47-15,-23 1 16,23-1-16,1-23 16,-1 0-1,0 0 1,1-23-16,-24-1 0,23-22 15,0 22 1,-23-22-16,0 22 0,0-22 16,0 23-16</inkml:trace>
  <inkml:trace contextRef="#ctx0" brushRef="#br0" timeOffset="1093">885 490 0,'23'0'63,"1"0"-63,22 0 0,1 0 15,-24 0-15,24 0 16,-24 0-16,24-24 15,-24 24 1,0-23-16,-23 0 16</inkml:trace>
  <inkml:trace contextRef="#ctx0" brushRef="#br0" timeOffset="1881">23 0 0,'23'0'78,"-23"23"-78,0 1 16,0-1-1,0 0-15,-23 1 16,23-48 62,23 24-62,1 0-16,-1 0 15,0 0 1,-23 24 15,-23-1-15,0 0-16,23 1 15,-24-24-15,1 0 16,0 0 0,23-24-1,0 1-15,0 0 16,0-1-16,0 1 15,0 0-15,23 23 16,0 0 0,1 0-1,-24 46 1,0-22-16,0-1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3:16.8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3:17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0 0,'0'94'47,"0"-24"-31,-23-1-16,0 1 15,0-23-15,-24 23 16,24-47-16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3:44.4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210 75 0,'23'0'156,"24"-23"-141,-1 23-15,24 0 16,0-23-16,0 23 0,0-24 16,0 24-16,23 0 15,-23 0-15,23 0 16,0 0-16,1 0 16,-1 0-16,-23 0 15,0 0-15,0 24 16,-24-24-16,1 0 15,-1 0-15,-22 0 16,-24 23 0,-24-23 15,-22 0-31,-1 0 16,1 0-16,-24 0 15,0 0-15,-24 0 16,-22 23-16,23 0 15,-24-23-15,-23 24 16,24-24-16,23 23 16,-1-23-16,1 0 15,47 0-15,-1 0 16,24 0-16,-1 0 16,1 0-1,46 0 32,1 0-31,46 0-16,-24 0 0,24 0 15,0 0-15,23-23 16,1 23-16,-1 0 16,0 0-16,-23 0 15,0 0-15,0 0 16,-47 0-16,24 0 15,-71 0 17,-22 0-17,-48 23-15,1 0 16,0-23-16,-47 24 16,24-1-16,-1 0 0,24-23 15,0 24-15,23-24 16,23 0-16,1 23 15,22-23-15,1 0 16,46 0 31,24 0-47,23 0 16,23 0-16,0 0 15,24 0-15,-1 0 16,1 0-16,-1 0 15,-22 0-15,-1 0 16,0 0-16,-46 23 0,-1-23 16,-23 0-16,1 0 15,-48 0 32,-22 0-31,-1 0-16,-23 0 15,0 0-15,-23-23 16,23 23-16,-23 0 16,0-23-16,0 23 15,-1 0-15,25-24 16,45 24-16,1 0 16,46 0 15,24 0-31,-1 0 15,48 0-15,-1 0 16,0 0-16,24 0 16,-24 24-16,23-24 15,-22 0-15,22 23 16,-46-23-16,0 0 16,0 23-16,-47-23 15,24 0-15,-71 0 47,1 0-31,-47 0-16,0 0 0,-23 0 15,0 0-15,-24 0 16,24 0-16,0 0 16,23 0-16,23 0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4:15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326 419 0,'0'-46'63,"0"23"-48,0-1-15,0 1 16,0 0-16,0-24 16,0 24-16,0-1 15,-23 1-15,-1 23 16,1-23-16,0 23 16,0-24-16,-1 24 15,1 0-15,0 0 16,-24 24-16,24 22 15,-1 1-15,1 0 16,23 23-16,-23-1 0,23 1 16,0-23-16,0 0 15,0-1 1,23-23-16,0-23 0,-23 24 16,24-24-16,-1 0 15,24-24-15,-24-22 16,0-1-16,24 1 15,-24-1-15,0 0 16,-23 1-16,0 23 16,0-1-16,0 1 15,0 46 32,0 24-31,0-1-16,0 1 0,0 23 15,0-23-15,24-1 16,-1-23-16,-23 1 16,23-1-16,1-23 15,-1 0 1,0 0-16,1 0 16,-1-23-16,0-1 15,-23-22-15,23-1 16</inkml:trace>
  <inkml:trace contextRef="#ctx0" brushRef="#br0" timeOffset="398">582 186 0,'0'47'63,"0"0"-63,0 23 15,0-1-15,0 1 16,-23 0-16,23-23 16,0-1-16,0-22 15,0-71 32,0 1-47,0-24 16,23 0-16,1 23 15,-1 1-15,-23 22 16,23 1-16,1 0 16,-1 23-16,0 0 15,0 0-15,1 0 16,-1 23-16,0-23 15,1 23-15</inkml:trace>
  <inkml:trace contextRef="#ctx0" brushRef="#br0" timeOffset="990">1048 93 0,'24'0'47,"-1"0"-32,24 0-15,-24 23 16,0-23-16,1 0 0,-1 0 15,-23 24 17,-23-24-17,-1 0 1,24 23 0,-23 24-1,23-24-15,0 24 16,-23 23-16,23-24 15,-24 24-15,24-23 16,0-1-16,-23 1 16,23-24-16,0 0 15,0-46 17,0 0-17,0 0-15,0-1 16,0-22-16,0 22 15,0-22-15,23-1 16,1 1-16,22-1 16,-22 0-16,22 1 15,1 22-15,-24 1 16,24 0-16,-24 23 16,24 0-16,-24 0 15,0 0-15</inkml:trace>
  <inkml:trace contextRef="#ctx0" brushRef="#br0" timeOffset="1225">1748 70 0,'116'0'47,"-69"0"-47,-24-23 16</inkml:trace>
  <inkml:trace contextRef="#ctx0" brushRef="#br0" timeOffset="1576">1771 0 0,'-23'116'47,"-1"-46"-31,1 0-16,0 0 0,-1 0 15,-22 0-15,22-23 16,1-24-16,23 0 16,0 1-16,23-24 62,24 23-46,-24-23-16,24 0 15,-24 0-15,24 0 16,-1 0-16,-22 0 16,-1 0-16,0 0 15,1 0-15</inkml:trace>
  <inkml:trace contextRef="#ctx0" brushRef="#br0" timeOffset="1974">2237 186 0,'-47'94'46,"47"-24"-30,0-47-16,0 23 16,0-22-16,24-24 15,-1 0 1,0 0-16,24 0 16,-24-47-16,24 24 15,-24-24-15,0 1 16,1 22-16,-24 1 15,0 0-15,-24-1 16,1 1-16,0 0 16,-1-1-16,1 1 0,0 23 15,-1 0 1,1 0-16,23 23 0,-23-23 16</inkml:trace>
  <inkml:trace contextRef="#ctx0" brushRef="#br0" timeOffset="2446">2610 70 0,'140'0'47,"-94"0"-47,-23 0 16,24 0-16,-24 0 15,1 0-15,-1 0 16,-23 23 0,0 0-1,0 24 1,-23 0-16,23-1 15,-24 24-15,1-23 16,23 23-16,-23-24 16,23 1-16,0 0 15,0-24-15,-24-23 78,1 0-78,-23 0 16,-1 0-16,-23 0 16,0 23-16,23 0 15,-22-23-15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4:54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0 116 0,'24'0'63,"-1"0"-48,0 0 1,1 0-16,-1 0 15,0 0-15,24 0 16,-24 0-16,0 0 16,24-23-16,-24 23 15,24 0-15,-1-24 0,-22 24 16,-1 0-16,0-23 16,1 23-16,-1 0 15,0 0-15,1 0 16,22 0-1,-23 0-15,24 0 16,0 0-16,23 0 16,-24 0-16,1 0 15,-1 0-15,1 0 16,-24 0-16,1 0 16,22 0-16,-22 0 15,-1 23-15,0-23 16,24 0-16,-1 0 0,24 24 15,-23-24 1,46 0-16,-23 0 0,0 0 16,0 0-16,-24 0 15,24 0-15,-23 0 16,0 23-16,22-23 16,-22 23-16,0-23 15,-1 0-15,1 24 16,-1-24-16,1 0 15,0 0-15,-1 0 16,1 23-16,0-23 16,-1 0-16,1 23 0,-24-23 15,24 24 1,-1-24-16,1 0 0,-1 0 16,-22 0-16,46 0 15,-24 0-15,1 0 16,-1 0-16,-22 0 15,22 0-15,1 0 16,0 23-16,-24-23 16,23 0-16,-22 0 15,22 23-15,-22-23 16,22 0-16,1 0 16,0 0-16,-1 0 15,1 0-15,-1 0 16,1 0-16,0 0 15,-24 23-15,23-23 0,1 0 16,0 0-16,-1 0 16,1 0-16,23 0 15,-24 0-15,1 0 16,0 0-16,-1 0 16,24 0-16,-23 0 15,-1 0-15,1 0 16,23 0-16,-24 0 15,24 0-15,0 0 16,0 0-16,0 0 16,0-23-16,0 23 15,-23 0-15,22 0 0,-22 0 16,23 0-16,0 0 16,0 0-16,-24 0 15,24 23-15,0-23 16,-23 0-16,23 0 15,0 0-15,-24 0 16,24 0-16,0 0 16,-23 0-16,23 0 15,-1 24-15,-22-24 16,0 0-16,-1 0 16,24 0-16,-23 0 15,23 0-15,-24 0 16,24 0-16,0 0 0,0 0 15,0 0 1,23 0-16,-23 0 0,23-24 16,-23 24-16,23 0 15,-23 0-15,0-23 16,0 23-16,0 0 16,0 0-16,0 0 15,0 0-15,0-23 16,0 23-16,-1 0 15,1 0-15,0 0 16,0 0-16,0 0 16,0 0-16,0-23 0,0 23 15,-24 0 1,24-24-16,0 24 0,0-23 16,0 23-16,23 0 15,-23-23-15,0 23 16,0 0-16,0 0 15,0-24-15,0 24 16,-24 0-16,24-23 16,0 23-16,0 0 15,0-23-15,-23 23 16,22 0-16,-22-24 16,0 24-16,23 0 15,-24 0-15,1 0 16,23 0-16,-24 0 15,24 0-15,-23 0 0,23 0 16,-24 0-16,24 0 16,0 0-16,-23-23 15,-1 23-15,24 0 16,-23 0-16,23 0 16,-24 0-16,24 0 15,-23 0-15,23 0 16,0 0-16,0 0 15,-24 0-15,24 0 16,-23 0-16,23 0 16,-47 0-16,24 0 15,-1 0-15,1 0 0,-24 0 16,24 0-16,-1 0 16,1 0-16,-24 0 15,24 0-15,-24 0 16,24 0-16,-24-23 15,0 23-15,1 0 16,-1 0 0,-23-23-1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38.9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188 26 0,'-47'-23'63,"71"23"46,-1 0-109,0 0 16,24 0-16,-24 0 15,0 23-15,1 1 16,-1 22-16,0-22 16,-23 22-16,0 1 15,0 0-15,-23-1 16,0 1-16,-24-1 15,24 1-15,-24-24 16,24 1-16,-24-1 16,24-23-16,-24 0 0,24 0 15,0 0 1,-1 0-16,24-23 16,0-1-1,0 1 1,0 0-1,24 23 1,-1-24-16,0 24 16,1 0-16,-1 0 15,0 0-15,1 0 16,22 0-16,-22 0 16,22 0-16,-23 0 15,1 24-15,22-24 0,1 23 16,-24-23-1,24 0-15,-1 23 0,-22-23 16,-1 0-16,0 0 16,1 0-16,-1 0 15,-23 24 1,23-24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18.1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 0,'0'-70'63,"0"94"281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22.6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0 256 0,'0'23'125,"23"24"-125,-23 0 15,23-1 1,1 24-16,-24 0 0,23 23 16,-23-23-16,23 23 15,-23 1-15,24-1 16,-24 0-16,0 0 15,23 0-15,-23 1 16,0-1-16,23-23 16,-23 23-16,0-23 15,0 23-15,0-23 16,0-23-16,0 22 16,0-22-16,0 0 15,0-1-15,0-22 16,0 22-16,0-22 15,0 22-15,0-23 0,0 1 16,0-1 0,0 0-16,0 1 15,0 22 1,0-22-16,0-1 16,0 0-16,0 0 15,-23-46 48,23 0-48,-23 0-15,-1-1 0,1 1 16,0 0 0,23-1-16,-24 24 15,24-23-15,24 70 78,-1-1-62,0 1-16,1-1 16,-1-22-16,0-1 15,-23 0-15,23 1 16,1-24-1,-1-47 17,0 0-32,1-46 15,-1 23-15,0 0 16,1 1-16,-24-1 16,23 23-16</inkml:trace>
  <inkml:trace contextRef="#ctx0" brushRef="#br0" timeOffset="669">862 699 0,'0'-23'47,"-23"-1"-31,-1 24 0,1 0-1,0 0 1,23 47-16,-24-1 15,1 24-15,23 0 16,0 0-16,0 0 16,0-23-16,0-24 15,23-23-15,1-23 16,-1-24 0,0-23-16,1 0 15,-1 0-15,0 24 16,-23-1-16,0 24 15,0 46 17,0 0-17,24 24-15,-24 0 16,23-1-16,-23-22 16,23-1-16,-23 0 15,23-23-15,1 0 16,-1-46-16,0 22 15</inkml:trace>
  <inkml:trace contextRef="#ctx0" brushRef="#br0" timeOffset="1149">1165 676 0,'-23'-47'47,"-1"47"-31,1 23-1,23 24 1,-23-1-16,23 1 0,0 0 16,0 23-16,0-47 15,0 0-15,0 0 16,23-23-1,0-46 1,1-1-16,-1-23 16,0-23-16,0 0 15,1 0-15,-1 0 16,-23 23-16,0-24 16,0 48-16,0-1 15,0 24-15,0 69 31,0 24-31,0 0 16,0 24 0,0-1-16,0 0 0,0 0 15,0-23-15,23-23 16,-23-1-16,24-22 16,-24-1-16,23-23 15,0 0-15,-23-23 16</inkml:trace>
  <inkml:trace contextRef="#ctx0" brushRef="#br0" timeOffset="1725">1514 489 0,'-93'23'46,"70"24"-46,23 23 16,-23 0-16,-1-24 16,24 24-16,0-23 15,0-24-15,24 1 16,-1-24 0,0 0-16,0-47 15,1 0-15,-1 1 16,0-24-16,1 0 15,-1 0-15,-23 0 16,23 0-16,-23 0 0,0 0 16,0 0-16,0 1 15,0 22-15,0 0 16,-23 24-16,23 0 16,0 69 15,0 1-16,0 0-15,0-1 16,0 24-16,0 0 16,23 0-16,-23 0 15,0 0-15,0-24 16,24 1-16,-24 0 0,0-1 16,23-23-16,-23 1 15,23-24 1,1 0-1,-1-24 1,0 1 0,0 0-16,1-24 15,-24 24-15,23-24 16</inkml:trace>
  <inkml:trace contextRef="#ctx0" brushRef="#br0" timeOffset="2063">1794 419 0,'0'117'47,"0"-71"-31,23 24-16,-23-23 15,0-1-15,0 1 16,0-24-16,0 1 15,0-48 17,0-22-17,24-24-15,-1 0 0,-23 23 16,23 1 0,1-1-16,-1 24 0,0 23 15,0 0-15,1 0 16,22 0-16,1 0 15,0 23-15,22 0 16,1-23-16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05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1795 0,'0'23'140,"0"0"-140,0 47 16,-23 0-16,-1 0 16,24 0-16,-23-24 15,0 1-15,23-24 16,0 1-16,-24-1 15</inkml:trace>
  <inkml:trace contextRef="#ctx0" brushRef="#br0" timeOffset="404">210 1864 0,'23'117'63,"-23"-70"-63,0-1 16,0 1-16,-23-24 15,23 0-15,0-46 47,23-24-47,1 1 0,-1-1 16,0 1-16,1 22 15,-24 1-15,23 0 16,0 23-16,-23-24 16,24 24-16,-24 47 15,0-24 1,0 24-16,0 0 15,-24-1-15,24-23 16,0 1-16,0-48 31</inkml:trace>
  <inkml:trace contextRef="#ctx0" brushRef="#br0" timeOffset="690">606 1748 0,'-23'93'62,"0"-46"-62,-1 46 16,24-23-16,-23-24 16,23 24-16,0-23 15,0-24-15,23-23 16,1 0-16,-1 0 15,0 0-15,1-23 16,-1 0-16,0-24 16,1 24-16,-24-24 0,0 24 15,0 0-15,0-1 16,0 1-16,-47 0 16</inkml:trace>
  <inkml:trace contextRef="#ctx0" brushRef="#br0" timeOffset="900">397 1864 0,'116'0'47,"-69"0"-47,-1 0 0,1 0 16,0 0-16,-24-23 15,0 23-15</inkml:trace>
  <inkml:trace contextRef="#ctx0" brushRef="#br0" timeOffset="1102">24 1585 0,'140'23'47,"-71"0"-47,-22 1 16,-24-1-16</inkml:trace>
  <inkml:trace contextRef="#ctx0" brushRef="#br0" timeOffset="1732">793 1701 0,'93'0'63,"-46"0"-63,-1 0 16,1 0-16,-1 0 15,-22 0-15,-1 0 16</inkml:trace>
  <inkml:trace contextRef="#ctx0" brushRef="#br0" timeOffset="2024">886 1748 0,'23'93'47,"-23"-46"-47,0 23 16,0 0-16,0-1 15,0-22-15,0 0 16,0-24-16,0 0 16,24-23 15,-1 0-31,0-23 15,0 23-15,1-23 16,-1-24-16,0 24 16,1-24-16</inkml:trace>
  <inkml:trace contextRef="#ctx0" brushRef="#br0" timeOffset="2468">1282 1655 0,'117'0'47,"-117"23"-32,0 0 1,-24 24-16,1-24 15,-24 24-15,24-24 16,0-23-16,23 23 16,23-23 31,0 0-32,1 24-15,-1-24 0,0 0 16,1 23-1,-1-23-15,0 23 0,-23 1 16,0-1 0,0 24-16,-23-24 15,0 0-15,-1 0 16,-22 1-16,22-24 16,1 23-16,0-23 15,-1-23 1</inkml:trace>
  <inkml:trace contextRef="#ctx0" brushRef="#br0" timeOffset="2880">1608 1631 0,'117'-23'31,"-94"23"-15,24 0-16,-24 0 15,0 0 1,-23 23 15,0 24-31,0 23 16,-23 0-16,23 0 0,-23 23 15,23 0-15,-24-23 16,24-23-16,0-1 16,0-22-16,0-1 15,-23-23 48,0 0-63,-24 0 15,-23 0-15,0 0 0,0 23 16</inkml:trace>
  <inkml:trace contextRef="#ctx0" brushRef="#br0" timeOffset="21026">3542 47 0,'24'23'78,"-24"0"-63,23-23-15,-23 24 0,0-1 16,23 0-16</inkml:trace>
  <inkml:trace contextRef="#ctx0" brushRef="#br0" timeOffset="21408">3822 47 0,'-23'23'63,"-1"24"-63,-45-24 0,22 24 16,0-1-1,-23-22-15,24-1 0,-1 0 16,24 0-16,0-23 15,46 0 32,0 0-31,24-23-16,-1 0 16,1 0-16,0-1 15,23 1-15,-1 0 16,-22-1-16,0 1 0,-1 23 15,-46-23 1,-23 23 0,0 0-1</inkml:trace>
  <inkml:trace contextRef="#ctx0" brushRef="#br0" timeOffset="21648">3822 47 0,'-140'-47'16,"140"94"15,0-1-15,24 24 0,-24 0-16,0 0 0,0-23 15,0-1-15,0 1 16,0-24-16,0 1 15,0-48 17</inkml:trace>
  <inkml:trace contextRef="#ctx0" brushRef="#br0" timeOffset="21799">3706 303 0,'-140'117'31,"116"-71"-15,-22 1-16,23-24 16,-1 0-16,1-23 15</inkml:trace>
  <inkml:trace contextRef="#ctx0" brushRef="#br0" timeOffset="21972">3636 373 0,'116'-23'16,"-46"23"0,-23 0-16,-1 0 15,-22-24-15,-1 24 16,-46 0 0,-1 24-16,-22-24 15,22 23-15,-22-23 16</inkml:trace>
  <inkml:trace contextRef="#ctx0" brushRef="#br0" timeOffset="22278">3636 373 0,'70'23'15,"-70"71"17,0-48-32,-24 1 15,24-1-15,-23-22 16,0 22-16,-1-22 0,48-24 78,-1 0-62,0 0-16,1 23 15,22-23-15,-23 23 16,1-23-16,-1 23 15,-23 1-15,0-1 16,-23 0 0,-1-23-1</inkml:trace>
  <inkml:trace contextRef="#ctx0" brushRef="#br0" timeOffset="22594">3473 606 0,'93'-47'31,"-47"47"-15,1-23-16,-24 23 15,24-23-15,-1 23 16,-22 0-16,-1 0 15,-23 23-15,0 0 0,0 24 16,0-24-16,-23 24 16,-1 0-16,1-24 15,-23 0-15,22 24 16,1-24-16,0-23 16,-1 0-16,1 0 15,23-23 1</inkml:trace>
  <inkml:trace contextRef="#ctx0" brushRef="#br0" timeOffset="23246">4055 117 0,'0'46'63,"0"-22"-63,0 22 15,0 1-15,0-24 16,0 0-16,23-23 31,1-23-15,22 0-16,-22 0 0,-1-1 15,0 24 1,-23-23-16,24 23 0,-1 0 16,-23 23-1,0 1 1,0 22-16,0 1 16,-47 23-16,1 0 15,22-24-15,-22 24 16,-1-23-16,0-1 15,24-22-15,-23-1 16,22 0-16,1-23 16,0 0-16,-1 0 15,1-23 1,23 0-16,0-24 0,0 0 16,23 1-16,1-1 15,-1 1-15,-23 22 16,23 24-16,1 24 31,-1-1-15,0 0-16,0 24 15,1-1-15,-1-22 16,-23 22-16,23-22 16,1-1-16,-24 0 15,23 0-15,0-23 31,-23-23-31</inkml:trace>
  <inkml:trace contextRef="#ctx0" brushRef="#br0" timeOffset="23628">4451 210 0,'-46'47'63,"-1"-1"-63,24-23 15,-24 1-15,24-1 16,0 0-16,46-23 62,0 24-46,0-1-16,1 0 16,-1 24-16,-23-1 15,23 1-15,-23 23 16,0 0-16,24-24 16,-24 1-16,0 23 15,0-47-15,0 1 16,0-1-16,0-46 31,0-24-31</inkml:trace>
  <inkml:trace contextRef="#ctx0" brushRef="#br0" timeOffset="23845">4498 187 0,'116'-24'32,"-69"1"-17,-24 23-15,24 0 16,-24-23-16,-46 23 31</inkml:trace>
  <inkml:trace contextRef="#ctx0" brushRef="#br0" timeOffset="24004">4661 117 0,'0'116'47,"-23"-92"-47,23-1 15,-24 0-15,1-23 0,23 23 16</inkml:trace>
  <inkml:trace contextRef="#ctx0" brushRef="#br0" timeOffset="24935">4568 396 0,'-24'117'31,"24"-71"-15,0 24-16,0-23 16,0-24-16,0 1 15,-23-1-15,23 0 16,0-69 15,23-1-31,-23-23 16,24 0-16,-1 0 15,0 0-15,1 24 16,-1-1-16,0 24 16,-23 0-16,24 23 15,-1 0 1,-23 46 0,23-23-16,-23 47 15,0-23-15,0 23 16,-23 0-16,23-24 0,-23 1 15,23 0 1,0-24-16,0 0 0,-24-23 31,24-23-15,-23 0 0,23-1-16,0-22 15,0-1-15,0 24 16,0-24-16,0 24 15,23 0 1,-23 46 31,0 0-47,0 0 16,0 1-16,-23-1 0,23 0 15,-23 1-15,23-1 16,23-23 31,0 0-32,1 0-15,-1 0 16,-23 23 15,0 1-15,-23-1-16,-1 23 15,-22-22-15,-1 22 0,24-22 16,-24-1-16,47 0 16,-23 1-16,46-24 62,0 0-62,24-24 16,0 24-16,-1 0 15,1-23-15,23 23 16,23 0-16,-23 0 16,-23 0-16,-1 0 15,1 0-15,-47 23 16,0 1-16,0 22 0</inkml:trace>
  <inkml:trace contextRef="#ctx0" brushRef="#br0" timeOffset="27124">3449 2074 0,'47'-70'62,"-47"47"-62,0 0 16,0-1-16,-23 1 16,-1 0-1,1-1-15,0 1 16,-1 0-16,1 23 16,0 0-1,-1 23 1,24 24-16,0 23 15,0-24-15,0 24 16,0-23-16,24-1 16,-1 1-16,0-24 15,1 1-15,-1-24 16,0 0-16,1 0 16,-1-24-1,-23-22-15,23-1 0,0 0 16,-23 1-16,0 23 15,0-1-15,0 1 16,0 46 15,0 1-31,0-1 16,24 23-16,-24 1 16,23-24-16,-23 1 15,23-1-15,1 0 16,-1-23-16,0 0 15,24 0-15,-24-46 16,24 22-16,-1-22 16,-22-1-16,-1 1 15,0-1-15,1 24 16,-24-1-16,0 1 16,0 0-16,-24-1 15,1 24 1,0 0-1,-1 0-15,1 24 16,23-1-16,-23 24 16,-1-1-16,24 1 15,0-1-15,0-22 16,0-1-16,0 0 16,24 1-16,-1-24 15,0 0-15,1-47 16,-1 0-16,0 1 15,1-24-15,-1 0 16,0-23-16,-23 23 16,23-23-16,-23-1 15,0 25-15,0-1 16,0 46-16,0 1 16,0 46 15,0 24-31,0 23 15,0 0-15,0 0 0,0 23 16,24-23-16,-24-24 16,23 1-16,-23-24 15,23 1-15,-23-1 16,24-23-16,-1 0 16,0 0-16,1 0 15,-1-23-15,0-1 16,1 1-16,-1 0 15,0-1-15,0 1 16,-23 0-16,0 0 16,0-1-16,0 1 15,0 0-15,0-1 16,-23 24-16,0 0 31,0 0-31,23 47 0,-24 0 16,1 22-16,0 1 15,23-23-15,0 0 16,0-24-16,0 0 16,23 0-1,0-46 1,1 0-16,22-47 16,-23 23-16,1-23 15,-1-23-15,0 23 16,1-23-16,-24 23 0,23 0 15,-23 0 1,0 0-16,0 47 0,0 0 16,0 46 15,0 24-15,0 23-16,0 0 15,0-1-15,0 25 16,0-24-16,0 0 15,0-1-15,23-22 16,-23-24-16,0 1 16,24-24-1,-1-24 1,-23 1-16,23-24 16,0-22-16,-23 22 0,24 0 15,-24 1-15,0-1 16,0 24-1,23 46 17,-23 0-32,0 24 15,0 0-15,0-1 16,0 1-16,0-1 16,0 1-16,0-24 15,0 1-15,0-1 16,0-46 15,0-24-31,0 0 16,0 1-16,23-1 15,1 24-15,-24 0 16,23 23-16,0 0 16,1 0-1,-1 0-15,23 0 16,-22 0-16,-1 0 15,-23 23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41.2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286 96 0,'23'0'63,"-23"-23"-32,-23 0-15,23 0-16,-23-1 15,-24 24-15,24 0 16,-1 0-16,1 0 0,-23 24 16,22-1-1,1 47-15,0-24 0,23 24 16,-24 0-16,24 23 15,0-23-15,0 0 16,0-23-16,0-24 16,24 0-16,-1-23 15,0 0-15,1 0 16,-1-46-16,0-1 16,0-23-16,1 0 15,-1 0-15,0 1 16,1 22-16,-1 0 0,-23 24 15,0 70 17,0-1-32,0 24 15,-23 0-15,23 23 16,0-46-16,0 23 16,0-24-16,0 1 15,23-24-15,0-23 16,1 0-16,-24-23 15,23 0-15</inkml:trace>
  <inkml:trace contextRef="#ctx0" brushRef="#br0" timeOffset="345">472 143 0,'0'140'32,"0"-70"-17,0 0-15,0-24 16,0 24-16,0-23 16,0-24-16,0 0 15,0-46 16,0-23-31,0-1 16,0-23-16,24 0 16,-24 23-16,23 1 15,0 23-15,-23-1 16,24 24-16,-1 0 16,0 0-16,1 0 15,-1 24-15</inkml:trace>
  <inkml:trace contextRef="#ctx0" brushRef="#br0" timeOffset="614">799 73 0,'116'47'47,"-93"-47"-31,1 0-16,-1 0 15,0 0-15</inkml:trace>
  <inkml:trace contextRef="#ctx0" brushRef="#br0" timeOffset="1107">869 143 0,'0'93'47,"0"-46"-32,0 23-15,0-24 16,0 24-16,0 0 16,0-23-16,-24 23 0,24-24 15,0-22-15,0-1 16,0 0-16,0-69 47,0 22-32,0-46-15,0 24 16,0-24-16,0 23 16,24-23-16,-24 24 15,23-24-15,0 23 16,0 1-16,-23-1 15,24 24-15,-1 23 0,-23-24 16,23 24-16,1 0 16,-1 0-16,0 0 15,1 24-15,-1-24 16,0 23-16,0-23 16,1 0-16,-1 23 15,0-23-15,1 0 16</inkml:trace>
  <inkml:trace contextRef="#ctx0" brushRef="#br0" timeOffset="1484">1195 236 0,'93'0'47,"-46"-23"-31,-24 23-16,0 0 16,1 0-16,-1 0 15</inkml:trace>
  <inkml:trace contextRef="#ctx0" brushRef="#br0" timeOffset="1830">1311 166 0,'-23'140'31,"0"-70"-16,-1 0-15,1 0 16,23 0-16,-23-24 16,-1 1-16,24 0 15,0-24-15,24 0 63,-1-23-48,0 0-15,1 24 0,-1-24 16,24 0 0,-24 23-16,0-23 0,1 0 15,-1 0-15,0 0 16,0-23 0</inkml:trace>
  <inkml:trace contextRef="#ctx0" brushRef="#br0" timeOffset="2204">1568 423 0,'-24'46'46,"24"1"-46,0 0 16,0-24-16,0 0 16,24 0-1,-1-23 1,0-23-16,1 0 16,-24 0-16,23-24 15,0 24-15,-23-24 16,0 24-16,0-24 0,0 24 15,0-1 1,-23 24-16,0 0 16,-24 0-16,24 0 15,-1 24 1,1 22-16,23-22 16</inkml:trace>
  <inkml:trace contextRef="#ctx0" brushRef="#br0" timeOffset="2615">1824 143 0,'93'-23'15,"-70"23"1,1 0-16,-1 0 15,-23 23-15,23 0 16,-23 1-16,0 22 16,0 1-16,0 23 15,0 0-15,0 0 16,0 0-16,0-1 16,0-22-16,0-24 15,0 1-15,-23-24 63,0 0-48,-1 0 1,1 0-16,0 0 16,0 0-16,-1 0 15,1 0-15,-24-24 16,24 1-16,0 0 15</inkml:trace>
  <inkml:trace contextRef="#ctx0" brushRef="#br0" timeOffset="2850">2057 143 0,'117'-47'31,"-94"47"-31,23-23 16,-22 23-16,-1 0 16,0 0-16,1 0 15,-24 23 1</inkml:trace>
  <inkml:trace contextRef="#ctx0" brushRef="#br0" timeOffset="3202">2127 166 0,'0'140'31,"0"-70"-15,0 0-16,-23 0 16,-1 0-16,1 0 15,23-24-15,-23 1 16,23-24-16,0 1 16,23-24 15,0 0-16,1 0-15,-1 23 16,0-23-16,1 0 16,-1 0-16,23 0 15,-22 0-15,-1-23 16,0 23-16,-23-24 16,24 1-16</inkml:trace>
  <inkml:trace contextRef="#ctx0" brushRef="#br0" timeOffset="3584">2407 260 0,'0'116'46,"0"-46"-46,0-23 16,0-1-16,0-22 16,0-1-16,23-23 47,0-23-47,-23-24 0,23 0 15,-23 24-15,24-24 16,-24 24-16,0 0 15,0-24-15,-24 24 16,24 0-16,-23-1 16,0 24-16,23-23 15,-23 23-15,-1 23 16,24 24 0,-23-24-16,23 0 15</inkml:trace>
  <inkml:trace contextRef="#ctx0" brushRef="#br0" timeOffset="4034">2570 96 0,'116'-46'31,"-69"23"-16,-1 23-15,1 0 16,-24 0-16,1 0 16,-1 0-16,0 0 15,-23 46 17,0-23-17,0 47-15,-23 0 16,0 0-16,23 23 15,-24-23-15,24 24 16,0-25-16,0-22 16,0 0-16,0-24 15,0 0-15,-23-23 78,-24 0-78,1 0 16,-1-23-16,1 23 16,-1 0-16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48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76 0,'23'0'78,"1"0"-62,-1 0 0,0 0-16,1 0 15,-1 0-15,0 0 16,24 0-16,-1 0 15,-22 0-15,22 0 0,1 0 16,0 0-16,-1 0 16,24 0-16,-23 0 15,23 0-15,-24 0 16,24 0-16,0 0 16,0 0-16,23 0 15,-23 0-15,23 0 16,-23-23-16,23 23 15,-23-24-15,0 24 16,-23 0-16,23 0 16,0 0-16,-24 0 15,24-23-15,-23 23 16,23 0-16,-24 0 16,24 0-16,-23 0 0,23 0 15,-24 0-15,24 0 16,0 0-16,-23 0 15,23 0-15,-24 0 16,24 0-16,-23 0 16,23 0-16,-24 0 15,1 0-15,-1 0 16,1 0-16,0 0 16,-1 0-16,1 0 15,-1 0-15,1 0 16,0 0-16,-1 0 0,1 0 15,-24 0 1,24 0-16,-24 23 0,24-23 16,-1 0-16,1 0 15,23 0-15,-24 0 16,1 0-16,0 0 16,23 0-16,-24 0 15,1 0-15,-1 0 16,1 0-16,0 0 15,-1 0-15,1 24 16,-1-24-16,24 23 16,-23-23-16,0 0 15,-1 0-15,24 0 0,-23 23 16,-1-23 0,1 0-16,-1 0 0,-22 0 15,22 0-15,1 0 16,0 24-16,-24-24 15,23 0-15,1 0 16,23 0-16,-23 23 16,-1-23-16,1 0 15,-1 0-15,1 0 16,-24 23-16,24-23 16,-24 0-16,1 0 15,22 0-15,1 0 16,-24 24-16,24-24 15,-1 0-15,24 0 0,-23 0 16,23 0-16,-24 0 16,24 0-16,-23 0 15,23 23-15,-24-23 16,1 0-16,23 0 16,-24 0-16,24 0 15,-23 0-15,0 0 16,-1 0-16,1 0 15,-24 0-15,24 0 16,-1 0-16,1 0 16,-1 0-16,-22 0 15,22 0-15,1 0 16,-24 0-16,24 0 0,-24 0 16,24 0-16,-1 0 15,-22 23-15,22-23 16,-22 0-16,22 0 15,-22 0-15,22 0 16,1 0-16,-24 0 16,24 0-16,-24 23 15,0-23-15,24 0 16,-24 0-16,24 0 16,-1 0-16,-22 0 15,22 0-15,-22 0 16,-1 0-16,0 0 0,1 0 15,-1 24-15,0-24 16,0 0-16,1 0 16,-1 0-16,0 0 15,1 0-15,-1 0 16,0 0-16,1 0 16,22 0-16,-23 0 15,24 0-15,-24 0 16,24 0-16,0 0 15,-24 0-15,23 0 16,1 0-16,-24-24 16,24 24-16,0 0 15,-1 0-15,1 0 16,-24 0-16,24-23 16,-1 23-16,-22 0 0,22 0 15,1 0-15,-24-23 16,24 23-16,-1 0 15,-22 0-15,22 0 16,1 0-16,-24-23 16,24 23-16,-1 0 15,1 0-15,0 0 16,-1-24-16,1 24 16,-1 0-16,-22 0 15,22 0-15,-22 0 16,22-23-16,-22 23 15,-1 0-15,0 0 0,0 0 16,1 0-16,-1 0 16,0 0-1,1 0 1,-1 0-16,0 0 16,1 0-1,-1 0-15,0 0 16,0 0-16,1 0 15,-1 0-15,0 0 16,1 0-16,-1 0 16,0 0-16,1 0 15,22 0-15,-23 0 16,24 0-16,-24 0 16,1 0-16,22 0 15,-22 0-15,-1 0 0,0 0 16,1 0-16,-1 0 15,0 0-15,0 0 16,1 0-16,-1 0 16,0 0-16,24 0 15,-24 0-15,1 23 16,-1-23-16,0 0 16,24 0-16,-24 0 15,0 0-15,24 0 16,-24 0-16,24 0 15,-24 0-15,24 24 16,-24-24-16,24 0 0,-1 0 16,1 0-16,-24 0 15,24 0-15,-1 0 16,-22 0-16,22 0 16,-22 0-16,-1 0 15,24 0-15,-24 0 16,23 0-16,-22 0 15,22 0-15,-22 0 16,22 0-16,1-24 16,-1 24-16,-22 0 15,22 0-15,-22 0 16,22 0-16,-22 0 16,-1 0-16,23 0 0,-22 0 15,-1 0-15,24 0 16,-24 0-16,24 0 15,-24 0-15,24 0 16,-24 0-16,0 0 16,0 0-16,1 0 15,-1 0-15,0 0 16,1 0 0,-48-23 15,-22 23-16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56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0 0,'0'23'62,"0"24"-46,0 23-16,0-24 16,0 24-16,0-23 15,0-24-15,-23 24 16,23-24-16,0 0 15,0 1-15,23-24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56.9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46 0,'-24'-23'47,"48"0"-16,22 23-15,-22 0-16,-1 0 15,23 0-15,-22 23 16,-24 24 0,0-1-16,0 1 15,-24-1-15,-22 24 16,23-46-16,-24 22 15,24-22-15,-1-24 16,1 0 0,46 0 46,24 0-62,23 0 16,0-24-16,0 1 15,-24 0-15,24 23 16,0-24-16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57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0,'23'0'62,"1"23"-62,-1-23 16,0 23-16,0 1 15,-23-1-15,24 0 16,-24 1-16,0-1 16,0 23-16,-24 1 15,1 0-15,0-1 16,-24-22-16,47-1 16,-23 0-16,46-23 46,1 0-30,22 0-16,-23 0 16,1 0-16,22 0 15,-22 0-15,-1 23 16,0-23-16,-23 24 16,0-1-16,0 24 15,-46-24-15,22 24 16,-22-24-16,22 0 15,-22 1-15,23-1 16,-1-23-16,1 0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59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0 0,'-23'0'47,"23"23"-32,-23 47-15,23 0 16,-23 23-16,-1 1 15,24-1-15,0-23 16,0-24-16,0 1 16,24-24-16,-1-23 15,0 0 1,0-23-16,1-24 0,-24 1 16,23 22-16,-23 1 15,0 0-15,0 0 16,-23 23-16,-1 0 15,1 0-15,-23 0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58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0 0,'0'47'62,"-23"-24"-62,23 24 16,0-24-16,0 23 16,0-22-16,0 22 15,0 1-15,0-24 16,0 24-16,23-24 0,0 24 16,1-24-16,-1 0 15,0 1-15,24-1 16,-24 0-16,0 1 15,-23-1 17,0 0-17,-23 1-15,-23-1 16,22 0-16,-22-23 16,22 0-16,1 0 15,-24-46-15</inkml:trace>
  <inkml:trace contextRef="#ctx0" brushRef="#br0" timeOffset="149">47 210 0,'140'-47'31,"-94"24"-31,24 23 16,0-23-16,-23-1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40.2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46 0,'69'-46'47,"-45"46"-32,22 0-15,-22 0 16,22 0-16,-22 0 16,-1 23-16,23 0 15,-46 1-15,24 22 16,-24-22-16,0 22 16,-24 1-16,1-24 15,-23 24-15,22-1 16,1-22-16,0-24 0,23 23 15,-24-23-15,24 23 16,24-23 47,-1 0-63,0 0 15,24 0-15,-1 24 16,-22-1-16,-1-23 15,0 23-15,1 1 16,-24-1-16,0 0 16,-24 0-16,1 24 0,-24-24 15,24 1-15,-23-1 16,22-23-16,-22 0 16,22 0-16,1 0 15,-24-23-15,24-1 16,0 1-16,0 0 15,-1-1-15,24 1 16,-23 0-16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5:58.2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47 0,'-23'116'46,"-1"-69"-30,1 23-16,0-24 16,0 1-16,-1-24 15,24 0-15,47-23 32,-1 0-17,1 0-15,23-23 16,-23 0-16,22 0 15,-22-24-15,23 24 0,-23-24 16,-1 24 0,1-1-16,-47 1 0,0 0 15,0 0-15,0-1 16</inkml:trace>
  <inkml:trace contextRef="#ctx0" brushRef="#br0" timeOffset="165">420 0 0,'-24'140'32,"1"-70"-17,23 0-15,-23 0 0,23-1 16,0 1-16,0 0 16,0-46-16,0-1 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0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77 0,'93'-23'63,"-69"23"-63,22-23 16,1 23-16,0-24 15,-24 24-15,23 0 16,-22 0-16,-1 24 0,0-1 31,-23 0-31,0 1 0,0-1 16,0 23-16,-23 1 15,0 23-15,-24 0 16,24 0-16,-24 0 16,24 0-16,0 0 15,23-24-15,0-23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1.7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0 0,'140'23'47,"-117"-23"-47,-23 23 16,24 24 0,-24-24-16,-24 24 0,1 23 15,0-24-15,-24 1 16,24 0-16,-1-24 15,1 23-15,23-22 16,0-1-16,0 0 16,0 1-16,23-1 15,1-23-15,-1 0 16,0 0-16,24 0 16,-24 0-16,24 0 15,-24-23-15,0-1 16,1 1-16,-24 0 0,0-1 15,0 1 1,0 0-16,-47-24 0,1 1 16,-1 22-16,0-22 15,1-1-15,-1 1 16,24-1-16,23 24 16,0-1-16,0 1 15,23 23 1,0-23-16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2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215 142 0,'0'-117'47,"-23"94"-32,-1 23-15,-22 0 16,22 0-16,1 0 16,0 23-16,-1 1 15,1-1-15,23 0 16,0 1-1,23-1-15,1-23 16,-1 23-16,0 1 16,1-24-16,-1 0 15,0 0-15,1 0 0,-1 0 16,0 23-16,0-23 16,-23 23-1,0 24-15,0 23 16,0 0-16,-23 23 15,0-23-15,0 23 16,-1-23-16,1 23 16,0-46-16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4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0,'0'93'47,"-23"0"-47,23-23 15,-23 0-15,23 0 16,-24-24-16,24 1 16</inkml:trace>
  <inkml:trace contextRef="#ctx0" brushRef="#br0" timeOffset="331">233 46 0,'117'0'31,"-94"0"-31,24 0 15,-24 0-15,0 24 16,-23-1-16,0 24 16,0-1-16,-46 1 15,-1-1-15,0 1 16,24 0-16,0-24 16,0 0-16,23 0 15,-24-23-15,48 0 16,-1 0-1,23 0 1,1 0-16,0-23 0,23 0 16,-24-24-16,1 24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3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0 0,'-47'140'47,"47"-71"-47,-23 1 16,-1-23-1,24 23-15,0-24 0,-23-22 16,23 22-16</inkml:trace>
  <inkml:trace contextRef="#ctx0" brushRef="#br0" timeOffset="232">420 0 0,'0'116'47,"0"-46"-47,-24 23 16,24 1-16,-23-25 15,23 1-15,0-23 16,0-24-16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2.8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0,'-46'139'16,"46"-69"0,-23 23-16,-1 1 15,1-24-15,23-1 16,0-22-16,0 0 16,0-24-16,23-46 15</inkml:trace>
  <inkml:trace contextRef="#ctx0" brushRef="#br0" timeOffset="300">326 186 0,'23'140'31,"-23"-94"-15,24 24-16,-1-23 15,0-24-15,1 0 16,-1-23-16,0 0 16,24-23-16,-47 0 15,23-24-15,-23 1 16,0-1-16,0 24 16,0-1-16,-23 1 15,0 0-15,-1 23 16,-22 0-16,22 0 0,1 0 15,0 0 1,23 23-16,0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07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70 209 0,'0'117'47,"0"-47"-32,-24 23-15,1-23 16,0 0-16,23-24 16,0-22-16,0-1 15,0 0-15</inkml:trace>
  <inkml:trace contextRef="#ctx0" brushRef="#br0" timeOffset="382">326 372 0,'23'117'46,"-23"-70"-30,0 22-16,-23-22 16,23-24-16,-23 1 15,23-1-15,0-46 32,23-1-32,0-22 15,1-24-15,-1 23 16,24 1-16,-24-1 15,0 24-15,0-1 16,1 1-16,-1 23 16,0 0-16,1 0 15,-24 23 1,23 1-16,-23 22 16,0-22-16,0-1 15,0 0-15,23-23 16,24-46-1</inkml:trace>
  <inkml:trace contextRef="#ctx0" brushRef="#br0" timeOffset="660">955 23 0,'-46'140'47,"-1"-24"-47,24 1 15,-1-1-15,1-23 16,23 24-16,0-47 16,0-24-16,47 1 15,-24-24-15,0-23 16,24-23-16,-1-24 0,-22 1 16,-1-24-16,0 23 15,-23-23-15,0 24 16,0-1-16,-23-23 15,-24 24-15,1 22 16,-1-22-16</inkml:trace>
  <inkml:trace contextRef="#ctx0" brushRef="#br0" timeOffset="826">722 233 0,'23'23'63,"1"-23"-63,22 0 0,1 23 15,-24-23 1,24 0-16,-1 0 0,-22 0 16,-1 0-16,0-23 15</inkml:trace>
  <inkml:trace contextRef="#ctx0" brushRef="#br0" timeOffset="1036">23 0 0,'163'46'31,"-93"-46"-31,0 0 16,0 0-16</inkml:trace>
  <inkml:trace contextRef="#ctx0" brushRef="#br0" timeOffset="2438">3658 326 0,'117'-117'32,"-71"71"-32,-22 22 15,-1 1-15,0 0 16,-23 69 62,0 1-78,0 0 16,0 22-16,0 25 15,0-24-15,-23 0 16,23 23-16,0-47 16,-23 1-16,23-24 15,0 24-15,0-24 16,0 0-16,-24-23 0,24 24 15,-23-1 1,0-23-16,0 23 0,-1-23 16,1 0-16,0 0 15,-1 0 1,24-23-16,0 0 16,24-1 30,22 24-46,24 0 16,0-23-16,0 0 16,0 0-16,0 23 15,-24-24-15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6:15.57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14238 4124 0,'-23'0'94,"0"0"-94,0-23 16,-24 0-16,24 23 15,-24-24-15,0 1 16,1 0-16,-24-1 15,0 1-15,0 0 0,0-24 16,0 24-16,0-24 16,-23 1-16,23 22 15,-23-22-15,23-1 16,0 1-16,-23-1 16,23 0-16,-23 1 15,0-1-15,-1 1 16,25-1-16,-25 0 15,1 1-15,-23-24 16,22 23-16,1-23 16,-23 24-16,22-1 15,1 1-15,-23-1 16,-1 0-16,24 1 0,-23 22 16,-1-22-1,0-1-15,1 24 0,-1-24 16,1 24-16,23-24 15,-24 1-15,24 23 16,-24-24-16,24 0 16,0 24-16,0-24 15,23 24-15,-23 0 16,23-24-16,0 24 16,-23 0-16,-24-1 15,24-22-15,0 22 16,23 1-16,0 0 0,0 23 15,0-24 1,0 1-16,24 0 0,-48 0 16,25-24-16,-1 24 15,-24-1-15,24-22 16,-46 22-16,23-22 16,-24 23-16,1-1 15,-24 1-15,0 23 16,0-23-16,24 23 15,-24-24-15,0 24 16,-23 0-16,23 0 16,-23 0-16,-23 0 15,23 0-15,-24 24 16,1-24-16,-24 23 16,24-23-16,-1 23 0,1-23 15,-1 24-15,1-1 16,-1-23-16,1 23 15,0-23-15,-1 0 16,24 0-16,0 23 16,-23-23-16,22 0 15,1 0-15,0 0 16,0 0-16,0 0 16,0 0-16,0 0 15,0 0-15,23 0 16,0 0-16,23 0 15,-22 0-15,-1 24 0,0-24 16,23 0 0,1 0-16,-24 0 0,47 0 15,0 0-15,-1-24 16,25 24-16,-1-23 16,23 23-16,-23-23 15,24 0-15,22 23 16,-22-24-16,22 24 15,1-23-15,0 0 16,-1 23-16,1-24 16,-23 1-16,22 0 15,1-1-15,0 1 16,-1-24-16,-22 24 0,22 0 16,1 0-1,0-24-15,-1 24 0,-22-1 16,23-22-16,-1 22 15,1 1-15,0 0 16,-1-24-16,1 24 16,23 0-16,-23-1 15,23 1-15,-24 0 16,24-1-16,0 1 16,0 0-16,0 0 15,0-1-15,0 1 16,24-24-16,-24 24 0,23-24 15,0 1 1,1-1-16,-1 1 0,0-1 16,-23 0-16,24 1 15,-1 22-15,-23 1 16,23-23-16,0 22 16,-23 1-16,24 0 15,-24-1-15,0-22 16,23 22-16,-23 1 15,0 0 1,23 0-16,-23-1 78,0 1-62,0 0-1,0-1 1,0 1 47,-23 46-1,0-23-62,-1 0 16,1 24-16,0-24 15,0 23-15,-1 0 16,1-23-16,23 24 16,-23-1-16,-1 0 15,24-46 63,24 0-62,-24-1-16,23 1 16,-23 0-16,23-1 15,1 24-15,-1-23 0,0 0 16,0 23-16,1 0 15,22 0-15,-22 0 16,-1 0-16,0 23 16,1-23-16,-1 23 15,0 1-15,1-24 16,-1 23 0,0 0-1,0-23-15,-23 24 16,24-24-16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9:09.2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117 139 0,'0'24'47,"0"-1"-31,23 0 0,-23 1-16,24-1 0,-1 0 15,0 0-15,-23 1 16,23-24-16</inkml:trace>
  <inkml:trace contextRef="#ctx0" brushRef="#br0" timeOffset="345">467 116 0,'-94'93'46,"48"-46"-46,-24-1 16,23 1-16,1-24 16,-1 1-16,0-1 15,24-23-15,70 0 78,-1-23-78,1 23 16,23-24-16,0 1 16,0-24-16,-24 24 0,1 0 15,-24 0 1,0-1-16,-23 1 0,-23 0 16,0-1-16</inkml:trace>
  <inkml:trace contextRef="#ctx0" brushRef="#br0" timeOffset="550">467 116 0,'-140'-47'0,"140"141"47,0-48-31,0 24-16,23 0 15,-23-23-15,0 23 16,0-24-16,0-23 0,0 1 15,0-1-15,0-46 16,0-24 0,0 1-16</inkml:trace>
  <inkml:trace contextRef="#ctx0" brushRef="#br0" timeOffset="819">327 326 0,'-70'93'62,"46"-70"-62,24 24 16,-23-1-16,0-22 16,0-1-16,23-46 47,0-1-47,0 1 15,23 0-15,-23 0 16,23-1-16,0 24 15,24 0-15,-24 0 16,24 0-16,0 0 16,-1 0-16,1 0 15,-1 0-15,1 0 16</inkml:trace>
  <inkml:trace contextRef="#ctx0" brushRef="#br0" timeOffset="1173">397 442 0,'-24'93'47,"1"-46"-47,23 0 15,-23-1-15,23 1 16,-24-24-16,1 1 15,23-1-15,0 0 63,23-23-63,1 23 16,22 1-16,-22-24 15,-1 23-15,0-23 16,1 23-16,-1-23 15,-23 24 1,-23-24 0,-1 0-16</inkml:trace>
  <inkml:trace contextRef="#ctx0" brushRef="#br0" timeOffset="1500">0 699 0,'117'-24'47,"-70"24"-31,22-23-16,-22 0 15,23 23-15,-47-24 16,24 24-16,-24 0 15,-23 24 1,0-1-16,-23 24 16,0 23-16,-1-24 15,1 1-15,0-1 0,-1-22 16,1-1-16,0 0 16,-1-23-16,1 0 15,0-46 1,23-24-16</inkml:trace>
  <inkml:trace contextRef="#ctx0" brushRef="#br0" timeOffset="1995">676 116 0,'0'93'63,"0"-69"-63,0 22 15,0-23-15,0 24 16,0-24-16,0 24 15,24-47 17,-1-23-17,23-1 1,-22 1-16,-1 0 0,24-1 16,-24 24-16,0 0 15,1 0-15,-1 47 16,-23 0-1,0-1-15,-23 47 16,-24-23-16,0 24 16,1-24-16,-1-1 15,1 1-15,-1-23 16,24-24-16,-1 1 16,-22-24-16,22-47 15,24 0 1,0-23-16</inkml:trace>
  <inkml:trace contextRef="#ctx0" brushRef="#br0" timeOffset="2153">560 652 0,'116'93'47,"-69"-23"-32,-1-23-15,1-1 16,0-22-16,-1 22 15,-22-46-15,-1 0 16,0 0-16</inkml:trace>
  <inkml:trace contextRef="#ctx0" brushRef="#br0" timeOffset="2709">1305 233 0,'-139'116'31,"92"-69"-15,0-1-16,1 1 16,-1-24-16,24 24 15,0-47-15,23 23 0,23-23 47,0 0-47,0-23 16,24 23-16,0-24 15,-1 24-15,-22-23 16,-1 23-16,0 0 16,-23 47-1,-23-24 1,23 24-16,-23-24 15,23 24-15,-24-47 16,24 23-16,0 0 16,0 1 15,24-24-31,-24 23 0,23 0 16,0 0-16,-23 1 15,24-1-15,-24 0 16,0 24-16,0-24 15,0 24-15,0-24 16,-24 0-16,24-46 31,0 0-15,0-47-16,0 0 16</inkml:trace>
  <inkml:trace contextRef="#ctx0" brushRef="#br0" timeOffset="3585">1352 326 0,'0'140'31,"0"-47"-15,0-23-16,0 23 15,0-46-15,0-1 16,0 1-16,23-94 31,-23-23-15,24 0-16,-24 0 15,23 0-15,0-23 0,-23 23 16,24 24-16,-24-1 16,23 24-16,0 0 15,0 23 1,-23 23-16,0 23 15,24 24-15,-24 24 16,0-1-16,0 23 16,0-22-16,0-1 15,0-23-15,0-24 16,0-22-16,0-1 16,-24-46-1,1-1 1,0-22-16,0-24 15,-1 0-15,1 0 16,23 23-16,-23-23 16,23 24-16,0 22 15,0 1-15,-24 23 16,48 0 15,-1 0-31,0 0 16,24 0-16,-24 23 15,-23 1 1,23-1-16,-23 0 16,-23 24-16,0 0 0,0-24 15,-1 24 1,1-24-16,0 0 0,-1 0 16,48-23 30,-1 0-46,0 0 16,1 0-16,-1 0 16,-23 24-1,0-1-15,0 24 16,-23-1-16,-1 1 16,1-24-16,23 0 0,-23 1 15,46-24 48,0 0-63,24 0 15,-1-24-15,1 24 16,0-23-16,-1 0 16</inkml:trace>
  <inkml:trace contextRef="#ctx0" brushRef="#br0" timeOffset="4014">2028 93 0,'-117'116'62,"71"-69"-62,22-1 16,-22-22-16,22-1 15,24 0-15,24-46 32,-1 23-17,0-23-15,24-1 0,-24 1 16,24 23-16,-24-23 15,24 0-15,-24 23 16,0 0-16,-23 23 31,0 23-31,-46 24 16,-1 0-16,1 0 16,-24 0-16,0 0 15,23-23-15,1-1 16,-1 1-16,24-24 15,-1-23-15</inkml:trace>
  <inkml:trace contextRef="#ctx0" brushRef="#br0" timeOffset="4404">1958 419 0,'23'93'62,"-23"-46"-62,0-1 16,0 24-16,0 0 16,0-23-16,0-1 0,0 1 15,24-24 1,-24 1-16,23-1 0,0-23 15,0 0 1,1 0-16,-1-47 16,0 1-16,1-1 15,-24 1-15,23-1 16,-23 0-16,0 24 16,-23 0-16,-1 23 15,1-24-15,-24 24 16,24 0-16,-23 24 15,-1 22-15,0-22 16,24-1-16</inkml:trace>
  <inkml:trace contextRef="#ctx0" brushRef="#br0" timeOffset="5050">2890 93 0,'-23'0'47,"-1"23"-31,-22 24-1,22-1-15,-22 1 16,-1-1-16,1 1 0,22-24 15,1 24-15,0-24 16,23 1 0</inkml:trace>
  <inkml:trace contextRef="#ctx0" brushRef="#br0" timeOffset="5213">2680 396 0,'93'163'31,"-93"-93"-15,24 0-16,-24 0 16,0-24-16,0 1 15,0-1-15,23-46 0,-23-46 32</inkml:trace>
  <inkml:trace contextRef="#ctx0" brushRef="#br0" timeOffset="5791">3100 69 0,'-24'47'47,"1"0"-47,-23-1 15,22-22-15,-22 22 16,22-23-16,1 1 15,23-1-15,-23-23 16,46 0 15,0-23-31,1-1 16,-1 24-16,0-23 16,24 23-16,-1-23 15,24 0-15,0 23 16,0-24-16,-23 1 15,-24 23-15,0 0 0,-23 47 16,-46-24 0</inkml:trace>
  <inkml:trace contextRef="#ctx0" brushRef="#br0" timeOffset="5992">3053 372 0,'0'94'47,"0"-25"-47,23 25 15,-23 22-15,0-23 0,0 1 16,0-24-16,0-1 16,0-22-16,0-24 15,0 1-15</inkml:trace>
  <inkml:trace contextRef="#ctx0" brushRef="#br0" timeOffset="6317">3146 489 0,'117'70'47,"-117"-47"-47,0 0 16,-23 24-16,-1-24 15,1 1-15,46-24 78,24 0-62,-24-24-16,24 1 16,-1 0-16,1-1 0,0 1 15,-1 0 1</inkml:trace>
  <inkml:trace contextRef="#ctx0" brushRef="#br0" timeOffset="6623">3752 512 0,'140'-70'32,"-70"47"-17,-23 23 1,-24 0-16,23 0 0,-46 23 15,0 24 1,-23 23-16,0 0 16,-24 0-16,24-24 15,-24 24-15,24-47 16,0 1-16,-1-24 16,1 0-16,0-47 15,23 1 1,0-24-16</inkml:trace>
  <inkml:trace contextRef="#ctx0" brushRef="#br0" timeOffset="6803">3892 302 0,'0'117'47,"-23"-47"-47,-1 0 16,1 0-16,0 0 15,0-24-15,-1-22 16,24 22-16,-23-46 16,23 23-16</inkml:trace>
  <inkml:trace contextRef="#ctx0" brushRef="#br0" timeOffset="7193">4125 489 0,'70'116'47,"-70"-92"-47,0-1 16,0 0-1,23-23 1,-23-23-1,24-24-15,-24 24 16,23 0-16,23-1 16,-22 1-16,-1 0 15,0 23-15,1 0 16,-1 0-16,0 0 0,-23 46 31,-23 1-31,0 0 16,-24-24-16,24 24 15,23-24-15,-24-23 16,1 23-16,0-46 31,23 0-31,0-24 16</inkml:trace>
  <inkml:trace contextRef="#ctx0" brushRef="#br0" timeOffset="7629">4545 256 0,'116'70'31,"-93"-47"-31,1 0 16,-24 1-16,0 22 15,0-22-15,-24 22 16,-22 1-16,22-24 15,-22 0-15,23-23 16,-1 0-16,1 0 16,0 0-1,23-23 1,23 23 0,0 0-1,1 0-15,-1 0 16,23 0-16,-22 0 15,-1 23-15,-23 1 16,0-1-16,0 24 16,0-1-16,-23 1 15,-1-1-15,24-22 16,-23 22-16,23-69 31,0 0-15,0-24-16,0-23 15</inkml:trace>
  <inkml:trace contextRef="#ctx0" brushRef="#br0" timeOffset="7965">4754 349 0,'117'-23'31,"-71"-1"-15,1 24-16,0 0 15,-1 0-15,-23 0 16,1 0-16,-24 47 16,-24-24-1,-22 24-15,-1 0 0,1-24 16,22 23-16,1-22 16,0-24-16,23 23 15,0-46 32,23-1-31,24-22-16,-24-1 15,0 1-15,1-1 16,-24 24-16,0-24 16,0 24-16</inkml:trace>
  <inkml:trace contextRef="#ctx0" brushRef="#br0" timeOffset="8170">4894 186 0,'-47'116'47,"47"-69"-47,0-24 16,0 24-16,0-24 16,24 24-16,-24-24 15,0 0-15,0 1 16,23-24-16,-23 23 15,23-23-15,1 0 16,-1-23 0,0-1-16</inkml:trace>
  <inkml:trace contextRef="#ctx0" brushRef="#br0" timeOffset="8512">5080 442 0,'-46'70'62,"23"-23"-62,-1-1 16,-22 24-16,22-23 15,24 23-15,-23-24 16,0 1-16,23-24 16,0 1-16,23-48 46,0-22-46,24 22 16,-24 1-16,24-23 16,-24 22-16,24 24 15,-24 0-15,24 0 16,-24 0-16,0 24 16,1 22-16,-24 1 15,23-1-15,-23-22 16,0 22-16</inkml:trace>
  <inkml:trace contextRef="#ctx0" brushRef="#br0" timeOffset="9443">5943 209 0,'0'24'32,"0"22"-17,-24 47-15,-22 1 16,-1-1-16,1 23 15,-1-22-15,0-25 16,24 1-16,0-23 16,23-24-16,-24-23 15,24 24-15</inkml:trace>
  <inkml:trace contextRef="#ctx0" brushRef="#br0" timeOffset="9617">6152 419 0,'117'47'32,"-94"-47"-17,1 0-15,-1 23 16</inkml:trace>
  <inkml:trace contextRef="#ctx0" brushRef="#br0" timeOffset="9797">6059 792 0,'140'-47'46,"-93"1"-30,-24 22-16,24-22 16,-47 22-16</inkml:trace>
  <inkml:trace contextRef="#ctx0" brushRef="#br0" timeOffset="9971">6409 396 0,'116'-24'16,"-46"1"-1,0 23-15,0-23 16,-23-1-16,-24 24 16,0 0-16</inkml:trace>
  <inkml:trace contextRef="#ctx0" brushRef="#br0" timeOffset="10194">6479 419 0,'-24'140'31,"1"-70"-15,0 23-16,-1 0 15,1 0-15,0-23 16,0 0-16,23-47 16,-24 1-16</inkml:trace>
  <inkml:trace contextRef="#ctx0" brushRef="#br0" timeOffset="10517">6549 605 0,'23'47'47,"-23"0"-47,0-24 16,0 24-16,0-1 15,0 1-15,0-1 16,0-22-16,23-1 15,0-23 1,1 0 0,-24-23-16,23-1 15,-23 1-15,0 0 0,-23 23 16,-1-24 0,1 24-16,0 0 0,0 0 15,-1 0-15,1 0 16,23-23-1</inkml:trace>
  <inkml:trace contextRef="#ctx0" brushRef="#br0" timeOffset="10810">6572 186 0,'46'70'47,"1"-24"-31,0 1-16,-1 23 16,24 23-16,-23 0 15,-1 1-15,1-1 16,0-23-16,-24 0 15,0 0-15,1-47 16,-1 0-16,-23 0 16,0 1-16</inkml:trace>
  <inkml:trace contextRef="#ctx0" brushRef="#br0" timeOffset="11019">6991 489 0,'-70'140'31,"47"-70"-15,0-24-16,-1 1 15,1-1-15,0 1 16,0-24-16,-1-23 15</inkml:trace>
  <inkml:trace contextRef="#ctx0" brushRef="#br0" timeOffset="11221">6898 0 0,'47'116'47,"-47"-69"-47,23-24 16,-23 0-16</inkml:trace>
  <inkml:trace contextRef="#ctx0" brushRef="#br0" timeOffset="11484">7201 396 0,'140'93'62,"-117"-70"-62,0-23 16,-23 23 0,-23 1-1,0-1-15</inkml:trace>
  <inkml:trace contextRef="#ctx0" brushRef="#br0" timeOffset="11687">7201 675 0,'47'47'47,"-24"-24"-47,0 1 15,-23 22-15,24 1 16,-24 23-16,0-24 15,0 1-15,-24-1 16,24-22-16,0-1 16,-23-23-16</inkml:trace>
  <inkml:trace contextRef="#ctx0" brushRef="#br0" timeOffset="12084">7318 419 0,'116'0'16,"-69"0"-1,23 0-15,-47 0 16,23 0-16,-22 0 15,-24 23-15,0 1 16,-24-1-16,1 23 16,-23 1-16,-1-24 15,0 24-15,24-24 0,0-23 16,46 0 31,0 0-32,24 0-15,0-23 16,-1 0-16,1-24 16,-1 0-16,1 1 15,-24-1-15,-23 1 16,0-1-16,0 24 16</inkml:trace>
  <inkml:trace contextRef="#ctx0" brushRef="#br0" timeOffset="12557">7644 233 0,'0'69'47,"0"-45"-31,0-1 0,0 0-16,0 1 15,0-1-15,0 0 16,0 1-16,-24 22 15,24-23-15,-23 24 16,23 0-16,-23-1 16,23 24-16,-23 0 0,-1 0 15,24 0 1,-23 0-16,23-24 0,0-22 16,0-1-16,23-23 15,1 0 1,-1 0-16,0-23 15,0-24-15,24 1 16,-24-24-16,24 23 16,-24 24-16,1-1 15,-1 1-15,0 46 32,-23 1-17,0-1-15,23 0 16,-23 1-16,0-1 15,0 24-15,0-24 0,0 0 16,0 0-16,0 1 16,0-1-16,0 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41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349 0 0,'0'23'63,"0"1"-48,-23 22 1,-24 24-16,24 0 0,-47-23 16,23 23-16,24-24 15,-23-22-15,22 22 16,1-22-16,0-24 15,23 23-15,23-23 79,0 0-79,24-23 15,23-1-15,-24 24 0,24-23 16,23 0-1,-23-1-15,24 1 0,-25 0 16,-22 23-16,0-24 16,-24 24-16,-70 24 47,24-1-47,-24-23 15</inkml:trace>
  <inkml:trace contextRef="#ctx0" brushRef="#br0" timeOffset="360">396 47 0,'-24'-24'47,"24"48"-16,0-1-31,0 24 16,24 23-16,-24-1 16,0 1-16,0 0 15,0 0-15,0 0 16,0-23-16,0-1 0,0 1 15,0-24-15,0 1 16,0-1-16,0 0 16,0 0-1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9:24.7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396 93 0,'117'0'32,"-70"0"-17,-1 0-15,1 0 16,-47 24-16,23-1 16,-23 0-16,0 1 15,0 22-15,-23 1 16,-1-1-16,1 1 15,0-24-15,0 24 16,-1-24-16,1 1 16,0-24-16,-1 0 15,24-24 1,0 1 0,0 0-16,0-1 15,24 1-15,-24 0 16,23 23-16,0 0 31,1 0-31,-1 0 31,-23-24-15,0 1-16,0 0 16,-23 23-16,23-23 15,-24-1-15,1 24 0,23-23 16,-23 23-16,-1 0 15,1 23 1,23 24-16,-23-1 16,-1 24-16,1 24 15,23-1-15,0 0 16,0 0-16,0-23 16,0-23-16,0-1 15,23-46 1,1 0-1,22-23-15,-22-24 16,-1 1-16,24-24 16,-24 0-16,23 0 0,-22 0 15,22 24 1,-46 22-16,24 1 0,-48 23 47,-22 23-47,22-23 15,-22 24-15,-1-1 16,1 23-16,-1-22 16,0-1-16,24-23 15,23 23 17,23 1-17,24-24 1,-24 23-16,24-23 0,0 23 15,-1-23-15,1 0 16,-24 0-16,24 0 16,-24 0-1,-23-23-15</inkml:trace>
  <inkml:trace contextRef="#ctx0" brushRef="#br0" timeOffset="608">280 187 0,'-117'116'46,"71"-69"-46,22-1 16,-22-22-16,23 22 16,23-22-16,-24-1 15,24 0-15,0 0 16,24-23 0,-1 24-1,0-1 1,0-23-16,1 23 15,-1 1-15,0-1 16,1 0-16,-24 1 16,23 22-16,-23-22 15,0 22-15,0 1 16,-23-24-16,-1 24 16,1-24-16,0 0 15,-1 1-15,24-48 47,0 1-47,0-24 16,24 24-16,-1 0 0,0 23 15,1 0 1,22 0-16,-22 0 0,22 46 16,24-22-16,0 22 15,-23-22-15,23 22 16,-1-23-16,1-23 15,-23 24-15,23-24 16,-24 0-16,-22-24 16,-1-22-16,0-1 15</inkml:trace>
  <inkml:trace contextRef="#ctx0" brushRef="#br0" timeOffset="990">1142 303 0,'-47'117'32,"1"-71"-17,23 1-15,-24-1 16,24-22-16,-1-1 15,1-23-15,46-23 32,1 23-17,-1 0-15,0 0 16,1 0-16,-24 46 16,23-22-16,0 46 15,-23-24-15,0 24 16,0 0-16,0-23 15,0-24-15,0 0 16,23-46 15,1-47-31</inkml:trace>
  <inkml:trace contextRef="#ctx0" brushRef="#br0" timeOffset="1238">1375 420 0,'0'163'31,"0"-93"-31,0 23 16,0-23-16,0 23 16,23-46-16,-23-1 15,47 1-15,-24-47 16,1 23-16,-1-23 15,0 0-15,24-46 16,-24-1-16,0 0 16,-23 1-16,24-24 15,-24 0-15</inkml:trace>
  <inkml:trace contextRef="#ctx0" brushRef="#br0" timeOffset="1402">1492 443 0,'-70'140'32,"46"-70"-17,1-24-15,0 1 16,-1 0-16,1-24 16,0-23-16,0 0 0</inkml:trace>
  <inkml:trace contextRef="#ctx0" brushRef="#br0" timeOffset="1590">1864 233 0,'70'117'31,"-46"-94"-15,-24 24-16,23-24 16</inkml:trace>
  <inkml:trace contextRef="#ctx0" brushRef="#br0" timeOffset="1958">1771 653 0,'140'-70'31,"-93"23"-31,23 24 16,-1 0-16,1 23 15,0-24-15,-23 24 0,0 0 16,-1 0-16,1 24 15,-47 22-15,23 1 16,-23-1-16,-23 24 16,-1 24-16,1-25 15,-23 1-15,-1 0 16,0-23-16,1-1 16,22-22-16,1-24 15,0 0-15,-1 0 16,1-47-16,0-23 15,23 0-15,0-23 16,0 0-16</inkml:trace>
  <inkml:trace contextRef="#ctx0" brushRef="#br0" timeOffset="2122">2237 280 0,'-46'140'31,"22"-70"-31,-22 23 15,-1 0-15,1 0 16,-1 0-16,24-23 16,-24-23-16,24-24 15,-1 1-15,1-24 16</inkml:trace>
  <inkml:trace contextRef="#ctx0" brushRef="#br0" timeOffset="2258">2191 723 0,'140'70'31,"-94"-70"-31</inkml:trace>
  <inkml:trace contextRef="#ctx0" brushRef="#br0" timeOffset="8961">2913 210 0,'0'47'63,"0"-24"-48,0 0-15,0 0 16,0 1-16,0-1 15,0 0-15</inkml:trace>
  <inkml:trace contextRef="#ctx0" brushRef="#br0" timeOffset="9157">3076 257 0,'0'93'31,"0"-70"-31,0 0 16,0 1-1</inkml:trace>
  <inkml:trace contextRef="#ctx0" brushRef="#br0" timeOffset="9801">3426 653 0,'46'116'63,"-46"-92"-63,24 22 15,-24 1-15,0-24 16,0 24-16,0-24 16,0 0-1,0-46 48,23 0-63,-23-24 15,47 0-15,-24 1 16,0-24-16,0 23 16,1 1-16,-1-1 15,-23 24-15,0-1 16,0 1-16</inkml:trace>
  <inkml:trace contextRef="#ctx0" brushRef="#br0" timeOffset="9961">3659 466 0,'0'24'63,"23"-24"-63,0 23 15,-23 0-15,24-23 16,-1 23-16</inkml:trace>
  <inkml:trace contextRef="#ctx0" brushRef="#br0" timeOffset="10207">3938 490 0,'0'116'16,"0"-46"-1,-23 0-15,0 23 16,-1-23-16,-22 0 16,-1 0-16,1 0 15,22 0-15,-22-47 16,-1 24-16,24-47 15,0 0-15,-1 0 16</inkml:trace>
  <inkml:trace contextRef="#ctx0" brushRef="#br0" timeOffset="10372">3868 1026 0,'117'116'31,"-94"-93"-31,24 1 16,-24-1-16,1-23 15,-1 23-15,0-23 16</inkml:trace>
  <inkml:trace contextRef="#ctx0" brushRef="#br0" timeOffset="10787">4381 466 0,'47'0'47,"-1"0"-31,24 0-16,-23 0 15,-1 0-15,-22 0 16,-1-23-16,-23 46 31,-47 24-31</inkml:trace>
  <inkml:trace contextRef="#ctx0" brushRef="#br0" timeOffset="11086">4288 816 0,'140'-93'47,"-70"69"-47,-24 1 15,1 0-15,-24 23 16,-23 23 0,0 24-16,-23-1 15,0 24 1,-1 0-16,1 0 0,0-23 16,23-24-16,-24 0 15,24 0-15,0-46 31,24 0-15,-1-24-16</inkml:trace>
  <inkml:trace contextRef="#ctx0" brushRef="#br0" timeOffset="11258">4637 816 0,'24'93'47,"-1"-23"-47,-23-23 15,23-1-15,1-23 0,-1 1 16,0-24 0,1 0-16,-1-24 15,0 1-15,1-23 16,-24-24-16</inkml:trace>
  <inkml:trace contextRef="#ctx0" brushRef="#br0" timeOffset="11498">4871 326 0,'139'24'31,"-92"-24"-31,-24 0 15,1 0-15,-1 0 16,0 0 0,-46 0 15</inkml:trace>
  <inkml:trace contextRef="#ctx0" brushRef="#br0" timeOffset="12406">5104 280 0,'-24'116'47,"24"-46"-31,0-23-16,0-1 15,0 1-15,-23 0 16,23-24-16,-23 0 16,-1-23-16,1 24 15,-24-24-15,24 0 16,0-24-16,0 1 15,23 0 1,0-1 0,0 1-1,23 23-15,0 0 16,0 0-16,24 0 16,0 0-16,-24-23 15,0 23-15,1 0 16,-1 0-16,-46 0 31,-1 46-15,1-22-16,0-1 15,-24 24-15,24-24 16,46-46 46,0-1-62,1 1 0,-1 23 16,0-23-16,1 23 16,-24 23 15,-24 24-31,1-1 16,0-22-16,-1 22 15,24-23-15,-23-23 16,46-23 31,1 0-47,-1 0 15,0 23-15,1 0 16,-1 0 0,-23 23-1,0 0-15,-23 0 16,23 24-16,-24-24 15,24 1-15,-23-24 16,46-24 31,1 1-31,-24 0-16,23 23 15,0-24-15,0 24 16,1 0-16,22 0 0,-22 0 15,-1 0 1,0 0-16,1 24 0,-1-1 16,-23 0-1,0 1-15,-23-1 16,23 0-16,-24-23 16,1 0-16,0 0 15</inkml:trace>
  <inkml:trace contextRef="#ctx0" brushRef="#br0" timeOffset="12600">5220 862 0,'0'70'47,"0"0"-47,0 0 16,0-23-16,0 23 15,-23-24-15,23 1 16,0-24-16,0-46 31,0-24-15,0 1-16</inkml:trace>
  <inkml:trace contextRef="#ctx0" brushRef="#br0" timeOffset="12743">5197 979 0,'-93'140'31,"46"-94"-31,24 1 16,-1 0-16,-22-24 16,46 0-16,-24-23 15</inkml:trace>
  <inkml:trace contextRef="#ctx0" brushRef="#br0" timeOffset="12899">5337 1002 0,'116'93'15,"-93"-69"1,1 22-16,-1-46 16,0 24-16</inkml:trace>
  <inkml:trace contextRef="#ctx0" brushRef="#br0" timeOffset="13216">5709 420 0,'24'93'46,"-24"-70"-30,0 0-16,23-23 16</inkml:trace>
  <inkml:trace contextRef="#ctx0" brushRef="#br0" timeOffset="13568">5942 466 0,'-139'70'47,"69"-47"-47,23 24 16,-23 0-16,0-24 16,24 0-16,22-23 15,1 24-15,46-24 31,24-24-15,0 1-16,23 0 16,-24-1-16,24 1 15,0-24-15,23 24 16,-46 0-16,-1 0 16,-22 23-16,-24-24 15,-24 24 1,1-23-16,-24 23 15,24-23-15</inkml:trace>
  <inkml:trace contextRef="#ctx0" brushRef="#br0" timeOffset="13747">5942 466 0,'-139'-116'16,"162"279"15,-23-70-15,23-23-16,-23 0 15,0 0-15,0-24 16,0 1-16,0-24 16</inkml:trace>
  <inkml:trace contextRef="#ctx0" brushRef="#br0" timeOffset="13906">5849 699 0,'-116'117'16,"92"-71"-1,-22-22-15,-1 22 16,24-22-16,0-1 16,-1-23-16</inkml:trace>
  <inkml:trace contextRef="#ctx0" brushRef="#br0" timeOffset="14386">5709 816 0,'140'-47'16,"-93"24"-16,23 0 15,-24 23-15,1-24 16,-24 24-16,1 0 16,-48 24-1,-22-1 1,-1 24-16,-23-1 15,0 1-15,0-1 16,0 1-16,24 0 16,23-24-16,-1 0 15,24 0-15,24-23 32,-1 0-17,23-23-15,1 0 0,23 0 16,-23-24-1,22 24-15,1-24 0,-23 0 16,0 47 0,-47-23-16,-24 23 31,1 0-15,0 23-1,-1 1 1,24-1-16,-23 0 15,0 1-15,-1 22 16,-22-22-16,23-1 16,-1 0-16,-22 0 15,22-23-15,1 24 0,0-24 16</inkml:trace>
  <inkml:trace contextRef="#ctx0" brushRef="#br0" timeOffset="14550">5826 956 0,'140'0'32,"-94"23"-17,-22 24-15,-1-1 16,0 1-16,1-24 16,-1 24-16,-23-24 15,0 0 1</inkml:trace>
  <inkml:trace contextRef="#ctx0" brushRef="#br0" timeOffset="15150">6059 350 0,'116'0'63,"-69"0"-63,0 0 0,-24 0 16,0 0-16,1 0 15,-24 23 1,0 0-16,-47 24 15,24 23-15,-24 0 16,0 0-16,24 0 16,0-47-16,0 24 15,46-47 32,0-24-31,24-22-16,-1 22 15,-22-22-15,22-1 0,-22 0 16,-1 1-16,-23 23 16,0-1-1,-23 1 1,-1 23 0,24 23-1,0 1-15,-23-1 16,23 23-16,0 1 15,0 0-15,-23-1 16,23 1-16,-24-24 16,1 24-16,23-24 15,-23 0-15,-1 1 16,24-48 0,0 1-16</inkml:trace>
  <inkml:trace contextRef="#ctx0" brushRef="#br0" timeOffset="15308">6315 513 0,'70'140'47,"-70"-94"-47,0-22 15,0-1-15,0 0 16</inkml:trace>
  <inkml:trace contextRef="#ctx0" brushRef="#br0" timeOffset="15480">6525 303 0,'0'140'46,"0"-93"-46,0-24 16,0 0-16,0 0 16,23-23-16</inkml:trace>
  <inkml:trace contextRef="#ctx0" brushRef="#br0" timeOffset="15647">6618 373 0,'47'117'47,"-47"-71"-31,0 24-16,0-23 15,-23 23-15,23-47 16,-24 24-16,1-24 16,0 0-16</inkml:trace>
  <inkml:trace contextRef="#ctx0" brushRef="#br0" timeOffset="16171">6408 676 0,'47'117'32,"-47"-94"-32,0 23 15,23 1-15,-23 0 16,0-1-16,-23-22 15,23-1-15,-23 0 16,-1 0-16,1-23 16,0 0-16,0 0 15,23-23-15,0 0 16,0 0 0,0-1-1,23 24 1,0 0-1,0 0-15,24 0 16,-24 0 0,-23 24-1,-23 22 1,-24-23-16,24 1 16,-23 22-16,22-22 15,1-24-15,0 0 16,46 0 46,24 0-62,-24 0 16,47-24-16,-24 24 16,24-23-16,0 0 15,0-1-15,-23 24 16</inkml:trace>
  <inkml:trace contextRef="#ctx0" brushRef="#br0" timeOffset="16559">6944 513 0,'47'70'47,"0"-47"-47,-24 0 15,0 1-15,1-1 16,-1-23-16,-23 23 15</inkml:trace>
  <inkml:trace contextRef="#ctx0" brushRef="#br0" timeOffset="16943">6875 909 0,'116'-70'31,"-69"24"-15,23 22-16,-1-22 15,1-1-15,24 24 16,-24-1-16,-1 24 16,-22-23-16,0 23 15,-24 23-15,-23 1 16,0 46-16,0-24 0,-23 24 15,-1 0 1,-22 23-16,-1-23 0,1-23 16,-1-1-16,24 1 15,-1-47-15,24 23 16,-23-23-16,0 0 16,23-23-16,-24 0 15,24-24-15,0-23 16,0 0-16,0-23 15,0 0-15</inkml:trace>
  <inkml:trace contextRef="#ctx0" brushRef="#br0" timeOffset="17115">7317 420 0,'-23'116'32,"0"-46"-17,-1 23-15,-22 1 16,22-1-16,-22-23 15,23-24-15,-24 1 16,24-24-16,23 0 16,-24 1-16,1-24 15</inkml:trace>
  <inkml:trace contextRef="#ctx0" brushRef="#br0" timeOffset="17272">7247 839 0,'117'47'32,"-70"-1"-32,-24-22 15,23-24-15,-22 23 16,-1 0-16,0-23 16,1 0-16</inkml:trace>
  <inkml:trace contextRef="#ctx0" brushRef="#br0" timeOffset="17978">7853 396 0,'140'24'47,"-93"-24"-47,-1 0 15,24 0-15,-23 0 0,-1-24 16,-22 24-1,-48 0 17,-22 0-32,23 0 0</inkml:trace>
  <inkml:trace contextRef="#ctx0" brushRef="#br0" timeOffset="18166">7993 326 0,'0'164'47,"23"-71"-47,-23 0 15,0 0-15,0-23 0,24-23 16,-24-1 0,23-46-1,-23-23-15</inkml:trace>
  <inkml:trace contextRef="#ctx0" brushRef="#br0" timeOffset="18998">8180 326 0,'0'94'31,"0"-1"-31,0-23 16,0 23-16,0 0 0,0 0 15,0-46 1,0 0-16,0-1 0,0-22 16,-24-24-1,1-24 1,0 1-16,-1 0 16,24-24-16,-23 24 15,0-24-15,23 24 16,0-24-16,-24 24 15,48 23 32,-1 0-31,24 0-16,-24 0 0,0 0 16,1 0-16,-1 0 15,-46 23 16,-1 1-31,1-1 16,0 0-16,-1 0 16,24-46 15,24 0 0,-1 23-15,0 0-1,1 0-15,-48 23 32,1 0-32,0 1 15,-24 22-15,0-22 16,1-1-16,-1 24 16,1-24-16,22 0 15,1-23-15,23 23 16,23-23 31,1-23-47,-1 0 15,23 0-15,1-1 0,0 1 16,-1 23-16,1-23 16,-24 23-16,1 0 15,-48 23 1,1 24-1,0-1-15,-24 1 16,0-1-16,24-22 16,0-1-16,-1 0 15,1-23-15</inkml:trace>
  <inkml:trace contextRef="#ctx0" brushRef="#br0" timeOffset="19522">8180 979 0,'116'0'16,"-93"23"-1,1 1-15,-1-24 16,-23 46-16,0-23 16,-23 1-16,-24 22 15,0-22-15,24-1 16,-23 0-16,-1-23 15,24 0-15,-1 0 16,48-23 31,-1 0-31,0-1-16,1 1 0,-1 0 15,-23-1-15,23 1 16,-23 46 31,0 24-32,-23 0-15,23-1 16,-23 1-16,23-24 16,-24 24-16,24-24 15,0-46 16,0-1-15,47 1-16,-24 0 16,24 0-16,-24-1 15,24 1-15,-1 0 16,1-1-16,-1 1 16,-22 0-16</inkml:trace>
  <inkml:trace contextRef="#ctx0" brushRef="#br0" timeOffset="19757">8552 443 0,'70'116'47,"-23"-92"-47,-24-1 15,0-23-15,1 0 16,-1 0-16</inkml:trace>
  <inkml:trace contextRef="#ctx0" brushRef="#br0" timeOffset="20266">9018 443 0,'-116'70'31,"46"-24"-15,-23 1-16,23 0 16,0-1-16,23-22 15,1-1-15,46 0 16,-24-23-16,48 0 31,-1-23-15,24 23-16,-1-23 0,24-1 15,0-22 1,23 22-16,-23 1 0,0-24 16,-23 24-16,-24 23 15,-23-23-15,-23 23 16,-1-23-1,-22 23-15,-1 0 16,24-24-16,-24 24 16,24-23-16,0 23 15,-1 0 1,24 23 15,0 24-15,0 23-16,0 23 15,0 0-15,24-23 0,-24 0 16,0 0 0,23-47-16,-23 1 0,0-1 15,23-23-15,-23-23 32</inkml:trace>
  <inkml:trace contextRef="#ctx0" brushRef="#br0" timeOffset="20430">8832 816 0,'-117'70'47,"94"-24"-47,-23-22 0,22-1 16,1 0-1,0 1-15</inkml:trace>
  <inkml:trace contextRef="#ctx0" brushRef="#br0" timeOffset="20910">8692 862 0,'163'-69'15,"-116"69"1,-1-24-16,24 1 16,-23 23-16,-24-23 15,1 23-15,-24 23 16,-24 24-1,-46-1-15,24 1 16,-24-1-16,0 1 16,0 0-16,23-24 15,1 23-15,23-46 16,23 24-16,23-24 47,0-24-47,24 1 15,23-23-15,-24 22 16,24-22-16,-23-1 16,-1 24-16,-22-1 15,-1 1-15,-46 23 32,23 23-17,-24-23-15,24 24 16,-23-1-16,23 0 15,-23 24-15,-1 0 16,1-1-16,0 1 16,0-1-16,-1 24 15,1-46-15,0 22 16,-1-23-16,1-23 16,0 0-1</inkml:trace>
  <inkml:trace contextRef="#ctx0" brushRef="#br0" timeOffset="21046">8925 1142 0,'117'23'31,"-71"1"-31,1-24 16,0 0-16,-24 0 15,0 0-15,0 0 16</inkml:trace>
  <inkml:trace contextRef="#ctx0" brushRef="#br0" timeOffset="21616">9251 326 0,'140'24'47,"-116"-24"-32,22 23-15,-46 0 16,0 1 0,0 22-16,-46-22 15,-1 22-15,0 1 16,1-1-16,-1 1 0,24-24 15,0 1-15,46-24 63,0 0-63,0 0 16,24 0-16,0-24 15,23-22-15,-47-1 16,23 24-16,-46-1 15,0 1-15,0 0 16,0 0 0,-23 23-16,0 0 15,23 23 17,0 0-32,-23 24 0,23-1 15,0 1-15,-24 23 16,1-23-16,23-1 15,-23 1-15,-1-24 16,24 0-16,-23-23 16,0 0-1,23-23-15</inkml:trace>
  <inkml:trace contextRef="#ctx0" brushRef="#br0" timeOffset="21805">9438 466 0,'46'117'32,"-22"-47"-17,-24-24-15,0 1 16,0 0-16,0-24 16,0 0-16,0-46 31</inkml:trace>
  <inkml:trace contextRef="#ctx0" brushRef="#br0" timeOffset="21984">9671 280 0,'23'140'31,"-23"-94"-31,0 1 15,0-1-15,0-22 16,0-1-16,23-23 16,-23-23-1</inkml:trace>
  <inkml:trace contextRef="#ctx0" brushRef="#br0" timeOffset="22148">9811 350 0,'23'116'47,"-23"-46"-47,-23 0 16,-1 0-16,1-23 15,0 23-15,-1-47 16,-22 23-16,23-46 16,-1 24-16</inkml:trace>
  <inkml:trace contextRef="#ctx0" brushRef="#br0" timeOffset="22689">9578 653 0,'23'116'47,"-23"-69"-47,23-1 0,-23 1 15,0 0 1,0-1-16,-23-22 0,23 22 15,-23-23-15,-1 1 16,1-24-16,0 0 16,-1 0-16,1-24 15,23 1 1,0 0-16,0 0 16,0-1-1,23 24 16,1 0-31,22 0 0,-22-23 16,22 23-16,-22 0 16,-24 23 15,-24 1-31,-22 22 16,-1 1-16,-23-24 15,24 24-15,22-24 16,1-23-16,0 0 15,46 0 32,24-23-47,-1-1 16,24 1-16,0 0 16,23-1-16,0 1 0,24 0 15,-24-24-15,0 24 16,-23 23-16,-23 0 15</inkml:trace>
  <inkml:trace contextRef="#ctx0" brushRef="#br0" timeOffset="23478">10207 490 0,'163'0'31,"-93"-24"-31,-24 24 15,1 0-15,-24 0 16,-46 24 0</inkml:trace>
  <inkml:trace contextRef="#ctx0" brushRef="#br0" timeOffset="23906">10300 676 0,'-23'117'31,"23"-71"-15,0 24-16,0 0 16,23 0-16,-23 0 15,23-24-15,-23 1 16,24-24-16,-24 1 0,23-24 16,0 0-1,-23-24 1,24 1-16,-24-24 15,23 1-15,0-1 16,-23 1-16,0-24 16,23 23-16,-23 0 15,0 1-15,-23 23 16,0-1-16,0 24 16,-24 0-1,24 24-15,-1 22 16,1-23-16,0 1 15,23 22-15,-24-46 0,24 24 16,0-1 0,24-23-16,-1 0 15,0 0-15,24 0 16,0-47-16,-1 24 16,1-24-16,-1-22 15</inkml:trace>
  <inkml:trace contextRef="#ctx0" brushRef="#br0" timeOffset="24281">10813 350 0,'-47'116'16,"24"-46"-16,0 0 15,-1-23-15,1-1 16,23 1-16,0-24 15,23-23 17,1-23-32,-1 0 15,23-1-15,-22 1 16,-1 23-16,0-23 16,24 23-16,-24 23 15,1 24-15,-24-1 16,23 24-16,-23 0 15,0 0-15,0 0 16,-23-24-16,23 1 0,0-24 16,-24 1-16,24-1 15,-23-23 1,0 0-16,-1 0 16,-22 0-16,22-23 15</inkml:trace>
  <inkml:trace contextRef="#ctx0" brushRef="#br0" timeOffset="24432">10720 1026 0,'0'-24'47,"23"1"-47,0 23 16,0 0-16,24-23 15,-24 23-15,1 0 16,-1 0-16</inkml:trace>
  <inkml:trace contextRef="#ctx0" brushRef="#br0" timeOffset="24918">11279 676 0,'116'-23'31,"-46"-1"-15,-23 24-16,-1-23 16,1 23-16,-70 23 31</inkml:trace>
  <inkml:trace contextRef="#ctx0" brushRef="#br0" timeOffset="25098">11232 956 0,'117'-70'63,"-71"23"-63,1 1 15,-24-24-15,24 0 16,-47 23-16,0 0 16,0 1-16</inkml:trace>
  <inkml:trace contextRef="#ctx0" brushRef="#br0" timeOffset="25308">11442 420 0,'-23'46'47,"23"1"-32,23 46-15,-23 0 16,23 1-16,-23-1 16,0 0-16,0-23 15,0 0-15,0 0 16,0-47-16,0 0 16,0-46 15,0 0-31,0-47 15</inkml:trace>
  <inkml:trace contextRef="#ctx0" brushRef="#br0" timeOffset="25534">11558 280 0,'94'93'31,"-71"-46"-15,24-1-16,-1 1 16,-23-24-16,24 0 15,-24 1-15,1-24 16,-1 0-16,-23-24 16,0 1-16,0-23 15</inkml:trace>
  <inkml:trace contextRef="#ctx0" brushRef="#br0" timeOffset="25668">11908 303 0,'-70'117'63,"47"-47"-63,-1-24 15,-22 1-15,23-1 16</inkml:trace>
  <inkml:trace contextRef="#ctx0" brushRef="#br0" timeOffset="26118">11652 676 0,'23'140'15,"0"-70"1,-23 0-16,0 0 15,0-1-15,0-22 16,0 0-16,0-24 16,24-23-16,-24 23 15,23-23-15,0-23 16,0-24 0,24 1-16,-24-1 15,1 1-15,-1-1 0,-23-23 16,0 23-16,0 1 15,0-1-15,-23 24 16,-24 0-16,24-1 16,-1 24-16,1 0 15,0 0-15,0 24 16,-1 22-16,24-22 16,0-1-16,0 0 15,0 0-15,0 1 16,24-1-1,-1-23-15,-23 23 0,23-23 16,0 0 0,24 0-16,-24 0 0,24-46 15,-24 22-15</inkml:trace>
  <inkml:trace contextRef="#ctx0" brushRef="#br0" timeOffset="26966">12188 350 0,'-70'116'32,"23"-69"-32,24-1 15,-1 1-15,24-24 16,24-23 31,-1-23-47,24 23 15,-24-23-15,24-1 16,-24 24-16,0 0 16,0-23-16,1 23 15,-24 23 16,-24 1-31,1 22 16,0 1-16,-24-24 0,24 1 16,0-1-1,23 0-15,23-23 63,24 0-63,-1-23 15,-23 23-15,24-23 16,-24 23-16,-46 23 47,-24 24-47,1-1 0,-1 1 16,24-1-16,0-22 15,23 22-15,-24-46 16,24 24-16,24-1 15,-1-23 1,0 0-16,1 0 16,22-23-16,1-1 15,-24-22-15,0 22 16,1-22-16,-1 22 16,-23 1-1,0 0-15,-23 23 16,-1 0-1,1 0 1,23 23-16,-23 0 16,23 24-16,0 23 0,0-23 15,0-1-15,0 1 16,0-1-16,23-22 16,0-1-16,1 0 15,-1-46 16,-23 0-31,0-24 16,0 0-16,0 1 16</inkml:trace>
  <inkml:trace contextRef="#ctx0" brushRef="#br0" timeOffset="27348">12374 769 0,'93'-46'46,"-46"46"-30,-1-24-16,1 1 16,0 23-16,-1-23 15,-22-1 1,-48 1 0,1 0-1,0 23-15,-1-24 16,24 1-16,-23 0 15,23 0-15,-23 23 16,23 23 15,0 47-31,0 0 16,0 23-16,0 23 16,0-22-16,0 22 15,0 24-15,0 0 16,0-24-16,23-22 15,-23-1-15,0-23 16,0-24-16,0-22 16</inkml:trace>
  <inkml:trace contextRef="#ctx0" brushRef="#br0" timeOffset="27806">12863 93 0,'24'47'47,"-24"-24"-31,23 1-16,-23-1 0,0 0 15,0 1 1</inkml:trace>
  <inkml:trace contextRef="#ctx0" brushRef="#br0" timeOffset="27964">13120 0 0,'0'140'31,"0"-93"-16,0 23-15,0-1 16,-24 1-16,1-23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30:10.7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0 280 0,'117'-24'47,"-47"1"-47,-24 0 16,24-1-16,-23 24 15,-24 0-15,1 0 16</inkml:trace>
  <inkml:trace contextRef="#ctx0" brushRef="#br0" timeOffset="314">47 466 0,'70'-23'47,"-23"23"-47,-1-24 16,-23 24-16,24 0 15,-47 24 1,0 22-1,-23 1-15,-1 23 16,1 0-16,0 23 16,0-46-16,-1-1 15,24 1-15,24-47 32,-1-47-32</inkml:trace>
  <inkml:trace contextRef="#ctx0" brushRef="#br0" timeOffset="494">350 536 0,'0'116'47,"23"-69"-47,1 0 16,-1-24-16,0 0 15,0 1-15,1-24 16,-1-24-1,0 1-15,1-47 0</inkml:trace>
  <inkml:trace contextRef="#ctx0" brushRef="#br0" timeOffset="704">583 163 0,'140'0'47,"-94"0"-31,1 0-16,0 0 16,-24 0-16,-23-23 0,23 23 15</inkml:trace>
  <inkml:trace contextRef="#ctx0" brushRef="#br0" timeOffset="1462">863 70 0,'-70'116'47,"46"-69"-31,24-24-16,-23 1 15,0-1-15,23 0 16,-24 0-16,1-23 0,0 0 15,0 0 1,-1 0-16,1 0 16,0-23-16,23 0 15,0 0 1,23-1 0,0 24-16,1 0 15,22 0-15,1 0 16,-24 0-16,24 0 15,-24 0 1,-23 24-16,-23-1 16,-24 23-16,0 1 15,1-24-15,23 1 16,-1-24-16,24 23 16,0-46-1,24-1 1,22 1-1,-23 0-15,1-1 16,22 24-16,-22 0 16,-1-23-16,0 23 15,-23 23 1,-23 24-16,-24 0 16,24-1-16,0-22 15,-24 22-15,47-23 16,23-46 15,1 0-15,-1 0-16,0-24 15,24 24-15,-24 23 16,1-24-16,-1 1 16,0 23-16,1 0 15,-1 0-15,0 0 16,0 0-16,1 0 15,-1 0-15,0 0 16,-23 23 0,0 1-1,0-1-15,-23 0 16,23 1-16,-23-1 0,-1-23 16,-22 0-1,23 0-15,-1 0 0</inkml:trace>
  <inkml:trace contextRef="#ctx0" brushRef="#br0" timeOffset="1784">863 489 0,'23'117'47,"-23"-47"-31,0-24-16,0 24 15,0-23-15,0-1 16,0 1-16,0-24 0,-23-23 31,23-23-15,-24 0-16,1-24 15,0 1-15,23-1 16,-24 0-16,1 24 16,23 0-16,-23 23 15,-1 23 1,1 0-1,0 1-15,0 22 16,-1-22-16,1-1 16,23 0-16</inkml:trace>
  <inkml:trace contextRef="#ctx0" brushRef="#br0" timeOffset="1942">979 676 0,'117'70'31,"-94"-47"-31,0-23 16,1 23-16</inkml:trace>
  <inkml:trace contextRef="#ctx0" brushRef="#br0" timeOffset="2159">1282 186 0,'93'94'47,"-69"-71"-47,-1-23 15,23 0-15</inkml:trace>
  <inkml:trace contextRef="#ctx0" brushRef="#br0" timeOffset="2632">1585 210 0,'-47'23'63,"24"0"-63,-47 24 15,24-24-15,-24 24 16,0-24-16,46 24 16,-22-47-16,46 23 15,-23-23-15,46 0 31,23 0-31,1 0 16,0-23-16,-1-1 16,24-22-16,0 22 0,-23-22 15,-1-1-15,1 1 16,-24 22-16,-23 1 16,-23 23-1,0 0-15,-1 0 16,1 0-16,0 0 15,-1 0-15,1 0 16,23 23-16,-23 1 16,23-1-16,0 0 15,0 24-15,0-24 16,0 24-16,0-1 16,0 1-16,0 0 0,0-24 15,0 0-15,0 0 16,0 1-16,23-71 31</inkml:trace>
  <inkml:trace contextRef="#ctx0" brushRef="#br0" timeOffset="2782">1538 349 0,'-116'140'46,"69"-93"-46,1 23 16,22-24-16,-22 1 0,22-24 16</inkml:trace>
  <inkml:trace contextRef="#ctx0" brushRef="#br0" timeOffset="3188">1468 489 0,'164'-46'31,"-141"46"-31,24 0 16,-47 46 15,-47-22-31,24 45 0,-47-22 16,23 0-1,0-1-15,-22-22 0,45-1 16,-22 0-16,22-23 15,71-23 32,-24 0-31,24-1-16,-1 1 16,24-24-16,-23 1 15,0 22-15,-1-22 16,-22 46-1,-48 23 1,1 0-16,0 24 16,-1 0-16,-22-1 15,22 1-15,-22 0 16,22-1-16,1-46 16</inkml:trace>
  <inkml:trace contextRef="#ctx0" brushRef="#br0" timeOffset="3330">1492 722 0,'140'24'31,"-94"-1"-15,1 0-16,-24 1 16,24-24-16,-24 0 0,0 23 15</inkml:trace>
  <inkml:trace contextRef="#ctx0" brushRef="#br0" timeOffset="3875">1795 140 0,'116'23'31,"-69"-23"-15,-24 0-16,0 0 16,1 23-16,-24 1 15,-24-1 1,1 24-16,-23-1 15,-1-23-15,24 24 16,-1-24-16,1 1 16,23-1-1,23-23 32,1 0-31,22-23-16,-22 23 15,-1-24-15,23 1 16,-46 46 31,0 1-47,0 22 16,-23 1-16,23-1 15,-23 1-15,23-24 16,0 1-16,-23-24 15,23-24 1</inkml:trace>
  <inkml:trace contextRef="#ctx0" brushRef="#br0" timeOffset="4035">2051 326 0,'23'93'47,"-23"-69"-47,0-1 16,0 0-16,24-23 15</inkml:trace>
  <inkml:trace contextRef="#ctx0" brushRef="#br0" timeOffset="4200">2168 186 0,'0'-23'0,"23"46"31,-23 24-15,0-24-16,0 24 15,0-24-15,23 0 16,0-46 0,-23 0-1</inkml:trace>
  <inkml:trace contextRef="#ctx0" brushRef="#br0" timeOffset="4357">2284 210 0,'0'23'62,"0"24"-62,0 22 16,0-22-16,-23 0 16,23-1-16,-24 1 15,24-1-15,-23-22 16,0-24-16</inkml:trace>
  <inkml:trace contextRef="#ctx0" brushRef="#br0" timeOffset="4868">2144 466 0,'24'70'47,"-24"-24"-31,0 1-16,0 0 15,0-1-15,0-22 16,-24-1-16,24 0 16,-23-23-16,23 24 15,-23-24-15,23-24 16,-24 1-16,1-24 16,23 24-1,0 0-15,-23-1 16,23 1-1,23 23 1,0 0 0,1 0-16,-1 23 0,0 1 15,-23-1 1,0 0-16,0 1 16,0-1-16,-23 0 15,0 1-15,-1-1 16,24 0-1,24-23 48,-1 0-63,0 0 16,24-23-16,23 0 0,0-1 15,46 1-15,1 0 16,-24-1-16,23 1 15,-46 23-15</inkml:trace>
  <inkml:trace contextRef="#ctx0" brushRef="#br0" timeOffset="5842">2704 256 0,'0'140'62,"0"-117"-62,0 24 16,0 0-16,0-24 15,0 0-15,0 0 16,-24 1-16,24-48 31,0 1-15,0-23-16,0-1 15,24 0-15,-24 1 16,23 22-16,0 1 16,0 0-16,1 23 15,-1 23 1,-23 0-16,0 24 16,0 0-16,0-1 15,0 1-15,0-24 16,0 0-16,0 1 15,0-48 17,23 1-32,-23-23 0,24-1 15,-24 0-15,23 24 16,-23-24-16,23 24 16,1 0-1,-1 23 1,-23 23-1,0 0 1,0 24-16,0 0 16,0-1-16,0-22 15,0-1-15,0 0 0,23-23 32,-23-23-17,0 0-15,23-24 16,1 0-16,-24 1 15,23-1-15,0 1 16,-23-1-16,24 0 16,-24 24-16,23 0 15,-23-1-15,0 48 47,0 22-47,0 24 16,-23-23-16,23 23 15,0 0-15,0-24 16,0 1-16,0-1 0,23-22 16,0-24 15,-23-24-31,24 1 16,-24 0-16,0-24 15,0 1-15,0-1 16</inkml:trace>
  <inkml:trace contextRef="#ctx0" brushRef="#br0" timeOffset="6014">3030 233 0,'70'0'47,"-47"0"-31,0 0-16,1 0 15,-1 0-15</inkml:trace>
  <inkml:trace contextRef="#ctx0" brushRef="#br0" timeOffset="6240">2610 0 0,'140'93'47,"-93"-93"-47,-1 0 16,1 23-16,0-23 15,-24 0-15</inkml:trace>
  <inkml:trace contextRef="#ctx0" brushRef="#br0" timeOffset="6502">3333 140 0,'46'0'63,"-22"0"-63,-1 0 15</inkml:trace>
  <inkml:trace contextRef="#ctx0" brushRef="#br0" timeOffset="6772">3333 140 0,'23'23'0,"-23"117"47,-23-94-31,-1 24-16,24 0 15,0-23-15,0-24 16,0 0-16,24-23 47,-1-23-32,0 0-15,1 0 16,-1-24-16,0 24 16,1-24-16</inkml:trace>
  <inkml:trace contextRef="#ctx0" brushRef="#br0" timeOffset="7177">3473 116 0,'93'0'47,"-70"24"-47,-23-1 31,-23 0-15,23 1-16,-24 22 15,1-46-15,23 24 16,-23-1-16,23 0 31,23 0 1,-23 1-32,23-24 0,1 23 15,-1 0 1,-23 1-16,0-1 15,0 0 1,0 1-16,0-1 16,-23 0-16,-1-23 15,1 0-15,0-23 16</inkml:trace>
  <inkml:trace contextRef="#ctx0" brushRef="#br0" timeOffset="7568">3589 116 0,'117'0'32,"-94"0"-32,23-23 15,-22 23-15,-1 0 16,0 0-1,-23 23 1,0 1 0,0 22-16,0 24 15,-23 0-15,23 23 16,0-23-16,0 0 0,0 0 16,0 0-1,0-23-15,0-24 0,0 0 16,-23-23 62,-24-23-78,-23 23 16,0 0-16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30:33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0 0,'23'70'62,"1"0"-62,-24-24 16,23 47-16,-23-23 15,23 23-15,-23 24 16,0 0-16,0-24 16,0 23-16,0 1 15,0-1-15,-23 1 16,23-24-16,0 23 16,0-46-16,-23 24 15,23-24-15,0-1 16,-24 1-16,24 0 15,0 0-15,-23 0 16,23-23-16,0-1 0,0 1 16,0-24-16,-23 0 15,23 1-15,0-48 172,0 1-172,-24 0 16,24 0-16,-23-24 15,23 0-15,-23 1 16,-1-1-16,24 1 16,-23 22-16,23 1 15,0 46 32,23 24-31,1-1-16,-24-22 15,23 22-15,0 1 16,-23 0-16,24-1 16,-1-23-16,0-23 15,1 0-15,22 0 16,1-46-16,-1-47 16,24-1-16,0-22 15,-23 23-15,-1-24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30:40.5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256 619 0,'0'-23'15,"-23"0"1,23 0 0,-23-1-16,0 24 15,23-23 1,-24 23-16,1 0 16,0 0-1,-1 0 1,1 0-16,0 23 15,-1 1-15,1 22 16,23 1-16,0-1 0,0 1 16,0-24-16,0 1 15,0-1-15,23-23 16,1 0-16,-1 0 16,0-23-16,1-24 15,-1 0-15,0 1 16,1-1-16,-1 1 15,0-1-15,-23 24 16,0-1-16,0 48 47,23-1-47,-23 0 0,0 24 16,24-24-16,-24 0 15,23 1 1,0-1-16,1-23 15,-1 0-15,0 0 16,1 0-16,-1-23 16,0-1-16,0 1 15</inkml:trace>
  <inkml:trace contextRef="#ctx0" brushRef="#br0" timeOffset="532">676 410 0,'0'-24'47,"-23"24"-15,-1 0-17,1 0 1,0 0-16,-1 24 15,1-1-15,0 0 16,-1 1-16,24 22 16,-23 1-16,23-1 15,0 1-15,0-24 16,0 1 0,23-24-16,-23-24 15,47-22-15,-24-24 16,1 0-16,22 0 15,-22 0-15,-1 0 16,0 0-16,0 0 16,1 24-16,-24-1 15,0 24 1,0 46 15,0 24-31,0-1 16,-24 24-16,24 0 15,0 0-15,0 0 16,0-23-16,0-1 0,0-22 16,0-1-16,24-23 15,-1 23-15,0-23 16,1 0 0</inkml:trace>
  <inkml:trace contextRef="#ctx0" brushRef="#br0" timeOffset="1072">1002 410 0,'-70'-47'47,"47"47"-31,0 0-1,-1 0-15,24 47 16,-23-1-16,23 1 16,0 0-16,0-24 15,0 0-15,0 0 16,23-23-16,1 0 16,-1-23-16,23-23 15,1-24-15,-24 0 16,1 0-16,-1 0 15,24 0-15,-47 0 16,23 23-16,-23 1 16,23 23-16,-23-1 0,-23 71 47,23 23-47,-23 0 15,23 23-15,0 0 16,0-23-16,0 0 15,0-23-15,0-24 16,0 0-16,23-23 16,0 0-1,1 0-15,-1 0 16,0 0-16,0 0 16,1 0-1,-1-23 1</inkml:trace>
  <inkml:trace contextRef="#ctx0" brushRef="#br0" timeOffset="1590">1282 316 0,'0'24'63,"0"22"-48,0-22-15,0 22 16,0-22-16,0-1 0,0 0 31,23-23-15,-23-23 15,0 0-31,23-24 16,1 0-16,-1 1 15,0-1-15,1 24 16,-1 0-16,0 23 15,0 0 1</inkml:trace>
  <inkml:trace contextRef="#ctx0" brushRef="#br0" timeOffset="1949">1864 340 0,'70'0'47,"-23"0"-31,-1 0-16,1-24 16,0 24-16,-1-23 15,-22 23-15,-1-23 16</inkml:trace>
  <inkml:trace contextRef="#ctx0" brushRef="#br0" timeOffset="2146">2004 223 0,'0'117'63,"0"-47"-63,0-24 15,-23 24-15,23-46 16,0 22-16</inkml:trace>
  <inkml:trace contextRef="#ctx0" brushRef="#br0" timeOffset="2836">2540 130 0,'117'0'47,"-71"0"-31,1 23-16,-24-23 15,0 24-15,-23-1 16,0 0-16,0 24 16,-23-1-16,0-22 15,-24 22-15,24-22 16,0-24-16,23 23 16,23-23 30,0 0-30,24 23-16,-24-23 0,24 0 16,-24 0-16,-23 24 15,23-24-15,-23 23 16,0 0-16,-23 1 16,-24-1-16,24 23 15,-23-22-15,22-24 16,1 23-16,23-46 15</inkml:trace>
  <inkml:trace contextRef="#ctx0" brushRef="#br0" timeOffset="3061">2936 247 0,'117'93'31,"-94"-47"-15,24-22-16,-24 22 15,24 1-15,-24-24 16,0 1-16,0-24 16,-23 23-16,24-23 15,-24-23 1</inkml:trace>
  <inkml:trace contextRef="#ctx0" brushRef="#br0" timeOffset="3254">3286 223 0,'-93'117'47,"69"-71"-32,1 1-15,0 0 16,23-24-16,0 0 16,-24-23-1</inkml:trace>
  <inkml:trace contextRef="#ctx0" brushRef="#br0" timeOffset="3570">3565 130 0,'-46'93'47,"22"-46"-47,1-1 16,23 1-16,0 0 15,0-24-15,23 0 16,24 1-16,-24-24 0,24 0 16,0 0-1,-1 0-15,-22-24 0,22 24 16,1-23-16,-24 0 16,-23-1-16,23 1 15,-23 0-15,0-24 16,-23 24-16</inkml:trace>
  <inkml:trace contextRef="#ctx0" brushRef="#br0" timeOffset="3711">3705 177 0,'0'116'32,"0"-23"-17,-23 1-15,23 22 16,0 24-16,-23-24 0,-1 24 15,24-23-15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24:38.3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702 1445 0,'23'0'141,"1"0"-126,-1 0-15,0 0 16,24 23-16,-24-23 16,1 0-16,22 0 15,-23 0-15,24 0 16,-24 24-16,1-24 0,22 0 15,-22 0-15,-1 0 16,0 0-16,0 0 16,1 0-16,-1 0 15,0 0-15,1 0 16,22 0-16,-22 0 16,-1 0-16,0 0 15,0 0-15,24 0 16,-24 0-16,1 0 15,-1 0-15,0 0 16,24 0-16,-24 0 16,24 0-16,-1 0 15,1 0-15,0 0 0,23 0 16,-24 0 0,24 0-16,0 0 0,-23 0 15,22 0-15,1 0 16,-23 0-16,0 0 15,-1 0-15,-22 0 16,22 0-16,1 0 16,-1 0-16,1 0 15,0 0-15,-1 0 16,1 0-16,-1 0 16,1 0-16,0 0 15,-1 0-15,1 0 0,-1 0 16,24 0-1,-23 0-15,0 0 0,-1 0 16,1 0-16,-1 0 16,1 0-16,0 0 15,-1 23-15,1-23 16,23 0-16,0 0 16,-24 0-16,24 0 15,0 0-15,-23 0 16,-1 0-16,24 0 15,-23 0-15,-24 0 16,24 0-16,-1 0 16,1 0-16,-24 0 0,24 0 15,-1 0 1,1 0-16,0 0 0,-1 0 16,24 0-16,0 23 15,0-23-15,23 0 16,0 0-16,1 0 15,-1-23-15,0 23 16,0-23-16,0 23 16,1 0-16,-1-24 15,-23 24-15,0 0 16,23 0-16,-23 0 16,0 0-16,23 0 15,-23 0-15,23 0 16,-23 0-16,0-23 0,0 23 15,-24 0-15,24 0 16,-23 0-16,-1 0 16,1 0-16,0 0 15,23 0-15,-24 0 16,1 0-16,23 0 16,-24 0-16,1 0 15,-1 0-15,24 0 16,0 0-16,0 0 15,0 23-15,23-23 16,-23 0-16,0 0 16,0 0-16,0 0 15,0 0-15,-24 0 0,24 0 16,-23 0-16,-24 0 16,24 0-16,-24 0 15,0 0-15,24 0 16,-24 24-16,1-24 15,-1 0-15,0 0 16,1 0 0,-1 0-16,0 0 15,1 0-15,-1 0 16,0 0-16,0-24 16,1 24-1,-1 0-15</inkml:trace>
  <inkml:trace contextRef="#ctx0" brushRef="#br0" timeOffset="2122">4687 140 0,'23'23'78,"-23"1"-63,0-1-15,0 24 16,0-24-16,0 24 16,0-1-16,0 1 15,0-1-15,0 1 16,0 0-16,0-1 16,0 24-16,0-23 15,0-1-15,0 24 16,0 0-16,0-23 0,0 23 15,0 0-15,0-24 16,0 47-16,0-23 16,-23 0-16,23 0 15,0 0-15,0 0 16,0 0-16,0 0 16,0-24-16,0 24 15,-23 0-15,23-23 16,0 23-16,0-24 15,-24 24-15,24-23 16,0-1-16,0 1 16,0 0-16,0 23 15,0-24-15,0 1 0,0-1 16,0 1-16,0 0 16,0-1-16,0 1 15,0 23-15,0-24 16,0 1-16,0 23 15,0-24-15,-23 1 16,23 23-16,0-23 16,0-1-16,0 24 15,0-23-15,0-1 16,0 24-16,0-23 16,0-1-16,0 24 15,0-23-15,-23-1 0,23 1 16,0 23-1,0 0-15,0-23 0,0 22 16,0-22-16,0 0 16,0 23-16,0-24 15,0 24-15,0 0 16,0-23-16,0 22 16,23-22-16,-23 23 15,0 0-15,0 0 16,0 0-16,0 0 15,0 0-15,0-1 16,0 1-16,0 0 16,-23 0-16,23 0 15,0-23-15,0 23 16,0-1-16,0 1 0,0-23 16,0 23-16,0-23 15,0 22-15,0-22 16,0 23-16,0-23 15,0 22-15,0-22 16,0 0-16,0-1 16,0 1-16,0-1 15,0 1-15,0 0 16,0-24-16,0 24 16,-24-1-16,24 1 15,0-24-15,0 24 16,-23-1-16,23 1 0,0 0 15,0-1-15,0 1 16,-23 23-16,23-24 16,0 1-16,-24-24 15,24 24-15,0-1 16,0-22-16,0 22 16,0 1-16,0-24 15,0 24-15,0-24 16,0 24-16,0-24 15,0 24-15,0-1 16,0 1-16,0-24 16,0 0-16,0 1 15,0-1-15,0 0 0,0 1 16,0-1 0,0 0 15,0-69 0,0-24-31</inkml:trace>
  <inkml:trace contextRef="#ctx0" brushRef="#br0" timeOffset="4296">8345 1515 0,'24'0'125,"-1"0"-125,0 0 0,1 0 16,-1 0 0,0 0-1,1 0-15,-1 0 16,0 23-16,0-23 15,24 0-15,0 0 16,-1 0-16,1 0 16,-1 0-16,1 0 15,-24 0-15,24 24 16,0-24-16,-24 0 16,23 0-16,1 0 15,0 0-15,-1 0 0,24 23 16,0-23-16,0 0 15,0 0 1,-23 0-16,22 0 0,1 0 16,-23 0-16,0 23 15,-1-23-15,1 0 16,-1 0-16,-22 0 16,22 0-16,-22 0 15,22 24-15,-22-24 16,22 0-16,-23 0 15,24 0-15,0 0 16,-1 23-16,1-23 16,-1 0-16,1 0 0,0 0 15,-1 0 1,1 0-16,-1 0 0,1 0 16,0 0-16,-1 0 15,1 0-15,0 0 16,-1 0-16,1 0 15,-1 0-15,-22 0 16,22 0-16,1 0 16,-1 0-16,1 0 15,0 0-15,-1 0 16,1 0-16,-1 0 16,1 0-16,0 0 15,-24 0-15,24 0 16,-24 0-16,0 0 0,24 0 15,-24 0-15,0-23 16,1 23-16,-1 0 16,0 0-16,1 0 15,-1 0 1,0 0-16,1 0 16,-1 0-1,0 0-15,0 0 31,-46 0 32,-23 0-63</inkml:trace>
  <inkml:trace contextRef="#ctx0" brushRef="#br0" timeOffset="6337">8019 0 0,'0'24'94,"23"-1"-78,-23 24-16,0-1 15,0 1-15,0-1 16,0 24-16,0-23 15,0 23-15,0 0 16,24-24-16,-24 24 16,0-23-16,0 23 15,0 0-15,0 0 16,0-1-16,0 1 16,-24 24-16,24-25 15,0 25-15,-23-1 16,23 0-16,0 0 15,-23 1-15,23-1 0,0 0 16,0 0-16,0 0 16,0 1-16,0-24 15,0 23-15,0 0 16,0-23-16,0 23 16,0 0-16,0 0 15,-23 24-15,23-24 16,0 0-16,0 1 15,-24-1-15,24 0 16,0 0-16,0-23 16,0 23-16,0-23 0,0 0 15,0 0 1,0 23-16,0-23 0,-23 0 16,23 0-16,0 0 15,0 0-15,0 0 16,0 0-16,0-24 15,0 24-15,0-23 16,0 23-16,0-24 16,0 1-16,0 23 15,0-24-15,0 24 16,0-23-16,0 23 16,0-24-16,0 24 0,0-23 15,0 23 1,0 0-16,0-24 15,0 1-15,0 23 0,0-24 16,0 1-16,0 0 16,0-1-16,0 1 15,0 0-15,0 22 16,0-22-16,0 23 16,0 0-16,0 0 15,23 0-15,-23-24 16,0 1-16,0 23 15,0-24-15,0-22 16,0 22-16,0 1 16,0 0-16,0-1 15,0 1-15,0-1 0,0-22 16,0 22-16,0-22 16,0 22-16,0-23 15,0 24-15,0-24 16,0 1-16,0-1 15,0 0-15,0 24 16,0-24-16,0 0 16,0 1-16,0-1 15,0 24-15,0-24 16,0 0-16,0 1 16,0-1-16,0 0 15,0 1-15,0-1 16,0 0-16,0 0 0,0 1 15,0-1 1,0 0-16,0 1 0,0-1 16,24 0-16,-24 1 15,0-1 1,0 0-16,0 0 16,0 1-1,0-1-15,0 0 16,0 1-1,0-1-15,0 0 16,0 1 0,0-1-1,0 0 1,0 0 0,0 1-1,-24-71 126</inkml:trace>
  <inkml:trace contextRef="#ctx0" brushRef="#br0" timeOffset="8144">5363 396 0,'0'24'78,"0"-1"-62,23 0-16,-23 1 16,23 22-16,1-46 15</inkml:trace>
  <inkml:trace contextRef="#ctx0" brushRef="#br0" timeOffset="8713">5666 466 0,'-140'47'63,"70"0"-63,0-24 15,0 24-15,23-24 16,1 0-16,23 0 15,46-23 48,0 0-63,47 0 0,-23-23 16,23 0-16,23 0 15,-23-24-15,0 0 16,-24 24-16,1 0 15,-47-1-15,0 1 16,-23 0 0,-1 23-16,-22-24 15,22 1-15,-22 23 16,22-23-16,1 23 16,23-23-16,-23 23 15,-1 0 16,24 46-15,0 1-16,0-1 16,0 24-16,0-23 15,0 23-15,0-24 16,0 1-16,0 0 16,0-24-16,0 0 15,0 1-15</inkml:trace>
  <inkml:trace contextRef="#ctx0" brushRef="#br0" timeOffset="8879">5433 676 0,'-117'140'15,"94"-93"-15,-24-1 16,24 1-16,23-24 15,-23 0-15,46-23 16,0-23 0</inkml:trace>
  <inkml:trace contextRef="#ctx0" brushRef="#br0" timeOffset="9412">5526 746 0,'116'-47'31,"-92"24"-31,-1 23 15,-46 23 1,-1 24-16,-22 0 16,-24-1-16,23 1 15,-23-24-15,24 24 16,-1-1-16,24-22 16,-1-1-16,1-23 15,46 0 16,1 0-15,22-23-16,1-1 16,23 1-16,0-24 15,0 1-15,0 23 16,-47-1-16,24 1 0,-94 46 31,24 1-15,-24 22-16,0-23 15,1 24-15,22 0 16,-22-1-16,23-22 16,-24 22-16,24-23 15,-1 1-15,1-1 16,0 0-16,-1-23 16,24 24-16,0-48 31,24 1-31,-1 0 15,0-1-15,1 1 16,-1 23-16,0-23 16,-23 0-16,24 23 15,-1-24-15</inkml:trace>
  <inkml:trace contextRef="#ctx0" brushRef="#br0" timeOffset="9711">5526 909 0,'70'47'47,"-47"-1"-31,0 1-16,1-24 15,-24 24-15,23-24 16,0 0-16,-23 1 16,24-1-16,-1-23 15</inkml:trace>
  <inkml:trace contextRef="#ctx0" brushRef="#br0" timeOffset="10261">5922 513 0,'70'0'47,"-93"23"-31,-1 24-1,-22 0-15,-1-1 0,0 1 16,24-24-16,23 0 15,23-23 32,24-23-47,0 0 16,-1-1-16,1 1 16,-1 0-16,1-24 15,-24 47-15,1-23 16,-1 23-16,-23-23 15,-23-1 1,-1 24 0,1 0-1,23 24 1,-23-1-16,-1 24 16,24-24-16,-23 23 15,0 1-15,0 0 16,23-24-16,-24 24 15,24-24 1,0-70 0</inkml:trace>
  <inkml:trace contextRef="#ctx0" brushRef="#br0" timeOffset="10424">6132 536 0,'0'140'31,"0"-93"-15,-24-24-16,24 24 15,0-24-15</inkml:trace>
  <inkml:trace contextRef="#ctx0" brushRef="#br0" timeOffset="10628">6318 327 0,'0'116'32,"0"-69"-32,0-1 15,0 1-15,0-24 16,0 1-16,23-1 15,1-46 1,-24-1-16,23-22 16</inkml:trace>
  <inkml:trace contextRef="#ctx0" brushRef="#br0" timeOffset="10800">6481 257 0,'-23'139'31,"23"-45"-16,-23-1-15,23-23 16,-24 23-16,1-23 16,23-23-16,-23-1 15,23 1-15,-24-24 16,1-23 0</inkml:trace>
  <inkml:trace contextRef="#ctx0" brushRef="#br0" timeOffset="11378">6178 699 0,'0'140'31,"0"-70"-15,24-23-16,-24-1 15,0 24-15,0-23 16,-24-1-16,1-22 15,23-1-15,-23-23 16,-1 0-16,1 0 16,0-47-1,-1 24-15,24 0 0,0-24 16,0 24-16,0 0 16,0-1-16,0 1 15,24 23 1,-1 0-1,24 0-15,-24 0 16,24 0-16,-1 0 16,1 0-16,-24 0 15,-23 23 1,0 1-16,-47-1 16,1 24-16,-1-24 15,-23 23-15,0-22 16,24-1-16,-1 0 0,24 1 15,0-24 1,-1 0-16,48 0 47,-1 23-47,24-23 16,22 0-16,1 0 15,24 0-15,-25 0 16,25 0-16,-24 0 15,-1 0-15,-22 0 16,-24 0-16,1 0 16</inkml:trace>
  <inkml:trace contextRef="#ctx0" brushRef="#br0" timeOffset="107190">26 6106 0,'-23'0'62,"23"23"-30</inkml:trace>
  <inkml:trace contextRef="#ctx0" brushRef="#br0" timeOffset="109461">166 5779 0,'23'0'47,"1"0"-32,22 0-15,-22 0 16,22 0-16,-22 0 15,22 0-15,1 0 16,-24 0-16,24 0 16,-24 0-16,24 0 15,-1 0-15,1 0 16,-1 0-16,1 0 16,23 0-16,0 0 15,0 0-15,0 0 16,23 0-16,-23 0 15,0-23-15,23 23 16,-23 0-16,23-23 0,-23 23 16,23 0-16,-46-23 15,23 23-15,0 0 16,-24 0-16,24 0 16,-23 0-16,23 23 15,-1-23-15,-22 0 16,0 0-16,-1 0 15,1 23-15,-24-23 16,24 0-16,-24 23 16,0-23-16,24 0 15,0 24-15,-1-24 16,1 0-16,-1 0 0,1 0 16,0 23-16,-1-23 15,1 0-15,23 0 16,-24 0-16,24 23 15,0-23-15,23 0 16,1 0-16,-1 24 16,0-24-16,0 0 15,24 23-15,-1-23 16,-23 0-16,24 0 16,-24 23-16,0-23 15,-23 24-15,24-24 16,-1 0-16,0 0 15,-23 23-15,0-23 0,0 0 16,0 0-16,0 23 16,-24-23-16,1 0 15,23 23-15,-24-23 16,24 0-16,0 0 16,0 0-16,23 0 15,-23 0-15,23 0 16,-23 0-16,0 0 15,-23 0-15,23 0 16,0 0-16,-1 0 16,25 0-16,-24 0 15,23 0-15,-23 0 0,0-23 16,-1 23-16,-22 0 16,0 0-16,23 0 15,-47 0-15,24 0 16,-1 0-16,-23 0 15,24 0-15,-24 0 16,24 0-16,-24 0 16,1 0-16,22 0 15,1 0-15,-24-23 16,24 23-16,-1 0 16,24 0-16,-23 0 15,-24 0-15,24 0 16,-1-23-16,1 23 15,0 0-15,-1 0 16,1 0-16,-1 0 0,1 0 16,0 0-16,-1-24 15,1 24-15,-1 0 16,1 0-16,0 0 16,-1 0-16,1 0 15,-1 0-15,1 0 16,0 0-16,-1 0 15,-22 0-15,22 0 16,1 0-16,-1 0 16,-22 0-16,22 24 15,-22-24-15,-1 23 16,0-23-16,0 0 0,1 23 16,-1-23-1,0 0-15,1 23 16,22-23-16,-22 0 15,22 0-15,-23 24 16,24-24-16,23 0 16,-23 23-16,22-23 15,-22 0-15,23 0 16,-23 0-16,23 23 16,-1-23-16,-22 0 15,23 0-15,0 0 16,-24 0-16,24 24 15,-23-24-15,0 0 0,-1 0 16,1 0-16,-1 0 16,1 0-16,0 0 15,-1 0-15,-22 0 16,22 0-16,-23 0 16,1 0-16,22 0 15,-22 0-15,22 0 16,-22 0-16,22 0 15,-23 0-15,24 0 16,-24 0-16,24 0 16,0 23-16,-24-23 15,47 0-15,-24 0 0,1 0 16,0 0-16,-1 0 16,1 0-16,-1 0 15,1 0-15,-24 0 16,24 0-16,0-23 15,-1 23-15,24 0 16,-23 0-16,23 0 16,-24 0-16,24-24 15,-23 24-15,-24 0 16,24 0-16,-24 0 16,0 0-16,0 0 15,1-23 1,-24-24-16</inkml:trace>
  <inkml:trace contextRef="#ctx0" brushRef="#br0" timeOffset="110939">958 5150 0,'47'-23'62,"-47"0"-46,0-1-1,0 1-15,0 0 16,-23-1-16,-1 1 16,1 0-16,0 0 15,0 23-15,-1 0 16,1 0-16,0 46 16,-1 1-16,1 23 15,0 0-15,23-1 16,0-22-16,0 0 15,0-24-15,23 0 0,-23 1 16,23-24 0,1 0-16,-1-24 0,0 1 15,24-47-15,-24 23 16,0-22-16,1 22 16,-24 24-16,23-1 15,-23 71 32,0 0-47,23 22 16,1-22-16,-1 23 15,0-47-15,1 24 16,-1-47-16,23 23 16,-22-23-16,-1-46 15</inkml:trace>
  <inkml:trace contextRef="#ctx0" brushRef="#br0" timeOffset="111314">1401 4964 0,'47'140'47,"-47"-94"-31,0 24-16,23-23 15,-23 23-15,0-24 16,0 1-16,0-24 0,-23 0 16,23 1-16,-24-71 47,24 24-47,0-47 15,0 0-15,0 0 16,0 0-16,0 24 15,24-1-15,-1 24 16,-23-1-16,23 24 16,1-23-16,22 23 15,-22 0-15,-1 0 16,24 0-16,-24 0 16,0 23-16,0-23 0</inkml:trace>
  <inkml:trace contextRef="#ctx0" brushRef="#br0" timeOffset="111749">1914 4894 0,'0'116'46,"0"-46"-30,0 24-16,-23-25 16,23 1-16,0-23 0,0 0 15,0-24-15,0 0 16,0-69 15,0-1-15,0-23-16,0 23 15,0-22-15,23 22 16,-23 24-16,23-1 16,-23 1-16,23 23 15,1-23-15,-1 23 16,0 0-16,1 0 16,22 0-16,1 0 15,-24 0-15,24 0 0,-24 0 16,0 0-16,1 0 15,-1 0-15,0 23 16</inkml:trace>
  <inkml:trace contextRef="#ctx0" brushRef="#br0" timeOffset="129600">5036 5197 0,'0'-23'63,"-23"46"-16,23 23-47,0 24 15,-23 0-15,23 0 0,-23-23 16,-1 23-16,24-24 16,0 1-16,-23-24 15,23 1-15,0-1 16,0-46-1</inkml:trace>
  <inkml:trace contextRef="#ctx0" brushRef="#br0" timeOffset="129982">5106 5313 0,'24'117'47,"-24"-71"-31,0 24-16,0-23 15,0 0-15,-24-24 16,24 0-16,0 1 16,0-48 15,24 1-31,-24-24 15,23 1-15,0-1 16,1 24-16,-24-24 16,23 47-16,-23-23 0,23 23 15,0 0 1,-23 23-16,0 24 16,0-1-16,0 1 15,0-24-15,24 1 16,-1-24-1,0 0-15</inkml:trace>
  <inkml:trace contextRef="#ctx0" brushRef="#br0" timeOffset="130446">5596 5150 0,'-24'117'47,"1"-47"-47,0 23 16,-1 0-16,24 0 15,0 1-15,0-48 16,24 24-16,-24-47 16,23 1-16,0-24 15,24 0-15,-24-24 16,1-22-16,-1-1 15,0 1-15,-23-1 16,0 0-16,0 24 16,0-24-16,-23 24 15,0-24-15,-24 24 0,0 0 16,1 0-16,-1 23 16,1-24-16,-1 1 15,24 23-15,-1 0 16,1 0-16,46 0 47,24 0-47,-24 0 15,24 0-15,23-23 16,-47 23-16,24-24 16,-24 1-16,0 23 15,-23-23-15</inkml:trace>
  <inkml:trace contextRef="#ctx0" brushRef="#br0" timeOffset="130672">5060 4987 0,'140'-23'47,"-94"46"-47,1 0 0,-1 1 16,1-24-16</inkml:trace>
  <inkml:trace contextRef="#ctx0" brushRef="#br0" timeOffset="130942">5782 5267 0,'163'0'47,"-139"0"-31,22 0-16,-23 0 15</inkml:trace>
  <inkml:trace contextRef="#ctx0" brushRef="#br0" timeOffset="131264">5945 5267 0,'0'93'47,"0"-23"-32,0 0-15,0 23 16,-23-23-16,0 0 16,23-24-16,0 1 15,0-24-15,0 1 16,23-24 15,0-24-15,1 1-16,22 0 15,-23 23-15,1-24 16,-1 1-16,0 23 16,1 0-16</inkml:trace>
  <inkml:trace contextRef="#ctx0" brushRef="#br0" timeOffset="132608">6318 5313 0,'-47'70'62,"1"-46"-62,23 22 16,-1 1-16,1-24 16,0 0-16,-1 1 15,48-24 32,-1 0-47,0 0 16,1-24-16,22 24 15,-23-23-15,1 23 0,22-23 16,-22 23-16,-24-24 16,23 24-16,0 0 15,-23-23-15,0 0 16,0 0-16,0-1 15,0 1-15</inkml:trace>
  <inkml:trace contextRef="#ctx0" brushRef="#br0" timeOffset="132787">6318 5313 0,'93'-70'0,"-139"187"47,46-47-47,-24 0 15,1 0-15,23 0 16,-23 0-16,23-47 16,0 23-16,0-22 15</inkml:trace>
  <inkml:trace contextRef="#ctx0" brushRef="#br0" timeOffset="133222">6388 5313 0,'116'-93'31,"-92"70"-31,22 0 16,-22-1-16,-1 24 15,0 0-15,1 0 16,-1 0-1,-23 24 17,0 22-17,0 1-15,0 23 16,-23 0-16,23 23 16,0-23-16,-24 0 15,24 0-15,0-24 16,0 1-16,0-24 0,24 0 15,-24 1-15,-24-24 63,1-24-47,0 24-16,-24-23 15,24 0-15,-1-1 16,1-22-16,23-1 15</inkml:trace>
  <inkml:trace contextRef="#ctx0" brushRef="#br0" timeOffset="133432">6877 5197 0,'140'-23'32,"-93"-1"-17,-24 24-15,0 0 16,-46 24 0</inkml:trace>
  <inkml:trace contextRef="#ctx0" brushRef="#br0" timeOffset="133747">6877 5197 0,'47'23'0,"-70"117"47,-1-70-47,24 0 15,-23 0-15,23-24 16,-23-22-16,23-1 16,0 0-16,23-23 31,0 0-15,1 0-1,-1 0-15,0 0 16,-23-23-16,24 0 15,-1-1-15,-23 1 16,0 0-16</inkml:trace>
  <inkml:trace contextRef="#ctx0" brushRef="#br0" timeOffset="134182">7157 5174 0,'116'23'63,"-116"0"-47,0 0-16,0 24 15,-23-24-15,0 24 16,0-24-16,-1 1 15,24-1-15,-23-23 16,46 0 15,1 0-15,-1 0-16,0 0 16,0 0-16,1 0 15,-1 0-15,0 23 16,-23 0-1,0 1 1,0 22-16,0-22 16,-46 22-16,22-22 15,1-1-15,-23 24 16,22-47-16,1 0 16,0 0-16</inkml:trace>
  <inkml:trace contextRef="#ctx0" brushRef="#br0" timeOffset="134602">7530 5080 0,'116'-46'31,"-69"46"-16,-24-24-15,1 24 16,-1 0-16,0 0 16,0 0-1,-23 47 1,0 0-16,0-1 0,0 47 16,0-23-16,0 24 15,0-1-15,0-23 16,0 23-16,0-46 15,0-1-15,24-23 16,-24 1-16,0-1 16,-24-23 31,-22 0-47,-1 0 15,1-23-15,-1 23 16,0 0-16,1-24 15,-1 1-15</inkml:trace>
  <inkml:trace contextRef="#ctx0" brushRef="#br0" timeOffset="136094">8858 5337 0,'-116'-24'47,"92"24"-32,1 0-15,0 0 16,-1 24-16,24-1 16,-23 24-16,23-24 15,-23 23-15,23-22 16,0-1-16,0 0 15,23 1-15,0-24 16,1 0 0,-1-24-16,0 1 15,1 0-15,-1-1 16,0-22-16,0 23 16,1-24-16,-24 24 15,0 46 32,0 0-31,0 24-16,0-1 15,0-22-15,0 22 16,23-22-16,0-24 16,1 23-16,-1-23 15,0 0-15,1-23 16,-1-1-16,0 1 15</inkml:trace>
  <inkml:trace contextRef="#ctx0" brushRef="#br0" timeOffset="136582">9184 5360 0,'0'-23'47,"-23"23"-32,0 0-15,-1 0 16,1 0-16,0 23 16,-1 0-16,24 24 15,0-1-15,0 1 16,0-24-16,0 1 15,24-24 1,-1 0-16,0-24 16,1 1-16,-1-24 15,0-22-15,1 22 16,-1-23-16,-23 23 16,23 1-16,-23-1 15,0 24-15,0 0 16,0 46 15,0 24-31,0 22 16,-23 1-16,23 0 15,0 0-15,0 0 16,0-23-16,23-24 16,1 0-16,-1-23 15,0 0-15,0 0 16</inkml:trace>
  <inkml:trace contextRef="#ctx0" brushRef="#br0" timeOffset="137070">9534 5430 0,'0'-117'32,"-23"117"-17,-1 0 1,1 47-1,0 0 1,23-1-16,-24 24 16,24-23-16,0-24 15,0 0-15,24-23 16,-1 0 0,0-23-1,1-24-15,-1-23 16,23 1-16,-22-25 15,22-22-15,-22 23 0,-1-1 16,0 1-16,-23 23 16,0 24-16,0 22 15,0 48 17,0 22-32,0 24 15,0 23-15,-23 1 16,23-24-16,0 23 15,0-23-15,0 0 16,0-24-16,23-23 16,-23 1-16,24-1 15,-1-23-15,0-23 16,0-24-16,1-23 16,-1 0-16,0 0 15</inkml:trace>
  <inkml:trace contextRef="#ctx0" brushRef="#br0" timeOffset="137408">9977 5034 0,'23'23'47,"-23"24"-31,0 23-16,0-1 16,0-22-16,0 23 15,0 0-15,-23-24 16,23 1-16,0-24 0,0 1 15,0-71 17,0 0-17,0-22-15,0-1 16,23 0-16,0 0 16,-23 23-16,24 24 15,-24 0-15,23 23 16,0 0-16,0 0 15,24 0 1,-24 0-16,1 23 16,-1 0-16,0-23 0,24 24 15,-24-1 1</inkml:trace>
  <inkml:trace contextRef="#ctx0" brushRef="#br0" timeOffset="137602">10582 5313 0,'0'24'78</inkml:trace>
  <inkml:trace contextRef="#ctx0" brushRef="#br0" timeOffset="148268">912 6409 0,'0'-24'62,"0"1"-46,0 0-1,0-24-15,0 24 16,0-24-16,0 24 16,-23 0-16,-1 23 15,-22 0 1,22 0-16,-22 23 0,22 0 15,-22 47-15,23 0 16,-1 0-16,1 23 16,23-23-16,-23 0 15,23 0-15,0-24 16,23-22-16,0-1 16,1-23-1,22-23-15,-23-1 16,24-45-16,-24-1 15,24 0-15,-24-23 16,1 46-16,-24 0 0,23 24 16,-23 46 15,0 24-15,0 23-16,23 23 15,-23-46-15,23 23 16,1-24-16,-1-23 15,24 1-15,-24-24 16,0 0-16,1 0 16,-1-24-16,0 1 15</inkml:trace>
  <inkml:trace contextRef="#ctx0" brushRef="#br0" timeOffset="148650">1285 6385 0,'46'140'47,"-46"-70"-31,0 23-16,0-23 15,0 0-15,0 0 16,0-47-16,0 1 0,0-1 15,0-46 1,0-24 0,0-23-16,0 0 15,0-23-15,24 23 16,-24 0-16,23 0 16,-23 24-16,23 22 15,0 1-15,1 23 16,-1 0-16,0 0 15,1 0-15,-1 0 16,0 0-16,1 23 16,22 1-16,-22-1 15,-1 0-15</inkml:trace>
  <inkml:trace contextRef="#ctx0" brushRef="#br0" timeOffset="149048">1844 6315 0,'0'164'63,"0"-95"-63,0 25 15,0-1-15,0 0 16,0 0-16,0-46 15,0-24-15,0 0 16,0-69 15,0-1-31,0-46 16,0 23-16,23 0 16,-23-23-16,24 23 15,-1 24-15,0-1 16,0 24-16,24-1 15,-24 1-15,24 23 16,-24 0-16,24 0 16,-1 0-16,-22 0 15,22 0-15,-22 23 16,-1-23-16,24 0 0</inkml:trace>
  <inkml:trace contextRef="#ctx0" brushRef="#br0" timeOffset="149357">2520 6618 0,'116'0'31,"-46"0"-31,-23 0 16,23 0-16,0 0 15,-24 0-15,24 0 16,-47 0-16,24 0 16,-24 0-16,1-23 15</inkml:trace>
  <inkml:trace contextRef="#ctx0" brushRef="#br0" timeOffset="149610">2916 6315 0,'-23'94'47,"23"-1"-31,-24 23-16,24-22 15,0-1-15,-23 0 16,23-23-16,0-24 15,0 1-15</inkml:trace>
  <inkml:trace contextRef="#ctx0" brushRef="#br0" timeOffset="151200">3405 6222 0,'70'0'46,"-23"0"-30,-24-23-16,24 0 16,-1-24-16,-22 24 0,-1 23 15,0-24-15,0 24 16,-23-23 0,0 46 30,0 24-30,-23 0-16,23 46 16,-23 0-16,0 24 15,23-1-15,-24-23 16,24 24-16,0-24 16,-23 0-16,23-46 0,0-24 15,0 0-15,-23-23 16,-1 0 15,1 0-31,-24 0 16,24-23-16,0 23 15,0 0-15,-1-23 16,48 23 62,-1 0-78,0 0 0,24 0 16,-24-24-16,24 24 15,-1-23-15,-22 23 16,22 0-16,-23-23 16,24 23-16,-24 0 15,1 0-15,-1 0 16,0 0-16,-46 0 62,0 0-46,-24 0-16,0 0 0,-22 0 16,22 0-1,-23 0-15,23 0 0,1 0 16,23 0-16,46 0 94,0 0-79,24 0-15,-1 0 16,24 0-16,-23 0 15,-1 0-15,1 0 16,-24 0-16,1 0 16,-24 23 15,-24-23-15,-22 23-1,-1 1-15,1-1 16,-1-23-16,0 0 15,1 0-15,-1 0 16,1 23-16,22-23 16,-22 0-16,22 0 15,48 0 48,-1 0-63,24 0 15,-1 0-15,1 0 16,-1 0-16,24 0 16,-23 0-16,-1 0 15,1 0-15,-24 0 16,1 0-16,-24-23 94,-24 23-79,1 0-15,0 0 0,-1 0 16,1 0-16,0 0 16,0 0-16,-1 0 15,1 0-15</inkml:trace>
  <inkml:trace contextRef="#ctx0" brushRef="#br0" timeOffset="152656">3685 6432 0,'0'-23'62,"0"-1"-62,0 1 16,23 0-1,-23-1 1,0 1-16,0 0 16,0-1-16,0 1 15,0 0-15,0 0 16,23-1-1,-23 1-15,0 46 63,0 24-63,0-1 16,0 48-16,0-24 15,0 23-15,0 0 16,-23-23-16,23 0 15,0 0-15,0-24 16,0 1-16,-23-24 16,23-69 46,0-1-62,0-23 0,0 0 16,0-23-16,0 23 15,23 0-15,-23-23 16,0 23-16,0 0 16,0 24-16,0-1 15,-23 24-15,23-1 16,0 48 62,0-1-78,-23 24 16,23-1-16,0 24 0,0-23 15,0 23-15,0 0 16,0-1-16,0 1 16,0 0-16,0 0 15,0-23-15,0 23 16,0-47-16,0 0 15,0 1-15,0-1 16,0-46 31,0-24-47,0 0 16,0-23-16,0-23 0,0 23 15,0 0-15,0-23 16,0 47-16,0-24 15,0 46-15,0 1 16,-24 23-16,24 23 125,0 1-125,0-1 16,0 24-16,0-24 15,0 24-15</inkml:trace>
  <inkml:trace contextRef="#ctx0" brushRef="#br0" timeOffset="153780">3429 7154 0,'0'-46'47,"23"46"-31,0-24-1,0 24 1,1-23-1,-1 23 1,0-23-16,1 23 16,-1-24-16,0 24 15,1 0 1,-1 0-16,0 0 16,0 0-16,1 0 0,-1 0 15,0 0 1,1 0-1,-24-23 95,-24 23-95,1-23 1,0 23-16,-1-23 16,-22 23-16,23 0 15,-1 0-15,-22 0 16,22 0-16,1 0 16,0 0-16,-1 0 15,1 0-15,46 0 94,24 0-94,-24 0 16,24 0-16,0 0 15,-1 0-15,1 0 0,-24 0 16,0 23-16,1-23 15,-1 0-15,0 0 16,-23-23 125,0-1-126,-23 1-15</inkml:trace>
  <inkml:trace contextRef="#ctx0" brushRef="#br0" timeOffset="154950">3452 6152 0,'23'0'47,"0"0"-47,1 0 15,-1 0 1,0 0-16,1 0 15,-1 0 1,0 0-16,1-23 16,-1 23-16,0 0 15,0 0-15,1-23 32,-48 23 14,1 0-30,0 0-16,0 0 16,-1 0-16,-22 0 15,22 0-15,1 0 16,0 23-16,-1-23 16,1 23-16,0-23 15,23 24-15,23-24 94,0 0-78,1 0-16,-1 0 15</inkml:trace>
  <inkml:trace contextRef="#ctx0" brushRef="#br0" timeOffset="344092">4850 6688 0,'0'24'62,"0"22"-62,0-23 16,0 24-16,-23 23 15,-1-23-15,24-1 16,-23 1-16,23-1 0,-23-22 16,23-1-1,23-23 1</inkml:trace>
  <inkml:trace contextRef="#ctx0" brushRef="#br0" timeOffset="344519">4990 6735 0,'0'116'47,"0"-69"-31,0-24-16,-23 24 15,23-24-15,-24 0 16,24 1-16,0-1 16,0-46 30,0-24-46,0 1 16,24-1-16,-1 0 16,0 1-16,0 22 15,1 1-15,-24 0 16,23 23-16,-23-23 16,0 46-16,0 0 15,0 0-15,0 24 16,0 0-16,0-24 15,0 0-15,23 1 16,1-24 0,-24-24-16,23 1 15</inkml:trace>
  <inkml:trace contextRef="#ctx0" brushRef="#br0" timeOffset="344782">5269 6618 0,'0'47'47,"-23"0"-31,0-1-16,23 24 15,-23 0-15,-1-23 16,24 22-16,0-22 16,0-24-16,0 24 15,24-24 1,-1-23-16,0 0 15,0-23 1,1-24-16,-1 1 16,0-1-16,-23 24 15,0-24-15,0 1 16</inkml:trace>
  <inkml:trace contextRef="#ctx0" brushRef="#br0" timeOffset="344947">5176 6758 0,'70'0'63,"-23"0"-63,-24 0 16,24 0-16,-24 0 15,0-23-15</inkml:trace>
  <inkml:trace contextRef="#ctx0" brushRef="#br0" timeOffset="345187">4967 6409 0,'69'116'47,"-45"-93"-47</inkml:trace>
  <inkml:trace contextRef="#ctx0" brushRef="#br0" timeOffset="346110">5689 6618 0,'-23'24'62,"-1"-1"-62,1 24 16,0-1-16,-1 1 15,1 23-15,0 46 16,23-46 0,0-47-16,0 24 15,23-24-15,0-23 16,1 0-16,-1 0 15,24 0-15,-24-46 0</inkml:trace>
  <inkml:trace contextRef="#ctx0" brushRef="#br0" timeOffset="346380">5852 6548 0,'47'140'47,"-24"-93"-47,-23-24 15,23 0-15,-23 1 16,24-1-16,-24 0 15,23-23 1,-23-23 0</inkml:trace>
  <inkml:trace contextRef="#ctx0" brushRef="#br0" timeOffset="346560">6062 6595 0,'-117'93'47,"94"-46"-47,0-1 15,-1-22-15,1 22 16,0-22-16,-1-24 16,1 0-16</inkml:trace>
  <inkml:trace contextRef="#ctx0" brushRef="#br0" timeOffset="346748">5759 6735 0,'70'0'47,"-24"0"-47,1 0 16,0 0-16,-1 0 15,-23 0-15,24 0 16,-24 0-16</inkml:trace>
  <inkml:trace contextRef="#ctx0" brushRef="#br0" timeOffset="347648">6248 6688 0,'47'47'47,"-24"-1"-31,-23 1-1,0 0-15,0-1 0,0 1 16,-23 23-16,-1-24 15,1 1-15,-23-24 0,22 24 16,24-24-16,-23-23 16,0 0-16</inkml:trace>
  <inkml:trace contextRef="#ctx0" brushRef="#br0" timeOffset="348046">6504 6665 0,'117'-23'47,"-70"-1"-47,-24 24 16,0 0-16,1 0 15,-48 0 1</inkml:trace>
  <inkml:trace contextRef="#ctx0" brushRef="#br0" timeOffset="348352">6481 6665 0,'23'116'32,"-23"-69"-32,0 23 15,0 0-15,0-24 16,0 24-16,0-46 15,0-1-15,0 0 16,24-23 31,-1 0-31,0 0-1,1 0-15,-1 0 16,0 0-16,1 0 15,-1-23-15</inkml:trace>
  <inkml:trace contextRef="#ctx0" brushRef="#br0" timeOffset="348803">6854 6572 0,'117'46'47,"-94"-46"-47,-23 24 31,-23-24-31,-1 23 0,-22 24 16,22-24-16,-22 0 15,22 0-15,24 1 16,0-1 31,24-23-31,-1 23-16,0 1 15,1-24-15,-1 23 16,0 0-16,1 1 0,-1-1 15,-23 0 1,0 0-16,0 1 0,0-1 16,-23 0-16,-1 1 15,1-1-15,0 0 16,-1-23-16,1 0 16</inkml:trace>
  <inkml:trace contextRef="#ctx0" brushRef="#br0" timeOffset="349254">7157 6618 0,'140'-23'31,"-117"23"-16,0 0-15,1 0 16,-1 0-16,0 0 16,-23 23 15,0 1-15,0-1-16,0 24 15,0-24-15,0 47 16,0-24-16,0 24 15,0-23-15,0 23 16,0-24-16,0-22 0,0-1 16,0 0-1,-23-23 48,-24 0-63,24 0 15,-24 24-15,1-24 16,-24 0-16,23 0 16</inkml:trace>
  <inkml:trace contextRef="#ctx0" brushRef="#br0" timeOffset="350686">9068 6991 0,'0'-23'63,"-24"0"-47,1-1-1,0 1-15,0 23 16,-1-23-16,1 23 15,0 0-15,-1 23 16,1 0-16,0 24 16,-1-1-16,24 24 15,0-23-15,0 0 16,0-24-16,24 0 16,-1 1-16,0-24 15,1 0-15,-1 0 0,24-24 16,-24-22-16,23-24 15,-22 23-15,22-23 16,-46 24-16,24-1 16,-24 24-16,0 69 62,0-22-46,0 45-16,0-22 15,0-24-15,0 1 16,0-1-16,0 0 16,23 1-16,0-24 15,1 0 1,-1-24 0,0 1-16</inkml:trace>
  <inkml:trace contextRef="#ctx0" brushRef="#br0" timeOffset="351363">9534 6945 0,'-23'-24'47,"-1"24"-31,1 0 46,23-23-46,-23 23 31,-1 23-32,1 1 1,0-1-16,-1 23 16,1-22-16,23 22 15,0 1-15,0-24 16,0 1-16,23-24 31,1 0-31,-1-47 16,24 0-16,-1 1 15,-22-24-15,-1 0 16,0 0-16,0 23 16,1-22-16,-24 22 15,0 24-15,0-24 0,0 24 16,0 46 15,0 0-15,-24 24-16,24 23 15,0 23-15,-23-23 16,23 23-16,0 0 16,0-23-16,0 0 15,23-23-15,1-1 16,-24-22-16,23-24 15,0 0-15,1 0 16</inkml:trace>
  <inkml:trace contextRef="#ctx0" brushRef="#br0" timeOffset="351954">9930 6945 0,'-70'-24'63,"47"24"-47,-1 0-16,1 24 15,23 22-15,-23 1 16,0-1-16,23 1 0,0 0 15,0-1-15,0-22 16,0-1-16,23-23 16,0 0-1,0-23-15,24-24 16,0-23-16,-24-23 16,24 23-16,-24-23 15,0 23-15,1 0 16,-1 0-16,-23 23 15,0 1-15,0 22 16,0 1-16,0 0 16,-23 23-1,23 23 1,0 24-16,-24-1 16,24 24-16,-23 0 15,23 0-15,0 0 16,0 0-16,-23 0 15,23 0-15,0-24 16,0 1-16,23-24 16,-23 1-16,23-24 15,-23 23-15,24-23 16,-1 0-16,0 0 16,0-23-16,-23-1 15,24 1-15,-1 0 0</inkml:trace>
  <inkml:trace contextRef="#ctx0" brushRef="#br0" timeOffset="352366">10256 6945 0,'0'23'47,"0"0"-47,0 24 15,0-1-15,0 1 16,0 0-16,0 23 16,0-24-16,0 1 15,-23-24-15,23 0 16,0-46 31,0-24-47,23-22 15,-23 22-15,24-23 16,-24 23-16,23 1 16,0 22-16,0-22 0,1 46 15,-1-23 1,0 23-16,24 0 0,-24 0 15,1 23-15</inkml:trace>
  <inkml:trace contextRef="#ctx0" brushRef="#br0" timeOffset="352892">10676 7131 0,'93'0'47,"-46"0"-32,-1 0-15,24 0 16,-23-23-16,-1 23 15,1 0-15,-24 0 16</inkml:trace>
  <inkml:trace contextRef="#ctx0" brushRef="#br0" timeOffset="353086">10932 6921 0,'-23'140'47,"23"-23"-47,-24-24 15,1 0-15,0-23 16,23 0-16</inkml:trace>
  <inkml:trace contextRef="#ctx0" brushRef="#br0" timeOffset="367490">11398 6828 0,'0'23'78,"-23"1"-62,23 46-16,-24-24 16,24 1-16,-23-1 0,23 1 15,-23-24-15,23 1 16,0-1-16,0 0 15</inkml:trace>
  <inkml:trace contextRef="#ctx0" brushRef="#br0" timeOffset="367910">11584 6735 0,'140'23'31,"-116"0"-31,-1 1 16,0 22-16,1 1 16,-24 0-16,0-1 15,0 1-15,-24-1 16,1 1-16,0-24 15,-1 24-15,-22-24 16,22 1 0,48-1 46,-1-23-46,24 23-16,-1-23 15,1 0-15,-1 0 16,-22 0-16,22 0 16,1 0-16,-24 0 15,24 0-15</inkml:trace>
  <inkml:trace contextRef="#ctx0" brushRef="#br0" timeOffset="368106">12074 7597 0</inkml:trace>
  <inkml:trace contextRef="#ctx0" brushRef="#br0" timeOffset="370822">1681 396 0,'23'24'32,"0"-24"-32,1 23 15,46-23-15,-24 0 16,1 0-16,23 0 16,-24 0-16,-22-23 15,-1 23-15</inkml:trace>
  <inkml:trace contextRef="#ctx0" brushRef="#br0" timeOffset="371459">2007 303 0,'-93'140'47,"70"-70"-47,23-23 15,-24 23-15,1-24 16,0 1-16,-1-24 15,24 0-15,-23 1 16,0-24 0,-1 0-1,24-24-15,-23 1 16,23 0-16,0-1 16,23 1-1,1 0-15,-1 0 16,24 23-16,-24-24 15,0 24-15,24 0 16,-24 0-16,0 0 16,1 0-16,-48 24 31,-22 22-31,-1-23 16,1 24-16,-1 0 15,0-24-15,1 0 16,46 1-16,-23-24 0,46-24 47,23 1-32,-22 23-15,22-23 16,-22-1-16,22 1 16,-22 0-16,-1 23 15,0 0-15,-23 23 31,-23 0-31,0 47 16,-24-23-16,0 23 16,1 0-16,-24-24 15,23 24-15,1-23 16,-1-1-16,24-22 16,23-1-16,-24-23 0,24-23 15,24-24-15,-1-23 16</inkml:trace>
  <inkml:trace contextRef="#ctx0" brushRef="#br0" timeOffset="371927">1891 863 0,'23'116'16,"-23"-46"0,0-23-16,0 22 15,0-45-15,0 22 16,23-69 15,24 0-15,-24-24-16,24-23 15,-24 0-15,24 0 16,-1 24-16,-23-24 16,-23 47-16,0-1 15,0 1-15,-23 23 16,0 0-16,-24 0 15,1 0-15,-1 47 16,0-24-16,24 24 16,-23-1-16,22 1 15,24-24-15,0 0 63,47-23-63,-1 24 15,1-24-15,0 23 16,23-23-16,-1 23 16,1 1-16,0-24 15,-23 23-15,-24-23 16,1 23-16</inkml:trace>
  <inkml:trace contextRef="#ctx0" brushRef="#br0" timeOffset="372128">2496 746 0,'117'0'31,"-47"0"-31,0-23 15,-24-1-15,1 1 16,-24 0-16,-23 0 16</inkml:trace>
  <inkml:trace contextRef="#ctx0" brushRef="#br0" timeOffset="372419">2636 653 0,'-46'140'31,"22"-94"-31,24 1 16,-23-24-16,23 24 15,-23-24-15,23 0 16,23-23 15,-23-23-31,23 0 16,1 23-16,-1 0 15,0 0-15,24 0 0,-1 0 16,1 23-16,-24-23 16,24 23-16,-24-23 15,1 0-15</inkml:trace>
  <inkml:trace contextRef="#ctx0" brushRef="#br0" timeOffset="372780">2357 630 0,'-70'93'47,"46"-47"-47,1 1 15,-24 23-15,24-47 16,0 24-16,23-24 16,0 0-1,23-23 1,0 24-16,24-24 16,-24 0-16,24 23 15,-24 0-15,24 1 16,-24-1-16,1 23 0,-1-22 15,-23-1 1,0 0-16,0 1 0,0-1 16,0-46-1,0-1-15</inkml:trace>
  <inkml:trace contextRef="#ctx0" brushRef="#br0" timeOffset="372968">2520 1002 0,'140'70'32,"-94"-46"-17,1-1-15,-1 0 16,1-23-16,0 0 16,-1 0-16,-23 0 0,1 0 15,-1 0-15,-23-23 16,0-24-16</inkml:trace>
  <inkml:trace contextRef="#ctx0" brushRef="#br0" timeOffset="373342">2986 699 0,'116'-23'31,"-69"23"-16,0-23-15,-1 0 0,1 23 16,-24-24-16,0 1 16,-23 0-1,-23-1 1,0 24 0,23 24 15,0 22-16,0 24-15,0 0 16,0 0-16,23 0 16,0 23-16,-23-23 15,24-23-15,-1-1 16,-23 1-16,23-24 16,-23 0-16,0 1 15,-23-24 1</inkml:trace>
  <inkml:trace contextRef="#ctx0" brushRef="#br0" timeOffset="373702">2916 1002 0,'70'-46'47,"-24"46"-31,-22 0-16,22-24 15,-46 48 1,0-1-16,0 24 16,0-1-16,0 1 15,-23-1-15,0-22 16,23-1-16,23-46 62,0-24-62,24 1 16,-24-24-16,24 0 16,-24 0-16,0-23 0,1 23 15,-1-23-15</inkml:trace>
  <inkml:trace contextRef="#ctx0" brushRef="#br0" timeOffset="373868">3382 327 0,'93'116'63,"-70"-93"-63,1 24 15,-1-24-15,0 24 0,-23-24 16</inkml:trace>
  <inkml:trace contextRef="#ctx0" brushRef="#br0" timeOffset="376404">679 793 0,'0'23'110,"0"24"-110,0 22 15,0-22-15,-23 23 16,23 0-16,0 0 0,0 0 16,0 23-16,-24 0 15,24-23-15,-23 23 16,23 0-16,-23 1 16,-1-1-16,24 0 15,-23 0-15,23 1 16,-23-25-16,23 25 15,-24-24-15,24-24 16,0 24-16,0 0 16,0-23-16,0-1 15,0 24-15,0-23 16,0 23-16,0-24 0,0 24 16,-23-23-1,23 23-15,-23-24 0,23 1 16,-24-1-16,24 24 15,0-23-15,-23 23 16,23 0-16,0-24 16,0 1-16,-23 23 15,23-24-15,0 1 16,0 23-16,0 0 16,-23 0-16,23-24 15,0 24-15,-24 0 16,24-23-16,0 23 15,0 0-15,0 0 16,0-24-16,0 24 0,0 0 16,-23 0-16,23 0 15,0 0-15,-23-24 16,23 24-16,-24-23 16,1 23-16,23-24 15,0 1-15,-23 0 16,23-1-16,0 1 15,0-1-15,-24 1 16,24 0-16,0-1 16,0 1-16,-23-1 15,23 1-15,0-24 16,0 24-16,0 0 16,0-24-16,0 0 0,0 24 15,0-1-15,0-22 16,0 22-16,0 1 15,0-1-15,0 1 16,0 0-16,0-1 16,0-22-16,0 22 15,0 1-15,0-1 16,0 1-16,0-24 16,0 24-16,0 0 15,0-1-15,0-23 16,0 47-16,0-23 15,0 0-15,0 22 0,0-22 16,0 23-16,0-23 16,0-1-16,0 1 15,23-1-15,-23 1 16,0-24-16,0 1 16,0-1-1,0 0 48,0 1-48,0-1 1,0 0-16,24-23 94,-24-23-94,0 0 15,0-1-15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30:58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0,'24'0'94,"-1"0"-79,0 0-15,24 0 0,-1 23 16,1 1-16,23-24 15,23 23-15,0-23 16,1 0-16,-1 23 16,23-23-16,-23 0 15,1 24-15,-1-24 16,-23 23-16,23 0 16,0 1-16,-23-1 15,23 0-15,1 0 16,-25 1-16,25-1 15,-1 0-15,0-23 0,0 24 16,24-24 0,-24 0-16,0 0 0,0 0 15,-23 0-15,0 0 16,0 0-16,0 0 16,0 0-16,0 23 15,23-23-15,-23 0 16,23 0-16,0 0 15,1 0-15,-24 0 16,23 23-16,-23-23 16,0 24-16,23-24 15,-23 23-15,0 0 16,23-23-16,-23 23 16,0-23-16,0 24 0,23-24 15,-23 0-15,23 0 16,-23 0-16,0 0 15,0 0-15,-1 0 16,1 0-16,24 23 16,-24-23-16,-1 0 15,1 0-15,0 0 16,0 0-16,0 0 16,-23 23-16,23-23 15,-1 0-15,-22 0 16,23 0-16,-23 24 15,-1-24-15,1 0 16,-24 0-16,24 0 0,-24 23 16,24-23-16,-24 0 15,0 0-15,1 0 16,-1 0-16,0 0 16,0 23-16,-23 1 218,24-24-155,-1 0 77,0 0-140,24 0 16,0 0-16,22-24 16,25 24-16,-1 0 15,23 0-15,-22 0 0,22 0 16,24 0 0,0 0-16,0 0 0,-1 24 15,1-1-15,-23-23 16,-1 23-16,24 0 15,-47 1-15,24-1 16,-24-23-16,0 23 16,0-23-16,1 24 15,-1-24-15,-23 23 16,23-23-16,-23 0 16,0 0-16,0 23 15,0-23-15,-24 0 16,24 0-16,-23 0 15,23 0-15,0 0 0,-1 0 16,-22 0-16,23 0 16,-23 0-16,-1 0 15,1 0-15,-1 0 16,1 0-16,0 0 16,-1 0-16,-23 0 15,1 0-15,-1 0 16,-23 24 31,23-24 15,-23 23-31,24-23 16,-24-23 78,46 23-109,24-24-16,0 24 16,0-23-16,23 23 15,0-23-15,1 23 16,22 0-16,1 0 15,-24 0-15,23 0 16,1 0-16,-24 0 16,24 23-16,-24-23 15,23 0-15,-22 23 16,-25-23-16,25 24 16,-24-24-16,-24 0 0,24 23 15,-23-23-15,-1 0 16,24 23-16,-23-23 15,-24 0-15,24 0 16,-24 0-16,0 0 16,-46 0 265,-24-23-281,24 0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31:03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1005 0,'-23'0'94,"23"-24"-94,0 1 16,0 0-16,0-1 15,0-22-15,23-1 16,1 1-16,-1-1 15,0 0-15,0 1 16,-23-1-16,24 24 16,-24 0-16,0-1 15,0 1-15,0 0 32,0-1 14,0 1-30,0 0 0,0-1-1,0 1 48,0 0-48,23 0-15,-23-1 16,23 24 0,-23-23-16,24 23 15,-24-23-15,23 23 16,-23-24-16,23 24 31,1 0-15,-1 0-1,0 0-15,0 0 16,24 24-16,-24-24 16,24 0-16,0 23 15,-1-23-15,1 0 16,-1 23-16,1-23 16,-24 0-16,24 0 15,-24 24-15,0-24 16,1 0-16,-1 0 15,0 0 1,1 0-16,-1 0 0,24 0 16,-1 0-16,24-24 15,-23 1-15,23 0 16,0-1-16,-1 1 16,1 23-16,0-23 15,0 23-15,0-24 16,0 24-16,0 0 15,0-23-15,-24 23 16,24 0-16,0 0 16,-23 0-16,-1 0 0,24 0 15,-23 0 1,0 0-16,-1 0 0,1 0 16,-1 0-16,1 0 15,0 0-15,23 0 16,-24 0-16,24 0 15,0 0-15,0 0 16,-24-23-16,24 23 16,-23 0-16,0 0 15,-1 0-15,1 0 16,23 0-16,-24 0 16,24 0-16,-23 0 15,23 0-15,0 0 16,0-23-16,-1 23 15,1 0-15,0-24 0,23 24 16,-23 0-16,24-23 16,-25 23-16,25 0 15,-24-23-15,0 23 16,-1 0-16,1 0 16,0 0-16,0 0 15,-23 0-15,23 0 16,0 0-16,-1 0 15,-22 0-15,23 0 16,0 0-16,0 0 16,0 23-16,0-23 15,-24 0-15,24 0 0,23 0 16,-23 0-16,0 0 16,23 0-16,-23 0 15,0 23-15,0-23 16,-23 0-16,23 0 15,23 24-15,-23-24 16,23 0-16,0 0 16,0 0-16,1 0 15,22 0-15,1 0 16,-24 0-16,0 23 16,0-23-16,0 0 15,1 0-15,-1 0 16,0 0-16,0 0 15,-23 0-15,23 23 16,1-23-16,-24 23 0,23-23 16,-23 24-16,0-24 15,-1 23-15,1 0 16,0 1-16,0-24 16,-23 23-16,23 0 15,-24-23-15,1 0 16,0 0-16,-24 24 15,23-24-15,-22 0 16,-1 0-16,24 0 16,-24 0-16,24 23 15,-24-23-15,23 0 16,-22 0-16,-1 0 0,24 0 16,-24 0-16,24 0 15,-1 0-15,24 0 16,-23 0-16,23 23 15,0-23-15,-24 0 16,24 0-16,0 0 16,0 23-16,0-23 15,0 24-15,0-1 16,-1-23-16,1 23 16,0-23-16,-23 24 15,0-24-15,-1 23 16,-23-23-16,1 0 15,-1 23-15,0-23 0,1 0 16,-24 24 187,23-24-140,0 0 46,1 0-93,-1 0-16,0 0 15,0 0-15,1 0 16,-1 0-16,24 0 16,-24-24-16,0 24 15,24 0-15,-24 0 16,24-23-16,-24 23 15,24 0-15,-24 0 16,0 0-16,1 0 16,-1 0-16,0 0 15,0 0 1,1 0-16,-24 23 0,23-23 16,0 0-16,1 0 15,-1 0-15,0 24 16,1-24 15,-1 23 94,-23 0-94,23 1-31,-23-1 16,24 0 0,-24 24-16,23-24 15,-23 24-15,0-1 16,23-22-16,-23 22 15,0 24-15,0-23 16,0 23-16,0-24 16,0 24-16,0 0 15,0 23-15,0-23 0,0 0 16,0-23-16,0 46 16,0-47-16,0 48 15,-23-48-15,23 24 16,0 0-16,0-23 15,0 23-15,0-24 16,0 1-16,-23-1 16,23 1-16,0 23 15,0-23-15,0-1 16,0 1-16,-24-1 16,24 1-16,0 0 15,0 22-15,0-22 16,0 23-16,0-23 0,0 22 15,0-22 1,-23 0-16,23-1 0,0 1 16,0 23-16,0-24 15,-23 24-15,23-23 16,0 23-16,-24-24 16,24 1-16,0 0 15,0-1-15,0 1 16,0-1-16,0 1 15,0 0-15,-23-1 16,23 1-16,0 0 16,0-24-16,0 23 0,0 1 15,-23 0 1,23-24-16,0 24 0,0-1 16,0 1-16,0-1 15,0 1-15,0 0 16,-24-1-16,24-23 15,0 1-15,0 22 16,0-22-16,0-1 16,0 24-16,0-24 15,0 0-15,0 24 16,0-24-16,0 24 16,0-1-16,0-22 15,0 22-15,-23 1 16,23-24-16,0 24 15,0-24-15,0 0 0,0 24 16,0-24-16,0 24 16,0-24-16,0 24 15,0-1-15,0-22 16,0 22-16,0 1 16,0-24-16,0 24 15,0-1-15,0-22 16,0-1-16,0 0 15,0 1-15,0-1 16,23 0-16,-23 1 16,0-1-16,0 23 15,0-22-15,0-1 0,24 24 16,-24-24-16,0 0 16,0 24-16,0-24 15,23 0-15,-23 1 16,0-1-1,0 0-15,0 1 16,23-1-16,-23 0 16,0 1-16,0-1 15,0 0 1,24-23-16,-24 23 16,0 1-16,0-1 15,23-23-15,-23 23 16,0 1-16,0-1 0,0 0 15,23 1 1,-23-1-16,0 0 0,0 1 16,24-1-16,-24 0 15,0 0-15,0 1 16,0-1 0,23 0-16,-23 1 15,0-1-15,0 0 16,0 1-16,0-1 15,0 0 1,0 0 0,0 1-1,0-1-15,0 0 16,0 24-16,0-24 0,0 24 16,0-24-16,0 0 15,0 1-15,0-1 16,0 0-16,0 1 15,0-1-15,0 0 16,0 1 0,0-1-1,0 0-15,0 1 16,0-1 0,0 0-16,23 0 15,-23 1 1,23-1-1,-23 0 1,0 1 0,24-1-1,-24 0 1,0 1-16,23-24 16,-23 23-16,0 0 15,23 0-15,-23 1 16,0-1-16,24 0 15,-24 1-15,0-1 16,0 24-16,23-24 16,-23 0-16,0 0 15,0 1-15,0 22 0,0-22 16,23-1-16,-23 0 16,0 1-16,0-1 15,24 23-15,-24-22 16,0-1-16,0 0 15,0 24-15,0-24 16,23 1-16,-23 22 16,0-22-16,0-1 15,0 0-15,23-23 16,-23 23-16,0 1 16,0-1 46,0-46-15,-23-1-31,0 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31:43.8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 0,'23'0'63,"1"0"-48,22 0 1,-22 0-16,22 0 0,-23-23 16,24 23-1,-24 0-15,24 0 0,-24 0 16,1 0-16,-1 0 15,0 23-15,1-23 16,-1 23-16,0 0 16,0 1-16,-23-1 15,24 0-15,-1 24 16,0-24-16,1 24 16,-1-24-16,0 24 15,1-24-15,22 0 16,1-23-16,23 0 15,23 0-15,0-23 16,24-24-16,-1 1 16,-23 23-16,1-24 0,-1 24 15,0-1-15,-23 24 16,-24 0-16,1 0 16,-24 0-16,24 24 15,-24-24-15,1 23 16,-24 0-16,23 1 15,0-1-15,0 23 16,1-22-16,-1-1 16,0 0-16,1 1 15,22-24-15,24 23 16,-23-23-16,23 0 16,0 0-16,-24 0 0,24-23 15,0 23-15,-23 0 16,-1 0-16,1 0 15,-1 0-15,1 23 16,-24-23-16,24 23 16,-24 1-16,24-1 15,-24-23-15,24 0 16,23 0-16,-24 0 16,24 0-16,0 0 15,0-23-15,-23-1 16,23 24-16,-24-23 15,24 0-15,-23-1 16,23 1-16,0 0 0,-1 23 16,1 0-16,0 0 15,0 0-15,0 0 16,-23 0-16,23 0 16,-24 23-16,-23 0 15,24-23-15,-24 24 16,24-24-16,0 0 15,-1 0-15,24 0 16,0-24-16,0 1 16,23 0-16,-23-24 15,23 1-15,0 22 16,-23-22-16,0 22 0,-23 1 16,-24 23-1,0 0-15,1 0 0,-1 0 16,0 0-1,1 23 1,-24 1-16,23-24 16,-23 23-16,23 0 15,1-23-15,-1 24 16,0-24 0,1 0-16,-1 0 15,0 0 1,0 0-1,-46 0 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5:08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0 560 0,'23'0'78,"0"0"-63,1 0 1,22 0-16,1 0 16,-1 0-16,1-24 15,0 24-15,-1 0 0,1-23 16,-1 23-16,-22 0 16,-1-23-16,0 23 15,-46 0 48,-24 0-63</inkml:trace>
  <inkml:trace contextRef="#ctx0" brushRef="#br0" timeOffset="238">46 630 0,'70'0'47,"-23"23"-31,23-23-16,-24 0 15,24 0-15,0 0 16,-23 0-16,-1 0 15,1 0-15,-24 0 16,-23-23-16,24 23 16</inkml:trace>
  <inkml:trace contextRef="#ctx0" brushRef="#br0" timeOffset="1201">233 816 0,'70'47'47,"-47"-47"-47,0 23 16,1-23-16,-1 23 15,0 1 1,0-1-16,1-23 16,-1 23-16,0 24 15,1-24-15,-1 0 16,0 1-16,1 22 15,-1-22-15,0-1 16,24 24-16,-24-24 16,24 0-16,-1 0 0,24 1 15,0-1 1,0 0-16,23 1 0,0-24 16,1 23-16,-1-23 15,-23 0-15,23 0 16,-23 23-16,0-23 15,-24 0-15,1 0 16,0 0-16,-24 0 16,0 0-16,0 0 15,1 0-15,-1 0 16,-46 0 31,-24-23-47</inkml:trace>
  <inkml:trace contextRef="#ctx0" brushRef="#br0" timeOffset="1692">139 723 0,'47'140'31,"-24"-94"-15,-23 1-16,0 0 0,0-1 16,0-23-16,0 1 15,0-1 1,0-46 15,0-24-15</inkml:trace>
  <inkml:trace contextRef="#ctx0" brushRef="#br0" timeOffset="1858">233 886 0,'116'0'32,"-69"23"-32,23-23 15,-24 0-15,24 0 16,0 0-16,0 0 15,0-23-15,0 0 16,-24-1-16</inkml:trace>
  <inkml:trace contextRef="#ctx0" brushRef="#br0" timeOffset="2503">2377 1189 0,'0'47'62,"-24"-24"-62,24 0 16,0 24-16,-23-24 16,23 0-16,-23 1 0</inkml:trace>
  <inkml:trace contextRef="#ctx0" brushRef="#br0" timeOffset="2735">2493 1352 0,'47'47'63,"-47"-24"-63,0 0 15,0 1 1</inkml:trace>
  <inkml:trace contextRef="#ctx0" brushRef="#br0" timeOffset="3119">2493 1352 0,'117'23'16,"-141"1"62,1-1-63,0 0-15,-1-23 16,1 24-16,0-1 16,-1 0-16,-22 0 15,23 1-15,-24-1 16,24 0-16,-24 1 16,24-1-16,-1-23 15,1 0-15,0 23 16,0-23-16,-1-23 15,24 0 1,0-1 0</inkml:trace>
  <inkml:trace contextRef="#ctx0" brushRef="#br0" timeOffset="3419">2586 1282 0,'140'23'47,"-117"1"-32,1-24-15,-1 23 16,0 0-16,1-23 16,-1 0-16,0 24 15,1-24 1</inkml:trace>
  <inkml:trace contextRef="#ctx0" brushRef="#br0" timeOffset="3733">2423 1189 0,'47'23'47,"-47"1"-31,0-1 0,0 0-16,0 0 0,0 1 15,0-1-15,0 0 16,0 1-16,0-1 15,-24-23-15,24 23 16</inkml:trace>
  <inkml:trace contextRef="#ctx0" brushRef="#br0" timeOffset="4642">2446 1585 0,'0'117'16,"0"-71"0,0 1-16,0-1 15,-23-22-15,23 22 16,0-22 0,0-71 15,23 0-16,1 1-15,-24-24 16,23 23-16,0 1 16,1-1-16,-1 0 15,-23 1-15,23 23 16,1-1-16,-1 24 31,-23 24-31,23-1 16,-23 47-16,0-24 15,23 24-15,-23 0 16,0 0-16,0-23 16,0-1-16,0-22 15,24-1-15,-24 0 16,-24-23 15,1 0-31,23-23 0,-46 0 16,22-1-1,1-22-15,-24-1 0,24 24 16,-24-24-16,47 24 16,-23 0-16,23-1 15,23 24 48,1 0-63,22-23 15,-22 23-15,-1 0 16,0 0-16,-23 23 31,-23 1-31,-24-1 0,24 23 16,0-22-16,-1-24 16,24-24 30,24 1-30,-1 23-16,0 0 16,1 0-1,-1 0-15,-23 47 16,0-24 0,-23 0-16,-1 1 15,1-1-15,23 0 16,23-23 31,1-23-47,-1-24 15,0 24-15</inkml:trace>
  <inkml:trace contextRef="#ctx0" brushRef="#br0" timeOffset="5203">3029 1375 0,'-47'117'47,"1"-71"-47,23 1 15,-24-24-15,24 24 16,-1-47-16,1 23 16,46-23 31,1-23-32,-1 23-15,0-23 16,1 23-16,-1 0 15,0-24-15,0 24 16,-23 47 0,-23-24-16,-23 1 15,22 22-15,24-23 16,-23-23-16,23 24 16,23-24 46,1 23-46,-1 0-16,-23 1 15,23-1-15,-23 0 0,0 24 16,0-24-16,0 1 16,0-1-16,-23-23 15</inkml:trace>
  <inkml:trace contextRef="#ctx0" brushRef="#br0" timeOffset="5421">3122 1305 0,'93'24'47,"-93"-1"-32,0 0-15,0 24 16,-23 0-16,-23-24 16,22 0-16</inkml:trace>
  <inkml:trace contextRef="#ctx0" brushRef="#br0" timeOffset="5615">3076 1585 0,'139'-93'47,"-115"70"-47,22-1 0,-22 1 16,22 23-16,-22-23 15,-24 46 32,-24 0-47</inkml:trace>
  <inkml:trace contextRef="#ctx0" brushRef="#br0" timeOffset="5901">3309 1469 0,'0'69'47,"23"-45"-47,-23-1 16,0 24-16,0-1 15,0 1-15,0 23 16,0-24-16,0 1 16,0 0-16,0-24 15,0 0 1,-23-23 31,-1-23-47,1 0 15,0 23-15,-24-24 0,1 1 16</inkml:trace>
  <inkml:trace contextRef="#ctx0" brushRef="#br0" timeOffset="7444">932 536 0,'46'0'47,"-22"0"-47,-1 0 16,0 0-1,24 0-15,-24 0 16,24 0-16,-1 0 16,-22 0-16,46 0 15,-24 0-15,1 0 16,-1 0-16,-22 0 15,-1-23-15,0 23 16,-23-23 47,-23 23-48,0 0-15,-24 0 16</inkml:trace>
  <inkml:trace contextRef="#ctx0" brushRef="#br0" timeOffset="7731">1025 769 0,'117'-23'47,"-94"0"-32,23 0-15,1 23 16,0-24-16,-1 24 16,-22 0-16,-1-23 15,0 23-15,0 0 16,-23 23-1</inkml:trace>
  <inkml:trace contextRef="#ctx0" brushRef="#br0" timeOffset="8527">1654 653 0,'23'0'63,"1"0"-63,-1 0 15,0 0-15,1 0 16,22 0-16,-22 0 16,22 0-16,1 0 0,-1 0 15,24 0-15,0-23 16,0 23-16,0 0 15,0 0-15,0 0 16,23-24-16,-23 24 16,46 0-16,-22-23 15,-1 23-15,23 0 16,1-23-16,-24 23 16,24 0-16,-24 0 15,0 0-15,0 0 16,1 0-16,-25 0 0,1 0 15,-23 0-15,0 0 16,-24 0-16,23 0 16,1 0-16,0 0 15,23-24-15,-24 1 16,24 0-16,-23 23 16,23-23-16,-24-1 15,-23 1-15,1 23 16,-1 0-16,0 0 15,1-23 1,-48 23 31</inkml:trace>
  <inkml:trace contextRef="#ctx0" brushRef="#br0" timeOffset="8863">4311 280 0,'116'117'32,"-69"-117"-17,-24 23-15,24 0 16,-24 1-16,0-24 16,-23 23-16,0 0 15,0 0-15,0 1 16,-23-1-16,0 24 15,-24-1-15,0 1 16,24-24-16,-23 0 16</inkml:trace>
  <inkml:trace contextRef="#ctx0" brushRef="#br0" timeOffset="9612">5150 210 0,'0'24'47,"23"-24"-31,23 0-16,1 0 16,-24-24-16,24 24 15,0 0-15,-24 0 0,-23-23 16,0 46 15,-23 1-15,-24 22-16,-23 24 15,23-23-15,1 23 16,-1-24-16,24 1 16,-24-24-16,47 24 15,-23-24-15,0 0 16,23-46 15,23 0-15</inkml:trace>
  <inkml:trace contextRef="#ctx0" brushRef="#br0" timeOffset="9779">5173 536 0,'93'47'31,"-70"-24"-31,-23 1 16,0 22-16,0-22 15,0-1-15,0 0 16,0 0-16,0-46 31,0-23-15,0-1-16</inkml:trace>
  <inkml:trace contextRef="#ctx0" brushRef="#br0" timeOffset="9929">5173 536 0,'140'-46'0,"-24"46"47,-69 23-32,-1 0-15,-22 1 16,-1-24-16,24 23 16,-24-23-1</inkml:trace>
  <inkml:trace contextRef="#ctx0" brushRef="#br0" timeOffset="10326">5825 187 0,'-93'93'46,"70"-46"-46,0-24 16,-1 24-16,24-24 16,0 0-1,24-23 1,-1-23 0,23-24-16,-22 24 15,22-24-15,-22 1 0,22 23 16,1-1-1,-24-22-15,0 46 0,1-24 16,-1 24 0,0 24-1,1-1 1,-24 0-16,23 24 16,-23-24-16,0 0 15,0 1-15,0-1 16,-23-23-16</inkml:trace>
  <inkml:trace contextRef="#ctx0" brushRef="#br0" timeOffset="10986">5755 490 0,'24'116'31,"-1"-69"-31,-23 0 16,0-1-16,0 1 16,0-1-16,0-22 15,0-71 17,0 0-17,23-22-15,-23-1 16,0 23-16,24-23 0,-24 24 15,0 22 1,23-22-16,-23 22 0,23 1 16,1 23-1,-24 23-15,23 1 16,0 46-16,-23-1 16,0 1-16,23 24 15,-23-1-15,0-23 16,0 0-16,0-24 15,24 1-15,-24-24 16,-24-23 0,1-46-1,0 22 1,0-22-16,-1-24 16,1 23-16,0 0 0,-1 1 15,1-1-15,23 24 16,0 0-16,0-1 15,23 24 32,1 0-47,-1 0 16,0 0-16,1 24 16,-1-24-1,0-24 16,0-22-31,1-1 16,-24-23-16</inkml:trace>
  <inkml:trace contextRef="#ctx0" brushRef="#br0" timeOffset="11338">6152 0 0,'0'140'47,"0"-70"-47,23 0 16,-23-23-16,0-1 15,23 1-15,1-24 16,-1-23-16,0-23 31,0 0-31,-23-24 0,24 0 16,-24 24-16,0-23 15,0 22-15,-24 1 16,1 23 0,0 0-16,0 0 15,-1 23-15,24 1 16,-23-1-16,0 23 16,-24 1-16,24 0 15,-24-24-15,24 24 16,-1-24-16,1 0 15</inkml:trace>
  <inkml:trace contextRef="#ctx0" brushRef="#br0" timeOffset="11579">5965 513 0,'93'70'47,"-69"-47"-32,-1 24-15,0 0 16,1-24-16,-1 23 15,0-22-15,1-1 16,-1-23-16,0 0 16,0 0-16,1-23 15,22-1-15,-22-22 16,-1 23-16,-23-1 16,23-22-16,-23 22 0,0-22 15,0-1-15,-23 24 16,0-24-16</inkml:trace>
  <inkml:trace contextRef="#ctx0" brushRef="#br0" timeOffset="11713">6291 443 0,'-69'117'31,"69"-71"-31,-24-22 16,1-1-16,23 0 15</inkml:trace>
  <inkml:trace contextRef="#ctx0" brushRef="#br0" timeOffset="11953">6641 234 0,'-23'116'31,"23"-69"-15,-24-24-1,24 0-15,0 1 0</inkml:trace>
  <inkml:trace contextRef="#ctx0" brushRef="#br0" timeOffset="12163">6734 303 0,'23'94'47,"-23"-71"-31,0 0-16,24-23 15</inkml:trace>
  <inkml:trace contextRef="#ctx0" brushRef="#br0" timeOffset="12367">6827 420 0,'-93'70'47,"70"-24"-31,-24 1-16,24 0 0,-24-1 15,1 1-15,22-1 16,-22-22-16,23-1 15,-1 0-15,1-23 16,0 0-16</inkml:trace>
  <inkml:trace contextRef="#ctx0" brushRef="#br0" timeOffset="12637">6897 117 0,'140'117'47,"-93"-94"-47,-24 0 16,24 0-16,-24-23 15,-23 24-15,23-24 16,-23 23 0</inkml:trace>
  <inkml:trace contextRef="#ctx0" brushRef="#br0" timeOffset="13499">6734 560 0,'0'93'31,"0"-46"-15,0-1-16,0 1 15,0-24-15,0 0 16,0-46 15,23 0-31,-23-24 16,24-23-16,-1 24 16,-23-1-16,23 0 15,1 24-15,-1-23 16,0 22-16,1 24 15,-1 0 1,0 24 0,-23-1-16,23 23 15,-23 24-15,0 0 16,0 23-16,0-23 16,0 24-16,0-48 0,0 1 15,0-1-15,0-22 16,0-48 15,-23 1-31,23 0 16,-23-24-16,0 1 15,-24-1-15,24 0 16,-1-23-16,1 24 16,23 23-16,-23-24 15,23 24 1,23 23 31,0 0-47,1 0 0,-1 23 15,-23 0 1,-23 1 0,23-1-16,-24 23 15,1-46-15,23 24 16,0-48 15,23 1-15,1 0-1,-24 0-15,23 23 16,0 0-16,-23 23 31,0 0-31,-23 24 0,23-24 16,0 0-16,0 1 15,23-71 17,-23 24-32</inkml:trace>
  <inkml:trace contextRef="#ctx0" brushRef="#br0" timeOffset="14128">7200 397 0,'0'116'16,"0"-46"-1,0 0-15,0 0 16,-23-24-16,23 1 16,0 0-16,0-71 31,0-22-16,0-1-15,23-23 16,-23 24-16,24-24 16,-24 23-16,23 1 15,0-1-15,0 24 16,-23-1-16,24 24 16,-1 0-16,0 0 0,1 0 15,-1 24-15,-23-1 16,0 24-16,0-24 15,0 23-15,-23 1 16,23-24-16,-24 1 16,1-24-16,23 23 15,-23-23-15,-1 0 16,24-23-16,0-1 16,0 1-16,0 0 15,0-24-15,0 24 16,0 0-16,0-1 15,24 24-15,-1 0 16,-23 47 0,0-24-1,0 24-15,0-1 16,-23 1-16,23-24 16,-24 24-16,24-24 15,0-46 32,0 0-47,0-1 16,24-22-16,-24 22 15</inkml:trace>
  <inkml:trace contextRef="#ctx0" brushRef="#br0" timeOffset="14533">7573 94 0,'-47'93'32,"24"-46"-32,0-1 15,23-23-15,-23 24 16,23-24-1,23-46 1,0 0-16,0-1 0,1 1 16,-1 0-16,0 0 15,1-1-15,22 24 16,-22-23-16,-1 23 16,-23 23-1,0 1 1,-23 22-16,-1 1 15,-22 23-15,-1-24 16,0 24-16,1 0 16,-1-23-16,1 23 15,-1-24-15,24-23 16,-1 1-16,1-24 16</inkml:trace>
  <inkml:trace contextRef="#ctx0" brushRef="#br0" timeOffset="14736">7503 443 0,'163'24'31,"-139"-1"-31,22-23 0,1 23 16,-1-23-1,-22 0-15,-1 0 0,0 0 16,1 0-16</inkml:trace>
  <inkml:trace contextRef="#ctx0" brushRef="#br0" timeOffset="15127">7596 560 0,'0'116'31,"0"-92"-15,0 22-16,-23-23 0,23 24 16,-23-24-16,23 1 15,0-71 16,0 24-15,23-24-16,24 1 16,-24 22-16,0 1 15,1 0-15,-1-1 16,0 24-16,0 0 16,1 0-16,-24 47 31,0-24-31,-24 24 0,1-24 15,0 0-15,23 24 16,-23-47-16,-1 23 16</inkml:trace>
  <inkml:trace contextRef="#ctx0" brushRef="#br0" timeOffset="15793">8016 280 0,'70'0'47,"-47"23"-31,-23 1-16,0-1 16,-23 24-16,23-1 15,-24-22-15,24-1 16,0 0-16,24-23 31,22-23-15,-22 0-16,-1-1 15,24-22-15,-24 22 16,23 1-16,-22 23 0,-1-23 16,0 23-1,-23 46 1,-23 1-16,0 0 15,-24-1-15,1 24 16,-1-23-16,24-1 16,-24 1-16,24-24 15,-1 24-15,1-24 16,0-23 0,23-23-16</inkml:trace>
  <inkml:trace contextRef="#ctx0" brushRef="#br0" timeOffset="15959">8156 490 0,'70'93'47,"-47"-93"-31,-23 23-16,23-23 15</inkml:trace>
  <inkml:trace contextRef="#ctx0" brushRef="#br0" timeOffset="16138">8459 280 0,'0'117'31,"0"-94"-31,0 0 16</inkml:trace>
  <inkml:trace contextRef="#ctx0" brushRef="#br0" timeOffset="16461">8668 70 0,'0'140'31,"24"-93"-15,-24 23-16,0 23 16,0 0-16,0 0 15,0 1-15,-24 22 16,24-23-16,0-23 15,0-46-15,0 22 16,0-69 31,-23 0-47,23-1 16,-23-22-16,-24 22 15,0-22-15,-22-24 16,22 23-16,-23-23 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5:44.2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0,'70'0'62,"-47"0"-62,1 0 16,22 0-16,-23 0 16,24 0-16,0 0 15,-1-24-15,1 1 16,-1 23-16,1 0 16,-24 0-16,24 0 15,-24 0-15,1 0 16,-1 0-16,0 23 0,0-23 15,1 0 1,-1 0-16,0 0 16,1 0-16,22 0 15,-22 0-15,22 24 16,-22-24-16,22 0 16,-23 23-16,24-23 15,-24 0-15,24 0 16,-24 0-16,24-23 15,-24 23-15,24-24 16,-24 24-16,0 0 16,1 0-16,-1 0 15,0 0-15,1 0 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2:33.9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0 139 0,'0'-23'188,"23"23"-188,1-23 15,22 23-15,-22-23 0,22 23 16,-22 0-1,22-24-15,1 24 0,-1 0 16,1-23-16,0 23 16,-1 0-16,1 0 15,-1 0-15,1 0 16,-24 0-16,24 0 16,-24 0-16,24 0 15,-24 0-15,24 0 16,-24 0-16,24 0 15,-24 0-15,24 0 16,-24 0-16,24 0 16,-24 0-16,0 0 0,0 0 15,24 0 1,-24 0-16,1 23 0,22-23 16,-22 0-16,-1 0 15,23 0-15,-22 0 16,22 0-16,-22 0 15,-1 0-15,0 0 16,1 0-16,-24-23 16,23 23-16,0 0 15,0 0 1,1-23 0,-1 23-16,0 0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4:52.3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0 0,'-23'0'62,"-1"0"-15,1 0 63,23 23 155,0 0-249,0 0-16,0 1 15,0-1-15,0 0 16,0 1-16,0 22 16,0-22-16,0-1 15,0 0-15,0 0 16,0 1-16,0-1 16,0 0-16,0 1 15,23-1-15,-23 0 16,0 1-16,0-1 0,0 23 15,0-22-15,0-1 16,0 0-16,0 1 16,0-1-16,0 0 15,0 1-15,0-1 16,0 0-16,0 1 16,0 22-1,0-23-15,0 1 16,0-1-16,0 0 15,0 1-15,0-1 16,0 0-16,0 1 16,0 22-16,0-23 0,0 1 15,0 22-15,0-22 16,0-1-16,0 0 16,0 24-16,0-24 15,0 24-15,0-24 16,0 0-16,0 1 15,0-1-15,0 24 16,-23-1 0,23-22-1,0-1-15,0 0 16,0 0-16,-23-23 31,23-23 16,0 0-31,0-24-16,0 1 15</inkml:trace>
  <inkml:trace contextRef="#ctx0" brushRef="#br0" timeOffset="485">70 139 0,'0'24'47,"0"-1"-31,-23-23-16,23 23 15,0 1-15,0-1 16,-24 0 0,24 0-16,0 1 15,-23-1 1,23-46 15,0-1-15,0-22-16</inkml:trace>
  <inkml:trace contextRef="#ctx0" brushRef="#br0" timeOffset="725">70 139 0,'-47'-46'16,"71"46"31,-1 23-32,0 0-15,1 1 16,-1 22-16,0-22 16,0-1-16,-23 0 15,24 0-15,-24 1 0,23-1 16,-23 0-16,23 1 15,-23-1 1,0 0-16</inkml:trace>
  <inkml:trace contextRef="#ctx0" brushRef="#br0" timeOffset="1464">443 1025 0,'-24'-70'47,"1"70"-15,0 0-32,0 23 15,-1 1 1,24-1-16,-23 23 15,23-22-15,0 22 16,0-22-16,0 22 16,0-22-16,0-1 0,23 0 15,1 0 1,-1-23 0,-23-23-1,23 0-15,-23-24 16,23 24-16,-23 0 15,0-1-15,24 24 16,-1 24 31,-23-1-47,0 0 16,23 1-16,-23-1 15,24-23-15,-24 23 16,23-23-1</inkml:trace>
  <inkml:trace contextRef="#ctx0" brushRef="#br0" timeOffset="2151">676 1071 0,'-24'-23'62,"1"23"-62,23 23 0,-23 1 16,23-1-16,-23 0 16,23 1-16,0 22 15,0-22-15,0-1 16,0 0-16,0 0 15,0 1-15,23-24 32,0 0-17,0-24 1,-23 1-16,24 0 16,-1-24-16,-23 24 15,23-24-15,-23 1 16,24-1-16,-24 1 0,0-1 15,0 24-15,0-24 16,0 24-16,0-1 16,0 1-16,0 0 15,0 0 1,0-1 0,0 1-1,0 46 48,0 1-48,-24-1-15,24 0 16,0 24-16,0 23 16,0-24-16,0 24 15,0-23-15,0 23 16,0-24-16,0 1 15,24-24-15,-24 0 16,0 1-16,23-24 16,0 0-1,-23-24 1,24 1-16,-24 0 16</inkml:trace>
  <inkml:trace contextRef="#ctx0" brushRef="#br0" timeOffset="2855">932 1048 0,'-23'-23'47,"0"46"-31,23 0-16,-24 1 15,24-1-15,-23 0 16,23 1-16,-23 22 0,23-22 16,0-1-16,0 0 15,0 0-15,0 1 16,0-1-16,23-23 16,0 0 15,-23-23-31,24-1 15,-1 1-15,-23 0 16,0 0-16,23-24 16,-23 24-16,23-24 15,-23 0-15,0-22 16,0 22-16,0 0 16,0 1-16,0-1 15,0 1-15,0 22 16,0 1-16,0 0 0,0-1 31,0 48 63,0-1-94,0 0 15,0 24-15,0-1 16,0 24-16,0 0 16,0-23-16,0 23 0,0 0 15,0-24-15,24-22 16,-24 22-16,0-23 16,23 1-16,0-24 31,1 0-16,-24-47 1,23 24-16,-23-24 16</inkml:trace>
  <inkml:trace contextRef="#ctx0" brushRef="#br0" timeOffset="3232">1119 1002 0,'23'46'47,"-23"1"-32,0-24-15,0 24 16,0-1-16,0-22 16,0-1-16,0 0 15,0 0-15,0-46 47,0 0-31,0-24-1,0 24-15,0-24 0,23 24 16,-23 0 0,23 23-1,1 0 1,-1 0-16,0 0 15,1 0-15,-1 0 16,0 0-16,1 0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5:57.0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0,'23'0'47,"0"0"-31,0 0 62,1 0-63,-1 0 1,0 0-16,1 0 16,-1 0-16,24 0 0,-24 23 15,0-23 1,1 0-16,-1 24 0,0-24 15,0 0-15,1 23 16,22-23-16,-22 0 16,-1 0-16,0 0 15,24 0-15,-24 0 16,24 0-16,-24 0 16,0 0-16,1 0 15,-1 0-15,24 0 16,-24 0-16,0 0 15,0 0-15,1 0 0,22 0 16,1 0 0,0 0-16,-1 0 0,24 0 15,-23 0-15,-1 0 16,1 0-16,0 0 16,-1 0-16,1 23 15,-1-23-15,24 0 16,-23 0-16,-1 0 15,1 0-15,0 0 16,-1 0-16,1 0 16,0 0-16,-1 0 15,-23 0-15,24 0 16,-24 0-16,24 0 16,-24 0-16,24 0 15,-24 0-15,24 0 0,-1 0 16,-22 0-16,-1 0 15,24 0-15,-24 0 16,0 0-16,0 0 16,1 23-16,22-23 15,-22 24-15,-1-24 16,0 0-16,1 23 16,-1-23-16,0 0 15,0 23-15,1-23 16,-1 0-16,24 0 15,-1 24-15,1-24 16,0 0-16,-1 23 0,24-23 16,-23 0-16,-1 0 15,1 0-15,-1 0 16,1 0-16,0 0 16,-1 0-16,1 0 15,-1 0-15,1 0 16,0 0-16,-24 0 15,24 0-15,-24 0 16,0 0-16,1 0 16,-1 0-16,0 0 15,0 0-15,1 0 16,22-23-16,-22 23 16,-1 0-16,24 0 15,-24 0-15,0 0 16,0 0-16,1 0 0,-1 0 15,0 0-15,1 23 16,-1-23-16,0 0 16,1 0-16,-1 0 15,0 0-15,24 0 16,-1 23-16,1-23 16,0 0-16,23 0 15,-24 24-15,24-24 16,-23 0-16,-1 0 15,1 0-15,-1 0 16,1 0-16,-24 0 16,1 0-16,22 0 0,-22 0 15,-1 0-15,23 0 16,1 0-16,-24 0 16,24 0-16,0 0 15,-24 0-15,23 0 16,-22-24-16,22 24 15,1 0-15,-24-23 16,24 23-16,-24 0 16,24-23-16,-1 23 15,-22-24-15,22 24 16,1-23-16,-24 23 16,24 0-16,-1 0 15,-22 0-15,22 0 0,1 0 16,-24 0-16,24 0 15,-24 0-15,24 0 16,-1 0-16,1 0 16,0 0-16,-1 0 15,1 0-15,-1 0 16,1 23-16,0-23 16,-24 24-16,0-24 15,1 0-15,22 23 16,-23-23-16,1 0 15,-1 23-15,0-23 16,1 0-16,-1 24 0,0-24 16,1 23-1,-1-23-15,23 0 0,-22 23 16,-1-23-16,0 0 16,1 0-16,22 0 15,-22 0-15,22 0 16,-22 0-16,-1 0 15,23 0-15,-22 0 16,-1 0-16,0 0 16,1 0-16,-1 0 15,0 0-15,1 0 16,-24-23-16,46 23 16,-23 0-16,1 0 15,-1-23-15,0 23 16,1 0-16,-1-24 0,0 24 15,1 0-15,-1 0 16,0-23-16,0 23 16,1 0-1,-1 0 1,-23-23-16,23 23 16,1 0-16,-1 0 15,0-24 1,1 24-16,-1-23 15,0 23 1,0 0 0,1 0 15,-1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6:07.0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57 187 0,'-23'23'47,"23"23"-31,0-22-16,-24 46 16,24-24-16,0 24 15,0 0-15,0 0 16,0 0-16,0-23 15,24-24-15,-24 0 16,23 0-16,0-23 16,1 0-16,-1-23 15,0-23-15,24-1 16</inkml:trace>
  <inkml:trace contextRef="#ctx0" brushRef="#br0" timeOffset="278">383 117 0,'70'139'46,"-47"-92"-30,1 0-16,-1-1 16,0-22-16,1-1 0,-24 0 15,23-23 17,-23-46-32</inkml:trace>
  <inkml:trace contextRef="#ctx0" brushRef="#br0" timeOffset="458">616 117 0,'-116'116'47,"92"-69"-47,1-1 16,0 1-16,-1-24 15,1 24-15,0-24 0,0 0 16</inkml:trace>
  <inkml:trace contextRef="#ctx0" brushRef="#br0" timeOffset="652">290 256 0,'116'-23'47,"-69"23"-32,0 0-15,-1 0 0,1 0 16,-1 23-16,-22 1 16,22-24-16</inkml:trace>
  <inkml:trace contextRef="#ctx0" brushRef="#br0" timeOffset="1080">942 350 0,'-93'-70'47,"70"70"-47,0 0 15,-1 23 1,-22 0-16,22 24 0,1 23 16,0-24-16,23 24 15,-24-23-15,24 0 16,0-24-16,0 0 16,24-23-1,-1-23-15,0 0 16,1-24-16,-1-23 15,0 0-15,24 24 16,-47-1-16,23 0 16,1 47-16,-24-23 0,0 70 31,0-1-31,0 24 16,23-23-16,-23 23 15,0-47-15,23 0 16,-23 1-16,23-24 15,1 0-15,-1-24 16</inkml:trace>
  <inkml:trace contextRef="#ctx0" brushRef="#br0" timeOffset="1381">1129 303 0,'0'163'46,"0"-93"-30,0-23-16,0 23 16,0-24-16,0-22 15,0-1-15,0-46 47,0-24-47,23-23 16,-23 0-16,0 23 15,23-22-15,-23 22 16,24 24-16,-1-1 16,-23 1-16,23 23 15,1 0-15,-1 0 0,0 23 16</inkml:trace>
  <inkml:trace contextRef="#ctx0" brushRef="#br0" timeOffset="1724">1502 280 0,'0'140'47,"0"-71"-31,0 1-16,0 0 0,0-23 15,0 0 1,0-24-16,0-46 31,23-24-31,-23-23 16,23 0-16,1 0 16,-1 0-16,-23 24 15,23 22-15,1 1 16,-1 0-16,0 23 15,24 0-15,-24 0 16,0 0-16,24 0 16,-24 0-16</inkml:trace>
  <inkml:trace contextRef="#ctx0" brushRef="#br0" timeOffset="2168">1851 70 0,'24'0'47,"-1"0"-32,0 0 1,0 0 0,-23 23-16,24-23 15,-1 24-15,0 22 16,1-22-16,-24 45 15,0-22-15,0 0 16,0 23-16,0-1 16,0-22-16,0 23 15,-47-23-15,24-1 0,-24 1 16,24-24 0,0 0-16,-24-23 0,24 0 15</inkml:trace>
  <inkml:trace contextRef="#ctx0" brushRef="#br0" timeOffset="2443">2294 0 0,'116'47'47,"-92"-47"-31,-1 0-16,0 0 15</inkml:trace>
  <inkml:trace contextRef="#ctx0" brushRef="#br0" timeOffset="2773">2271 47 0,'0'116'47,"0"-46"-31,0 0-16,0-23 15,0 23-15,0-1 16,0-22-16,0 0 16,0-24-16,0 0 46,23-23-30,0 0-16,1 0 16,-1 0-16,0 0 15,0-23 1,1 0-16,-1-1 16,-23-22-16</inkml:trace>
  <inkml:trace contextRef="#ctx0" brushRef="#br0" timeOffset="3248">2597 23 0,'93'0'46,"-70"0"-46,1 24 16,-1-24-16,-23 23 16,0 0-1,0 1-15,-23-1 16,-24 0-16,24 1 16,0-1-1,46 0 32,0-23-31,0 23-16,1-23 15,-1 24-15,0-1 16,1 0 0,-24 1-1,0-1-15,-24 0 16,1 1-16,-24-1 15,24 0-15,-23 0 16,-1 1-16,24-1 16,-1-23-16,1 23 0,0-23 15</inkml:trace>
  <inkml:trace contextRef="#ctx0" brushRef="#br0" timeOffset="3742">2946 0 0,'94'23'46,"-71"-23"-30,0 0-16,1 0 16,-24 24-16,23-24 15,0 0 1,-23 23 0,0 0-1,0 1-15,0-1 16,-23 24-16,23-1 15,-23 24-15,-1 0 16,24 23-16,0 0 16,0 1-16,0-24 15,0-24-15,0 1 0,0-1 16,24-46 0,-24 24-16,-24-24 46,1-24-30,-47 1-16,23 23 16,-22-23-16,-25 23 15,1-24-15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6:05.1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47 280 0,'0'23'47,"0"24"-31,0 23-16,0 0 15,0 23-15,0-23 16,0 0-16,0-24 16,0 1-16,0-24 15,0-69 17</inkml:trace>
  <inkml:trace contextRef="#ctx0" brushRef="#br0" timeOffset="373">233 396 0,'24'117'47,"-24"-94"-31,0 0-16,0 1 15,23-24 32,-23-24-47,23-22 16,0-1-16,1 24 0,-1 0 16,-23-1-16,23 1 15,1 23-15,-1 0 16,0 0-16,-23 47 15,24-24-15,-24 47 16,0-24-16,0 1 16,0-24-16,0 1 15,23-24 1,0-47 0,0 0-16</inkml:trace>
  <inkml:trace contextRef="#ctx0" brushRef="#br0" timeOffset="635">793 140 0,'0'140'47,"0"-70"-32,0 0-15,0 23 16,-24-23-16,24 0 15,0-24-15,0 1 16,24-24-16,-1-23 16,0 0-16,0 0 15,1-23 1,-1-24-16,0 1 0,-23-24 16,0 23-16,0 1 15</inkml:trace>
  <inkml:trace contextRef="#ctx0" brushRef="#br0" timeOffset="832">583 350 0,'140'0'31,"-94"-24"-16,24 1-15,0 23 0,-23-23 16,-1 23-16,-46-23 16</inkml:trace>
  <inkml:trace contextRef="#ctx0" brushRef="#br0" timeOffset="1064">0 0 0,'140'47'31,"-70"-24"-16,-23-23-15,-1 23 16,1-23-16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6:59.47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6291 955 0</inkml:trace>
  <inkml:trace contextRef="#ctx0" brushRef="#br0" timeOffset="-11586">163 536 0,'116'-70'47,"-69"47"-47,23-1 16,-24 1-16,-22 0 15,22 23-15</inkml:trace>
  <inkml:trace contextRef="#ctx0" brushRef="#br0" timeOffset="-11355">116 722 0,'117'-46'47,"-48"-1"-31,1 0-16,-23 1 15,23-1-15,-47 1 0,1 22 16,-24 1 0,-24 0-16</inkml:trace>
  <inkml:trace contextRef="#ctx0" brushRef="#br0" timeOffset="-11055">349 140 0,'0'139'47,"0"-45"-47,0 22 16,0-23-16,0-23 16,0 0-16,0 0 15,0-23-15,0-24 0,0 0 16,0 1-16,-23-24 62,-1 0-46,1-24-16,23-22 16,-23-1-16</inkml:trace>
  <inkml:trace contextRef="#ctx0" brushRef="#br0" timeOffset="-10799">605 0 0,'24'116'31,"-1"-69"-15,0-24-16,1 1 16,-1-1-16,0-23 15,1 23-15,-1-46 16,0 0 0,-23-1-16,0 1 15</inkml:trace>
  <inkml:trace contextRef="#ctx0" brushRef="#br0" timeOffset="-10641">722 46 0,'-47'94'47,"47"-48"-32,-23 1-15,0-1 16,23-22-16,-24-1 15</inkml:trace>
  <inkml:trace contextRef="#ctx0" brushRef="#br0" timeOffset="-10199">582 443 0,'23'116'31,"-23"-69"-31,0 46 15,24-23-15,-24 0 16,0 0-16,0-24 16,23-22-16,-23-1 15,23-23-15,1 0 16,-1-47 0,-23 1-1,23-24-15,-23 0 0,24 23 16,-24 1-16,0-1 15,-24 0-15,1 1 16,0-1-16,-24 47 16,24-23-16,-24 23 15,24 46-15,0 1 16,-1 0-16,24-24 16,0 24-16,0-24 15,0 0-15,0 0 16,24 1-1,-1-24-15,0 0 16,0 0-16,1 0 0,22-24 16,-22 1-16,22-23 15,-22 22-15,22-22 16</inkml:trace>
  <inkml:trace contextRef="#ctx0" brushRef="#br0" timeOffset="-9989">1188 0 0,'-93'93'47,"23"-46"-47,0 23 15,23-24-15,1 1 16,22-24-16</inkml:trace>
  <inkml:trace contextRef="#ctx0" brushRef="#br0" timeOffset="-9547">862 349 0,'116'140'47,"-92"-93"-47,-1 23 15,-23-24-15,0 24 0,0-47 16,0 24 0,0-24-16,0-46 31,0-24-31,0 1 16,0-24-16,0 23 15,23 1-15,-23-1 16,23 1-16,1-1 15,-1 0-15,0 24 16,24 0-16,0-1 16,-1 1-16,1 23 15,-1 0-15,-22 0 16,22 0-16,-22 23 16,-1 24-16,-23 23 15,0 0-15,0 0 0,0 0 16,0 0-16,-23-1 15,-1 1-15,1-23 16,23 23-16,-23-47 16,-1 1-16,24-1 15,-23 0-15,0-23 16,0 0-16,-1-23 16,1-24-16,23 1 15</inkml:trace>
  <inkml:trace contextRef="#ctx0" brushRef="#br0" timeOffset="-9247">1118 419 0,'0'117'16,"0"-47"0,0-24-16,23 1 15,1-24-15,-24 0 16,23-23-16,0 0 15,1 0-15,-1-23 16,0 0-16,1-24 16,-24 1-16,23-1 15,-23 24-15,0-1 16,-23 24 0,-24 0-16,0 0 0,1 0 15,-1 47 1,24-24-16,-24 1 0,24 22 15,0-22-15,-1-24 16</inkml:trace>
  <inkml:trace contextRef="#ctx0" brushRef="#br0" timeOffset="-8587">1840 116 0,'24'94'63,"-24"-71"-63,0 0 15</inkml:trace>
  <inkml:trace contextRef="#ctx0" brushRef="#br0" timeOffset="-8048">2050 116 0,'-116'140'47,"69"-93"-47,-23 23 16,24-24-16,-24 1 15,23-24-15,24 0 16,-1-23-16,1 24 15,46-48 17,24 1-32,0 0 15,23 0-15,-24-24 16,47 0-16,-23 1 16,0-1-16,-23 1 15,-1 22-15,-46 1 16,0 0-1,-23-1 1,0 1-16,-1 23 16,1-23-16,23-1 15,-23 1-15,0 23 16,23-23 0,0 69 15,0 1-31,0 23 15,0 0-15,0 23 16,0-23-16,23 23 16,-23-46-16,0-1 15,0 1-15,0-24 16,0 1-16</inkml:trace>
  <inkml:trace contextRef="#ctx0" brushRef="#br0" timeOffset="-7401">1934 373 0,'-70'116'32,"23"-69"-32,24-1 15,0 1-15,-1-24 16,1-23-16,23 24 15,0-48 1,0 1 0,23-24-16,1 24 15,22 0-15,-23-1 16,1 24-16,22-23 16,1 23-16,23 0 15,0-23-15,-24 23 16,1-23-16,0 23 0,-24 0 15,-70 23 17,1 0-32,-1 0 15,0 1-15,1-1 16,23-23-16,-24 0 16,24 0-16,-1 0 31,24 23-16,0 1 1,24-1-16,-24 24 16,0-24-16,0 23 0,0-22 15,0-1-15,0 0 16,0 1-16,0-1 16,0 0 15,23 1 0,24-1-31,-24 0 16,0 1-16,24-1 15,-24 0-15,0-23 16,-23 23 0,0-46-1,-23 0-15,-24 0 16</inkml:trace>
  <inkml:trace contextRef="#ctx0" brushRef="#br0" timeOffset="-7147">1794 652 0,'140'-46'47,"-94"22"-32,1 24-15,-24 0 16,0 24-16,1-1 0,-24 24 16,0-1-16,-24 1 15,1-1-15,-23 24 16,22-46-16,1 22 16,0-22-16,-1-24 15,1 0 1</inkml:trace>
  <inkml:trace contextRef="#ctx0" brushRef="#br0" timeOffset="-6726">2260 210 0,'47'23'47,"-47"0"-31,0 24-16,0 23 15,-24-24-15,1 1 16,23-24-16,-23 0 16,46-23 15,0-23-16,1 23-15,-1 0 0,0-23 16,0 23 0,1 0-16,-1 0 0,-23 23 15,0 0-15,0 24 16,0 0-16,-47 23 16,24-24-16,-23 24 15,22-47-15,-22 24 16,22-24-16,1 1 15,0-24-15,-1 0 16,1 0-16,23-24 16,-23 1-16</inkml:trace>
  <inkml:trace contextRef="#ctx0" brushRef="#br0" timeOffset="-6562">2120 699 0,'140'-23'31,"-93"23"-31,-1 0 15,1 23-15,-1 0 16,1 0-16,-24 1 16,1-1-16,-1 0 15,0-23-15,0 24 16</inkml:trace>
  <inkml:trace contextRef="#ctx0" brushRef="#br0" timeOffset="-5975">2796 303 0,'-140'93'47,"93"-46"-47,1-1 16,-1 1-16,24-24 15,0 0-15,23 1 16,23-24 31,0 0-31,1 0-16,22-24 15,1 1-15,-1 23 16,-22 0-16,-1-23 0,0 23 15,-46 46 1,-24-22-16,1 22 16,22 1-16,-22-1 15,23-22-15,23-1 16,0 0-16,23 1 62,0-24-62,24 0 16,-24 0-16,0 23 16,1-23-16,-1 23 0,-23 1 15,0-1 1,0 0-16,0 1 16,0-1-16,0 0 15,-23-23-15,23-23 31,0-24-31,0 1 16,0-24-16,23-24 16,0 25-16</inkml:trace>
  <inkml:trace contextRef="#ctx0" brushRef="#br0" timeOffset="-5077">2819 396 0,'23'70'46,"-23"-24"-30,0 24-16,0 0 16,0 0-16,0 0 15,0-23-15,0-1 16,0-22 0,0-48-1,0 1 1,24-47-16,-24-23 15,23 23-15,-23-23 16,23 0-16,1-1 0,-24 24 16,23 24-16,0-1 15,1 24-15,-1 0 16,0 23 0,-23 23-16,24 24 15,-24-1-15,0 47 16,0 1-16,0-1 15,0 0-15,-24-23 16,24 0-16,-23-24 16,23 1-16,0-24 15,-23-23 1,-1 0 0,1-46-1,0 22 1,-1-22-16,1-24 0,0 23 15,23 1-15,0-1 16,0 24-16,0-1 16,0 1-1,23 23 1,0 0-16,1 0 16,-1 0-16,0 23 15,-23 1 1,0 22-16,0-22 15,-23 22-15,23-22 0,-23-1 16,23 0 0,0 0-1,23-23 1,0 0 0,1 0-1,-1 0 1,-23 24-16,0-1 15,0 0-15,-23 24 16,-24-24-16,24 1 16,-1 22-16,-22-22 15,22-1 1,71-23 31,-24-23-47,24 23 15,0-24-15,-1 1 16,24 0-16,-23-1 16,23-22-16,0 22 15,-24 1-15,-23 0 16</inkml:trace>
  <inkml:trace contextRef="#ctx0" brushRef="#br0" timeOffset="-3974">3309 303 0,'116'0'47,"-69"-24"-31,-1 24-16,-22 0 15,-1-23-15,-46 23 32,-1 23-32,1 1 15,0-1-15,-1-23 16,1 0-16,23 23 16,0 1 15,0-1-31,0 24 0,0 22 15,0 1-15,0 24 16,0-25-16,0 1 16,0 0-16,23-23 15,-23-24-15,24 1 16,-1-24-16,0 0 16,1-24-1,-1-22-15,0-1 16,0-23-16,-23 23 15,0-22-15,0 22 0,0-23 16,-23 23 0,0 1-16,23 23 0,-23-1 15,-1 24-15,1 0 16,0 24-16,-1 22 16,1 24-16,23 0 15,-23-23-15,23-1 16,0-23-16,0 1 15,23-24-15,0 0 16,1 0-16,-1-24 16,0-22-16,1-1 15,22-23-15,1 0 16,-1-23-16,-22 23 16,22 0-16,-22 1 15,-1 45-15,0 1 0,-23 46 31,-23 1-15,0 45-16,23-22 16,-24 23-16,1-23 15,23-1-15,-23-23 16,46-23 15,0 0-31,1-23 16,22 0-1,-22 23-15,-1 0 16,23 0-16,-22 0 16,-1 23-16,0 24 0,1-24 15,-24 47-15,0-23 16,0-1-16,0 24 16,-24-23-16,1-1 15,0-22-15,-1 22 16,1-22-1,0-24-15,-24 0 16,24 0-16,0 0 16,-24-24-16,24 1 15,-24-24-15,24 1 16,23 22-16,-24 1 16,24 0-16,24 23 31,-1 0-31,24 0 15,-1-24-15,1 24 16,23 0-16,-24-23 16,1 0-16</inkml:trace>
  <inkml:trace contextRef="#ctx0" brushRef="#br0" timeOffset="-3261">4171 396 0,'116'0'32,"-69"-23"-17,23-1-15,-24 24 16,1-23-16,-24 23 16,1-23-16,-1 23 0,-23 23 31,-47 0-31,1 24 0,-24 23 15</inkml:trace>
  <inkml:trace contextRef="#ctx0" brushRef="#br0" timeOffset="-2818">4147 722 0,'140'-140'31,"-93"94"-16,-1-24-15,1 47 16,-24-24-16,-23 24 16,0-1-16,0 1 15,0 0-15,-46-1 0,22 24 16,1-23-16,-23 23 16,46-23-16,-24 23 15,24 46 32,0 24-47,24 24 16,-1-1-16,-23 0 15,23 23-15,0-22 16,-23-1-16,0-23 16,24-24-16,-24 1 15,0-24-15,0 1 16,-24-48 31,1 1-47,-23-24 15,-1-46-15,24 0 16,-1-24-16</inkml:trace>
  <inkml:trace contextRef="#ctx0" brushRef="#br0" timeOffset="-2421">4544 116 0,'69'94'16,"-22"-48"-1,-24 24-15,1-23 16,-1-24-16,0 0 15,1 1-15,-1-24 16,0 0-16,1 0 16,-1-24-16,0 1 15,-23-24-15,0 24 16,0-24-16,0 24 16,-23 0-16,0 23 0,23-23 15,-24 23 1,1 0-16,0 0 15,-1 0 1,24 23 0,-23 23-16,0-22 15,-24 22-15,24-22 16,-1 22-16,1-22 16,23-1-16,-23-23 15</inkml:trace>
  <inkml:trace contextRef="#ctx0" brushRef="#br0" timeOffset="-1873">4567 489 0,'23'117'47,"0"-47"-31,-23-1-16,0-22 15,0 23-15,24-23 16,-24-1-16,23-22 15,-23-1-15,23 0 16,1-23 0,-1 0-1,0-23-15,-23 0 16,24-24-16,-1 0 16,0 1-16,-23-1 15,0-23-15,0 24 0,0-1 16,-23 0-16,0 24 15,-1 0-15,1 23 16,0 0-16,-1 0 16,1 23-1,0-23-15,23 23 16,-24 1-16,24-1 16,0 0-16,0 1 31,0-1-16,24 0 1,-1 0 0,0-23-16,1 24 0,-1-24 15,0 0-15,1 0 16,-1 0-16,0 0 16,-23-24-1,0 1 16,-23 23-31</inkml:trace>
  <inkml:trace contextRef="#ctx0" brushRef="#br0" timeOffset="-584">5196 256 0,'-23'47'46,"-1"-1"-30,1 1-16,0 0 16,0-24-16,-1 0 15,24 0-15,47-23 63,-24 0-63,0-23 15,24 23-15,-24 0 16,1 0-16,-1-23 16,-46 46-1,-1 24 1,1-24-16,-24 24 16,24-24-16,0 0 15,46-46 48,0 0-63,1 23 15,22-24-15,1 1 0,-24 0 16,1-1-16,-1 24 16,-46 0-1,-1 24 1,-22 22-16,-1 1 15,0 0-15,24-1 16,0 1-16,0-24 16,23 0-16,0 1 31,23-24-15,0 0-16,0 0 0,1-24 15,22 1 1,1-24-16,-24 1 15,1 23-15,-1-1 0,0 1 16,-23 0-16,0-1 16,-23 24-16,0-23 15,-1 23 1,1 0 0,23 23-16,0 1 15,0-1-15,-23 0 16,23 1-16,0 22 15,0-23-15,0 1 16,23-1-16,-23 0 16,23-23-16,-23 24 15,0-48 17,24-22-17,-24 22 1,0 1-16,0-23 15,23 22 1,-23 1-16,23 0 16,0 23-1,-23-24-15,24 24 16,-1-23-16,24 0 16,-24 23-16,24-24 15,-1 1-15,-22 0 0,22 0 16,-23-1-1,1 1-15,-1 23 0,0-47 16,1 24 0,-24 0-16,0-1 15,0 1-15</inkml:trace>
  <inkml:trace contextRef="#ctx0" brushRef="#br0" timeOffset="-223">5616 186 0,'23'47'94,"0"-1"-94,0 1 15,-23 23-15,24 23 16,-1 0-16,-23 1 16,23 22-16,-23 1 0,0-24 15,0 0 1,24-23-16,-24 0 0,0-47 15,0 24-15,0-24 16,0 0 0</inkml:trace>
  <inkml:trace contextRef="#ctx0" brushRef="#br0" timeOffset="1688">0 1398 0,'23'0'31,"0"0"-31,24-23 16,23 23-16,0 0 16,23-24-16,0 24 15,24 0-15,-24 0 16,23 0-16,1 0 15,-1-23-15,1 23 16,23 0-16,23 0 16,0 0-16,0 0 15,-23 0-15,23 0 16,0 0-16,-23 23 16,0-23-16,23 0 15,0 0-15,-23 0 0,23 0 16,-23-23-16,-1 23 15,1 0-15,0 0 16,0-23-16,-24 23 16,1 0-16,23-24 15,-24 24-15,24-23 16,-23 23-16,-24-23 16,0 23-16,0 0 15,-23 0-15,0 0 16,0 0-16,0 0 15,0 0-15,0 0 16,0 0-16,-24 0 16,24 0-16,-23 0 15,-1 0-15,1 0 16,23 0-16,-24 0 0,24 0 16,-23 0-16,23 0 15,-24 0-15,-22-23 16,-1 23-16,0 0 15,1 0-15,-1 0 16,-23-24 15,0 1-15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04.9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513 0 0,'0'23'109,"-23"24"-109,-24 22 16,0 25-16,1 22 15,-1-23-15,1 1 16,22-24-16,-22 23 16,46-23-16,-24-24 15,1-22-15,23-1 16,-23-23 0,23-23-1,-23-1 1</inkml:trace>
  <inkml:trace contextRef="#ctx0" brushRef="#br0" timeOffset="322">0 606 0,'24'93'47,"-1"-47"-47,-23 1 15,23 23-15,-23-24 0,0 1 16,0-24-16,0 1 16,24-24-16,-1 0 15,23-24 1,-22-22-1,22-1-15,1 1 16,-24-1-16,24 24 16,-1-24-16,-22 0 15,22 24-15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05.5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164 489 0,'0'-23'94,"0"0"-78,0 0-1,-23 23 1,-1-24 0,1 24-1,0 0 1,-1 0-16,1 24 15,23-1-15,-23 0 0,23 0 16,0 24 0,0 0-16,0-1 0,0-22 15,23-1-15,-23 0 16,23-23-16,1 0 31,-1-23-15,-23 0-16,23-1 15,-23 1-15,0 0 16,24-1-16,-24 1 16,23 23 31,-23 23-47,23 1 0,-23-1 15,24-23-15,-24 23 16,23-23-16,0 0 15,-23-23 1,23 0-16,1-1 16,-24 1-16,23 0 15,-23-1-15,0 1 16,23 23 31,-23-23-16,0 46 47,24-23-62,-24 23-16,0-46 156,0 0-140,0 0-1,-24 23 63,1 0-78,23 23 0,0 0 16,-23 24-16,23-1 16,0 1-16,0 23 15,23-47-15,-23 24 16,23-47-16,-23 23 16,24-23-16,-1-23 15,-23-24 1,23-23-16,1 0 15,-24-23-15,0 23 16,23-23-16,-23 23 16,0 24-16,0-1 15,0 0-15,0 24 16,0 46 15,0 1-31,0 46 0,0-1 16,0 25-16,0-24 15,0 23-15,23-47 16,-23 24-16,23-23 16,-23-24-16,24 0 15,-24 1 1,23-24-16,0 0 16</inkml:trace>
  <inkml:trace contextRef="#ctx0" brushRef="#br0" timeOffset="565">723 396 0,'-46'-23'46,"22"70"-30,1-24-16,23 23 16,0 24-16,-23-23 15,23 0-15,0-1 16,0-23-16,23 1 16,0-24-1,1-24 1,-1-22-16,0-24 15,-23 0-15,23 0 16,1-23-16,-24 23 16,0 0-16,23 0 15,-23 24-15,0-1 16,0 24-16,-23-1 16,23 1-16,-24 46 31,24 24-16,0 23-15,0 23 0,0-23 16,0 47-16,0-24 16,0-23-16,24 0 15,-1-1-15,0-22 16,-23 0-16,24-47 16,-24 23-16,23-23 15,0-23 1,1-24-16,-24 24 15,23-24-15,0-23 16,-23 24-16</inkml:trace>
  <inkml:trace contextRef="#ctx0" brushRef="#br0" timeOffset="894">1003 350 0,'23'116'31,"0"-46"-31,-23-47 16,0 24-16,24 0 15,-24-24-15,0 0 16,0-46 31,0 0-47,0-24 0,0 24 15,0-24 1,0 0-16,0 24 0,0 0 16,0 0-16,23 23 15,0 0 1,1 0-16,-1 0 16,0 0-16,24 23 15</inkml:trace>
  <inkml:trace contextRef="#ctx0" brushRef="#br0" timeOffset="2056">1306 117 0,'23'0'94,"0"0"-94,1 0 16,-1 0-16,0 0 15,1 0 17,-48 0 46,1 0-31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0,'0'23'219,"0"1"-204,0-1-15,0 0 16,0 1-16,-23 22 16,23-22-16,0 22 15,0-23-15,0 24 16,-23-24-16,23 24 16,0-24-16,-24 24 15,24-24-15,0 24 16,0-24-16,0 24 0,-23-24 15,23 0 1,0 1-16,0-1 0,0 0 16,0 0-16,0 1 15,0-1 1,0 0-16,0 1 16,0-1-1,0 0-15,0 1 16,0-1-16,0 0 15,0 1 1,0-1 15,0-46 47,0-24-62,-23 24-16</inkml:trace>
  <inkml:trace contextRef="#ctx0" brushRef="#br0" timeOffset="1">140 0 0,'23'0'78,"23"0"-78,-22 0 16,-1 0-16,24 0 15,-1 23-15,1-23 16,-24 0-16,24 0 15,-1 0-15,24 0 16,-23 0-16,-1 0 16,24 0-16,-23 0 15,0 0-15,-1 0 16,1 0-16,-1 0 16,1 0-16,0 0 0,-1 0 15,1 0-15,-1 0 16,1 0-16,-24 0 15,24 0-15,-24 0 16,1 0-16,-1 0 16,0 0-16,0 0 15,1 0 48,-24 24 109,0-1-157,0 24 1,0-24-16,0 24 0,0-1 16,0 1-1,0-1-15,0 1 0,0 0 16,0-1-16,-24 1 15,24-1-15,0-22 16,0 22-16,0 1 16,0-1-16,0 1 15,-23-24-15,23 24 16,0-24-16,0 1 16,0-1-16,0 0 15,0-46 48,-23 23-48,23-47-15,0 24 16,-23 0-16,23-1 16</inkml:trace>
  <inkml:trace contextRef="#ctx0" brushRef="#br0" timeOffset="2">23 909 0,'23'0'62,"1"0"-62,-1 0 16,0 0-16,24 0 16,-24 0-16,0 0 15,24 0-15,-24 0 16,24 0-16,0 0 15,-1 0-15,1 0 16,-1 0-16,1 0 0,0 0 16,-1 0-16,1 0 15,-1 0-15,1 0 16,-24 0-16,24 0 16,-24 0-16,24 0 15,-24 0-15,0-23 16,24 23-16,-24 0 15,1 0-15,-1 0 16,0 0-16,1 0 16,-1 0-1,0 0-15,0 0 16,1 0 0,-1 0-16,0 0 15,1 0 1,-1 0-1,0 0 1,1 0 0,-1 0 46,0 0-31,-23 23 48,0 0-64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0 0,'0'23'62,"0"24"-46,0 23-16,0-24 16,0 24-16,0-23 15,0-24-15,-23 24 16,23-24-16,0 0 15,0 1-15,23-24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46 0,'-24'-23'47,"48"0"-16,22 23-15,-22 0-16,-1 0 15,23 0-15,-22 23 16,-24 24 0,0-1-16,0 1 15,-24-1-15,-22 24 16,23-46-16,-24 22 15,24-22-15,-1-24 16,1 0 0,46 0 46,24 0-62,23 0 16,0-24-16,0 1 15,-24 0-15,24 23 16,0-24-16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0,'23'0'62,"1"23"-62,-1-23 16,0 23-16,0 1 15,-23-1-15,24 0 16,-24 1-16,0-1 16,0 23-16,-24 1 15,1 0-15,0-1 16,-24-22-16,47-1 16,-23 0-16,46-23 46,1 0-30,22 0-16,-23 0 16,1 0-16,22 0 15,-22 0-15,-1 23 16,0-23-16,-23 24 16,0-1-16,0 24 15,-46-24-15,22 24 16,-22-24-16,22 0 15,-22 1-15,23-1 16,-1-23-16,1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10.6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24 377 0,'0'46'125,"0"-22"-109,-23 22-16,23 1 15,0-24-15,0 1 16,0-71 31,23 0-31,-23 1-16,23-1 15,1 1-15,-24 22 16,23 1-16,-23 0 15,23 23-15,0 0 16,1 23-16,-24 0 16,0 24-16,23 23 15,-23-24-15,0 24 16,0-46-16,0 22 16,0-23-16,0-46 62,0 0-62</inkml:trace>
  <inkml:trace contextRef="#ctx0" brushRef="#br0" timeOffset="253">490 4 0,'93'0'47,"-69"0"-31,-1 0-16,0 0 15,0 0-15,-23 23 16</inkml:trace>
  <inkml:trace contextRef="#ctx0" brushRef="#br0" timeOffset="464">537 260 0,'93'0'63,"-47"-23"-63,1 23 0,-24 0 15,1 0-15,-24 23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0 0,'-23'0'47,"23"23"-32,-23 47-15,23 0 16,-23 23-16,-1 1 15,24-1-15,0-23 16,0-24-16,0 1 16,24-24-16,-1-23 15,0 0 1,0-23-16,1-24 0,-24 1 16,23 22-16,-23 1 15,0 0-15,0 0 16,-23 23-16,-1 0 15,1 0-15,-23 0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0 0,'0'47'62,"-23"-24"-62,23 24 16,0-24-16,0 23 16,0-22-16,0 22 15,0 1-15,0-24 16,0 24-16,23-24 0,0 24 16,1-24-16,-1 0 15,0 1-15,24-1 16,-24 0-16,0 1 15,-23-1 17,0 0-17,-23 1-15,-23-1 16,22 0-16,-22-23 16,22 0-16,1 0 15,-24-46-15</inkml:trace>
  <inkml:trace contextRef="#ctx0" brushRef="#br0" timeOffset="1">47 210 0,'140'-47'31,"-94"24"-31,24 23 16,0-23-16,-23-1 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47 0,'-23'116'46,"-1"-69"-30,1 23-16,0-24 16,0 1-16,-1-24 15,24 0-15,47-23 32,-1 0-17,1 0-15,23-23 16,-23 0-16,22 0 15,-22-24-15,23 24 0,-23-24 16,-1 24 0,1-1-16,-47 1 0,0 0 15,0 0-15,0-1 16</inkml:trace>
  <inkml:trace contextRef="#ctx0" brushRef="#br0" timeOffset="1">420 0 0,'-24'140'32,"1"-70"-17,23 0-15,-23 0 0,23-1 16,0 1-16,0 0 16,0-46-16,0-1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77 0,'93'-23'63,"-69"23"-63,22-23 16,1 23-16,0-24 15,-24 24-15,23 0 16,-22 0-16,-1 24 0,0-1 31,-23 0-31,0 1 0,0-1 16,0 23-16,-23 1 15,0 23-15,-24 0 16,24 0-16,-24 0 16,24 0-16,0 0 15,23-24-15,0-23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0 0,'140'23'47,"-117"-23"-47,-23 23 16,24 24 0,-24-24-16,-24 24 0,1 23 15,0-24-15,-24 1 16,24 0-16,-1-24 15,1 23-15,23-22 16,0-1-16,0 0 16,0 1-16,23-1 15,1-23-15,-1 0 16,0 0-16,24 0 16,-24 0-16,24 0 15,-24-23-15,0-1 16,1 1-16,-24 0 0,0-1 15,0 1 1,0 0-16,-47-24 0,1 1 16,-1 22-16,0-22 15,1-1-15,-1 1 16,24-1-16,23 24 16,0-1-16,0 1 15,23 23 1,0-23-16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215 142 0,'0'-117'47,"-23"94"-32,-1 23-15,-22 0 16,22 0-16,1 0 16,0 23-16,-1 1 15,1-1-15,23 0 16,0 1-1,23-1-15,1-23 16,-1 23-16,0 1 16,1-24-16,-1 0 15,0 0-15,1 0 0,-1 0 16,0 23-16,0-23 16,-23 23-1,0 24-15,0 23 16,0 0-16,-23 23 15,0-23-15,0 23 16,-1-23-16,1 23 16,0-46-16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0,'0'93'47,"-23"0"-47,23-23 15,-23 0-15,23 0 16,-24-24-16,24 1 16</inkml:trace>
  <inkml:trace contextRef="#ctx0" brushRef="#br0" timeOffset="1">233 46 0,'117'0'31,"-94"0"-31,24 0 15,-24 0-15,0 24 16,-23-1-16,0 24 16,0-1-16,-46 1 15,-1-1-15,0 1 16,24 0-16,0-24 16,0 0-16,23 0 15,-24-23-15,48 0 16,-1 0-1,23 0 1,1 0-16,0-23 0,23 0 16,-24-24-16,1 24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0 0,'-47'140'47,"47"-71"-47,-23 1 16,-1-23-1,24 23-15,0-24 0,-23-22 16,23 22-16</inkml:trace>
  <inkml:trace contextRef="#ctx0" brushRef="#br0" timeOffset="1">420 0 0,'0'116'47,"0"-46"-47,-24 23 16,24 1-16,-23-25 15,23 1-15,0-23 16,0-24-16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7:53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0 0,'-46'139'16,"46"-69"0,-23 23-16,-1 1 15,1-24-15,23-1 16,0-22-16,0 0 16,0-24-16,23-46 15</inkml:trace>
  <inkml:trace contextRef="#ctx0" brushRef="#br0" timeOffset="1">326 186 0,'23'140'31,"-23"-94"-15,24 24-16,-1-23 15,0-24-15,1 0 16,-1-23-16,0 0 16,24-23-16,-47 0 15,23-24-15,-23 1 16,0-1-16,0 24 16,0-1-16,-23 1 15,0 0-15,-1 23 16,-22 0-16,22 0 0,1 0 15,0 0 1,23 23-16,0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8:11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233 167 0,'0'23'125,"-23"0"-125,0 24 15,-1 23-15,1 0 0,0-1 16,-1 1 0,24 24-16,-23-25 15,0 1-15,23 24 0,0-24 16,0 23-16,-23-23 15,23 23-15,0-23 16,0 23-16,0-23 16,0 23-16,0-23 15,0-23-15,0-1 16,0 1-16,-24-24 16,24 0-16,0 1 15,0-1 16,24-23 63,-1 0-78,23-23-16,-22 23 15,22 0-15,24 0 16,-23-24-16,-1 24 16,24 0-16,-23 0 15,0 0-15,23 0 0,-1 0 16,-22 0-16,23 0 16,0 0-16,0 0 15,23 0-15,-23-23 16,0 23-16,0 0 15,23 0-15,-23 0 16,0 0-16,23 0 16,-23 0-16,-24 0 15,1 0-15,23 0 16,-23 0-16,-1 0 16,24 0-16,0 0 15,0 0-15,-24 0 16,24 0-16,-23 0 15,0 0-15,-1 0 0,1 0 16,-1 0-16,1 0 16,0 0-16,-1 0 15,1 0-15,-1 0 16,1 0-16,0 0 16,-1 0-16,1 0 15,-1 0-15,24 0 16,-23 0-16,23 0 15,0 0-15,0 0 16,0 0-16,0 0 16,-1 0-16,1 0 15,-23 23-15,23-23 16,0 0-16,-24 0 0,24 0 16,-23 0-16,-1 24 15,1-24-15,0 0 16,-24 0-16,24 0 15,-24 23-15,0-23 16,1 0-16,-1 0 16,0 0-16,0 0 15,1 0 1,-1 0-16,0 0 16,1 0-1,-1 0-15,0 0 16,1 0-16,-24 23 15,23-23-15,0 0 16,0 0-16,1 0 16,-1 0-1,0 0 1,1 0 0,-1 0 62,-23-23-47,23 23-15,-23-23-1,0-1 16,24 1 48,-24 0-64,0 0-15,0-1 16,0 1-16,23 0 15,-23-1-15,0 1 16,0 0 0,0-1-1,0 1 1,0 0-16,0-1 16,0 1-16,0 0 15,0 0-15,23-1 16,-23 1-16,0 0 15,0-1-15,0 1 16,0-24-16,0 24 16,0 0-16,23 0 15,-23-24-15,0 24 16,0-1-16,0-22 0,0 22 16,24 1-16,-24-23 15,0 22-15,0 1 16,0 0-16,23-1 15,-23 1-15,0 0 16,0-1-16,0 1 16,0 0-16,0-1 15,23 1-15,-23 0 16,0 0-16,0-1 16,0 1-16,0 0 15,0-1 1,0 1-16,0 0 15,0-1 1,0 1 0,0 0-1,0 0 1,0-1 0,0 1-1,0 0 1,0-1 15,0 1-15,0 0-1,0-1 1,0 1 46,-23 23-62,0 0 16,-24-23 0,24 23-16,0 0 15,-24-23-15,-23 23 16,23 0-16,-22 0 16,-1 0-16,0-24 15,23 24-15,-23 0 16,0 0-16,0 0 15,-23-23-15,23 23 0,0 0 16,0 0-16,-23 0 16,23 0-16,0-23 15,1 23-15,-1-24 16,0 24-16,0-23 16,0 23-16,0-23 15,0-1-15,0 24 16,0 0-16,0 0 15,0 0-15,-23 0 16,23 0-16,-23 0 16,23 0-16,-23 0 15,23 0-15,0 0 16,0 24-16,0-24 16,0 0-16,24 23 0,-1-23 15,1 0-15,-24 0 16,46 0-16,-22 0 15,-24 0-15,47 0 16,-47 0-16,46 0 16,-22 0-16,22 0 15,-22 0-15,23 0 16,-1 0-16,-22 0 16,22 0-16,1 0 15,0 0-15,-1 0 16,-22 0-16,-1 0 0,24 0 15,-24 0-15,24 0 16,-24 0-16,24 0 16,0 0-16,0 0 15,-1 0-15,1 0 16,0 0 0,-1 0-16,1 0 15,0 0 1,-1 0-16,1 0 15,0 0 1,0 0-16,-1 0 16,1 0-1,0 0-15,-1 23 16,1-23 0,0 0-1,-1 0 1,24 24-16,-23-24 15,0 0 1,23 46 0,0-22-1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12.2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186 641 0,'-23'-24'16,"-1"1"0,1 23-1,0 0-15,0 0 16,-1 0-1,24 23-15,-23 24 16,23-24-16,-23 24 16,23 23-16,0-24 15,0 1-15,0-24 16,0 24-16,0-24 16,23-23 15,0-23-16,1-24-15,-1 1 16,-23-1-16,23 0 16,0 1-16,-23-1 0,24 47 15,-1 23 17,-23 1-17,23-1-15,1 24 16,-24-24-16,23 0 15,0 1-15,1-24 16</inkml:trace>
  <inkml:trace contextRef="#ctx0" brushRef="#br0" timeOffset="625">489 617 0,'-70'-23'47,"47"46"-31,23 24 0,-23-1-16,23 1 15,0 23-15,0-23 16,0-1-16,0-23 15,0 1-15,23-24 16,0 0 0,0-24-1,1-22-15,-24-1 0,23 1 16,-23-24-16,23 0 16,-23 0-16,24 23 15,-1-23-15,-23 24 16,0 22-16,0-22 15,0 23-15,0-1 16,0 1 0,0 0-1,0-1 1,0 1-16,0 0 0,0-1 16,0 1-1,0 46 16,0 1-15,0 22-16,0 24 16,0 23-16,0-23 15,0 24-15,0-1 16,23 0-16,-23-23 16,0-23-16,24-1 15,-24-23-15,0 1 16,23-24-1,0-24 1</inkml:trace>
  <inkml:trace contextRef="#ctx0" brushRef="#br0" timeOffset="1171">815 571 0,'-23'-70'63,"0"70"-48,-1 23 1,24 0-16,-23 24 16,0-24-16,23 24 0,0-1 15,0 1-15,0-24 16,0 1-16,0-1 15,23-23 1,0 0 0,-23-23-16,24-24 15,-1 0-15,0-22 16,-23 22-16,24-46 16,-1 23-16,-23 0 15,23-23-15,-23 23 16,23 0-16,-23 0 15,0 47-15,0-1 16,0 1-16,0 46 31,0 1-31,0 22 0,-23 24 16,23 23-16,0 1 16,0-25-16,0 25 15,0-1-15,0 0 16,0-23-16,23-23 15,-23-1-15,0-22 16,24-1-16,-1-46 31,0-24-31,-23 0 16,24 1-16</inkml:trace>
  <inkml:trace contextRef="#ctx0" brushRef="#br0" timeOffset="1478">1118 454 0,'0'117'15,"24"-47"1,-24-1-16,0 1 16,0-23-16,0 0 15,0-24-15,0 0 16,0-69 15,23 22-15,-23-46-16,0 24 0,23-24 15,-23 23-15,23 1 16,1 22-16,-1 1 16,0 23-16,1-23 15,-1 23-15,0 0 16,1 0-16,22 23 15</inkml:trace>
  <inkml:trace contextRef="#ctx0" brushRef="#br0" timeOffset="1725">1701 641 0,'140'-24'47,"-94"24"-47,-22-23 16,22 23-16,-23-23 15,1 23 1,-24-24-16</inkml:trace>
  <inkml:trace contextRef="#ctx0" brushRef="#br0" timeOffset="1944">1841 361 0,'0'116'47,"0"-46"-31,0 0-16,0 0 15,23 0-15,-23 0 16,0-23-16,0-1 0,0-23 16,0 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8:15.2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9 213 0,'47'-23'62,"-24"23"110,0 0-156,-23 23 109,-23 1-110,23-1 1,0 0-16,-23 1 16,23 22-16,0-22 0,-24 22 15,24-23 1,0 24-16,0 0 0,0 23 16,0-24-16,0 24 15,0-23-15,0-1 16,0 24-16,0-23 15,0-1-15,0 1 16,0 0-16,0-1 16,0 1-16,0-1 15,0 1-15,0-24 16,0 24-16,0-24 16,0 24-16,0-24 15,0 24-15,0-1 16,0-22-16,-23-1 15,23 0-15,0 1 0,0-1 16,0 24-16,0-24 16,0 0-16,0 0 15,0 24-15,0-24 16,0 1-16,0-1 16,0 0-16,0 1 31,23-24-16,-23 23 95,24-23-63,-1 0-32,0 0-15,1 0 16,-1 0-16,24 0 16,-24 0-16,23 0 15,24 0-15,0 0 16,0-23-16,0 23 0,23 0 15,0 0 1,1 0-16,-1 0 0,-23 0 16,23 0-16,-23 0 15,0 0-15,0 0 16,0 0-16,0-24 16,-1 24-16,1-23 15,0 23-15,0-23 16,23 23-16,-23-24 15,-23 24-15,23 0 16,-24 0-16,1 0 16,0 0-16,-1 0 15,1 0-15,-24 0 16,24 0-16,-1 0 0,1 0 16,23 0-16,-24-23 15,24 23-15,-23 0 16,0 0-16,-1 0 15,1 0-15,-1 0 16,1 0-16,-24 0 16,24 0-16,-24 0 15,1 0-15,22 0 16,-23 0-16,1 0 16,22-23-16,-22 23 15,22 0-15,-22 0 16,-1 0-16,0 0 15,0 0-15,1 0 0,22 0 16,-22 0-16,-1 0 16,24 0-16,-24 0 15,0 23-15,1-23 16,-1 0-16,0 0 16,0 0-16,1 0 15,-1 0 1,0 0-16,1 0 15,-1 0-15,0 0 16,1 0-16,-1 0 16,0 0-16,0 0 15,1 0-15,-1 0 16,0 0 0,1 0-16,-1 0 15,0 0 1,1 0-16,-1 23 15,0-23 1,0 0-16,1 0 16,-1 0-16,0 0 15,1 0 1,-1 0 15,0 0-15,-23-23-1,24 23 1,-24-23 0,23 23 46,-23-24-31,0 1-15,0 0-16,0-24 16,0 24-16,0-24 15,0 1-15,0-1 16,0-23-16,-23 24 0,23-1 16,0-23-16,0 23 15,-24 1-15,24-24 16,0 47-16,0-24 15,0 0-15,0 1 16,0 23-16,0-24 16,0 24-16,0-24 15,0 0-15,0 1 16,24-1-16,-24 24 16,0-24-16,23 1 15,-23 22-15,0 1 16,0-24-16,23 24 15,-23 0-15,0 0 0,0-1 16,0 1-16,0 0 16,23 23-16,-23-24 15,0 1 1,0 0 31,-23 23 0,23-24-32,-23 24-15,0 0 32,23-23-17,-24 23-15,1 0 16,0 0-16,-1 0 15,-22 0-15,-1 0 16,24 0-16,-24 0 16,1-23-16,-1 23 15,0 0-15,-22-23 16,-1 23-16,0 0 16,-23 0-16,23 0 15,-24 0-15,1 0 16,0 0-16,0 0 0,0 0 15,23 0 1,-24 0-16,1 0 0,23 0 16,0 0-16,0-24 15,1 24-15,22-23 16,-23 23-16,23-23 16,-22 23-16,-1 0 15,0-24-15,0 24 16,0-23-16,0 23 15,0-23-15,0 23 16,0 0-16,0 0 16,0 0-16,-23 0 0,23 0 15,0 0 1,1 0-16,-1 23 0,0-23 16,23 0-16,-23 0 15,24 23-15,-24-23 16,23 0-16,-23 24 15,0-24-15,0 23 16,0-23-16,1 23 16,-1 1-16,0-1 15,0 0-15,23 0 16,-23-23-16,47 24 16,0-24-16,69 0 78,-22 0-78,22 0 15,1 0-15,-24 0 16,0 0-16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8:18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190 349 0,'0'-23'62,"-23"23"-30,-1 0-1,1 0 0,23 23-15,-23 1-16,23 22 15,0-22-15,0 22 16,0 1-16,0-1 16,0 24-16,0-23 15,0 23-15,0-24 16,-24 24-16,24 0 16,0-23-16,-23 23 15,23 0-15,0 0 16,0 0-16,0-1 15,0-22-15,-23-24 0,23 24 16,0 0-16,0-24 16,0 23-16,0-22 15,0 22-15,0-22 16,0 22-16,-24-22 16,24-1-16,0 0 15,0 1-15,0-1 16,0 0-1,0 0-15,0 1 16,0-1 0,0 0 62,0 1-63,0-1-15,0 0 16,0 1 0,24-24 15,-1 0-15,0-24-1,1 24-15,-1 0 16,0-23-16,24 23 15,0 0-15,22-23 0,1 23 16,0-24-16,23 24 16,24-23-16,-24 23 15,24-23-15,-1 23 16,24 0-16,-23-24 16,22 24-16,-22 0 15,23 0-15,-47 24 16,23-1-16,-22-23 15,-1 23-15,0-23 16,-23 24-16,0-24 16,0 0-16,0 0 0,0 0 15,-24 0 1,24 0-16,-23 0 0,23-24 16,-24 24-16,1 0 15,-1 0-15,24 0 16,-23-23-16,0 23 15,-1 0-15,1-23 16,-1 23-16,1-24 16,-24 24-16,24 0 15,-24 0-15,0 0 16,1 0-16,22 0 16,-22 0-16,-1 0 15,0 0-15,1 0 16,22 0-16,-22 0 15,-1 0-15,0 0 0,0 0 16,1 24-16,-1-24 16,0 0-16,1 0 15,-1 0-15,0 23 16,1-23-16,-1 0 16,0 0-16,0 0 15,1 0-15,-1 0 16,0 0-1,1 0 1,-1 0 0,0 0-16,1 23 15,-1-23 1,0 0 0,0 0-1,1 0 32,-1 0-16,0 0 1,1 0-1,-1 0-31,0 0 31,1 0-15,-1 0 31,0 0-16,1 0 16,-24-23-32,0 0 1,0-1-16,0 1 0,23-23 16,-23-1-16,0 0 15,0 1-15,0-24 16,0 23-16,0-23 15,0 0-15,0 0 16,0 24-16,0-24 16,0 23-16,0-23 15,0 24-15,0-1 16,0 1-16,0 22 16,0-22-16,0-1 15,23 0-15,-23 24 16,0-23-16,0 22 15,23-22-15,-23 22 0,0-22 16,0 22-16,0 1 16,24 0-16,-24-24 15,0 24 1,0 0-16,0-1 16,0 1-1,0 0 1,0-1-1,-24 1 1,1 0 0,0 23-1,0-23-15,-24 23 0,24-24 16,-24 24-16,0 0 16,-23-23-16,24 23 15,-24 0-15,0-23 16,0 23-16,0 0 15,0 0-15,0 0 16,1-24-16,-1 24 16,0 0-16,0-23 15,0 23-15,-23-23 16,23-1-16,-23 24 16,23-23-16,0 0 15,-23 23-15,23-23 16,0-1-16,0 24 0,0-23 15,0 23 1,0 0-16,0 0 0,-23 0 16,23 0-16,0 0 15,-23 0-15,23 0 16,-23 23-16,23-23 16,0 0-16,0 0 15,0 24-15,-23-24 16,23 0-16,0 0 15,0 23-15,0-23 16,0 23-16,1-23 16,-1 23-16,23-23 0,-23 24 15,23-24 1,1 23-16,23-23 0,-24 0 16,24 0-16,-1 0 15,1 23-15,0-23 16,-1 0-16,1 24 15,0-24-15,0 23 16,-1 0-16,1-23 16,0 24-16,-1-24 31,24 23 94</inkml:trace>
  <inkml:trace contextRef="#ctx0" brushRef="#br0" timeOffset="2023">4384 186 0,'-23'70'63,"23"-46"-47,-23-1-16,23 0 15,0 0-15,-23 1 16,23 22-16,0 1 15,-24 0-15,24-1 16,0 24-16,-23 0 16,23 0-16,0 0 15,-23 23-15,23-23 16,0 23-16,-24-23 0,24 23 16,0-23-16,0 23 15,0-23-15,0 0 16,0 0-16,0 0 15,0-23-15,0-1 16,0 1-16,0-24 16,0 0-16,0 1 15,24-1 17,-24 0-1,0 1 0,23-24-15,-23 23-16,23-23 31,1 0 47,-1 23-62,0-23-16,0 0 15,1 0-15,-1 0 16,24 0-16,-24 0 16,47 0-16,-24 0 0,24 0 15,0 0-15,0 0 16,23-23-16,1 23 15,22 0-15,1 0 16,-1 0-16,1 0 16,22 0-16,-22 0 15,23 0-15,0 0 16,-24 0-16,24 23 16,-24-23-16,1 24 15,-1-24-15,-22 23 16,22-23-16,-23 0 15,-23 0-15,24 0 0,-25 0 16,25 0-16,-24 0 16,-1 0-16,1 0 15,24 0-15,-48-23 16,24 23-16,-23 0 16,-1 0-16,24 0 15,-23 0-15,-1 0 16,1 0-16,0 0 15,-1 0-15,1 0 16,-1 0-16,1-24 16,0 24-16,-1 0 15,-22 0-15,22 0 16,-23 0-16,1 0 16,22 0-16,-22 0 0,-1 0 15,0 0-15,1 0 16,-1 0-16,0-23 15,1 23-15,-1 0 16,0 0 0,0 0-1,1 0 1</inkml:trace>
  <inkml:trace contextRef="#ctx0" brushRef="#br0" timeOffset="3597">4384 326 0,'24'0'78,"22"0"-78,1 0 16,0 0-16,22 0 16,-22 0-16,46 0 15,-23 0-15,0 0 16,23 0-16,0-23 15,1 23-15,22 0 16,-23-23-16,24 23 0,23-24 16,0 1-16,-1 0 15,25-1-15,-25 1 16,24 0-16,-23-1 16,-23 24-16,-1-23 15,1 23-15,-1 0 16,-22 0-16,-1 0 15,0 0-15,0 0 16,-23 23-16,23-23 16,0 0-16,-23 24 15,24-24-15,-24 0 0,-1 0 16,1 23 0,-23-23-16,23 0 0,0 23 15,-24-23-15,1 24 16,0-24-16,22 0 15,-45 23-15,22-23 16,1 0-16,0 23 16,-24-23-16,0 0 15,1 0-15,-1 24 16,0-24-16,0 0 16,1 0-16,-1 23 15,0-23-15,1 0 16,-1 0-16,0 0 15,1 0 1,-24 23-16,0 0 47,0 1-31,0-1-16,0 0 15,0 1-15,0-1 16,0 0-16,0 1 15,0 22-15,0-23 16,0 47-16,0-23 16,0 0-16,0 22 15,0-22-15,0 23 16,0-23-16,0 46 0,0-23 16,-24 0-16,24 0 15,0-1-15,0 1 16,-23 0-16,23-23 15,0 23-15,0-24 16,0 1-16,0 0 16,0-24-16,-23 0 15,23 1-15,0-1 16,0 0 15,-24 0-15,24 1-1,-23-1-15,23 0 16,-23-23-16,-1 24 16,1-24-1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8:28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 0,'23'-24'63,"-23"48"15,0 46-78,0 0 16,23-1-16,-23 25 15,0-24-15,23 23 16,-23-23-16,24 46 16,-24-23-16,23 1 15,-23-1-15,0 0 0,0 0 16,23-23-16,-23 23 15,0-23-15,0 0 16,0-23-16,0 23 16,0 0-16,0-24 15,0 1-15,0-1 16,0 1-16,0-24 16,0 1-16,0-1 15,0 0-15,24 1 16,-24-1 31,0 0-32,0 1 110,0-48-62,-24 1-63,24 0 0,-23-1 15,0-22-15,-1 22 16,24-22-16,-23 22 16,0 1-16,23-23 15,-23 22 1,23 48 46,23 22-46,0 1-16,0 23 16,-23-24-16,24 1 0,-1-24 15,0 1-15,-23-1 16,24-23 31,-1 0-32,0-47 1,1 1-16,-1-1 16,24-46-16,-24 23 15,0-23-15,0 23 16,-23 46-16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58:37.3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24 187 0,'23'0'94,"0"0"-79,24 0-15,23 0 16,0 0-16,0 0 16,-24 0-16,1 0 15,-1-24-15,-22 24 16,-1-23-16,0 0 0,-23-1 31,-23 1-31</inkml:trace>
  <inkml:trace contextRef="#ctx0" brushRef="#br0" timeOffset="218">373 70 0,'-46'117'47,"22"-48"-47,1 25 15,23-48-15,-23 1 16,23-1-16,0-22 16,0-1-16,23-46 31,-23-24-31</inkml:trace>
  <inkml:trace contextRef="#ctx0" brushRef="#br0" timeOffset="1096">443 0 0,'0'163'46,"0"-93"-46,0 23 16,0-23-16,-23 0 0,23-23 16,-24-1-16,24-22 15,-23-24 17,0-24-17,0 1-15,23 0 16,-24-1-16,24-22 15,-23 23-15,23-1 16,0 1-16,23 23 63,1 0-48,-1 0-15,0 0 16,0 0-16,1 0 15,-48 23 1,-22 24 0,23-24-16,-1 0 15,1 1-15,0-24 16,-1 0 0,48 0 30,-1-24-30,0 24-16,24-23 0,-24 0 16,0 23-16,-46 23 31,-23 0-15,-1 24-16,-23 0 15,23-1-15,1 1 16,23-1-16,-24-22 15,24-1-15,-1 0 16,24 1-16,24-24 47,22-24-31,-22 1-16,22 0 0,24-1 15,-23-22-15,23 23 16,-24 23-16,1-24 15,-47 48 1,-24-1 0,-22 23-16,-24 1 15,23 23-15,1-23 16,-1-24-16,1 24 16,22-47-16,24 23 15,-23-23-15,23-23 16,23-24-1</inkml:trace>
  <inkml:trace contextRef="#ctx0" brushRef="#br0" timeOffset="1628">373 676 0,'140'-23'32,"-117"23"-32,24 0 15,-1 23-15,-22 0 16,-1-23-16,-23 23 15,0 1-15,0-1 16,-23 0-16,-1 1 16,-22-1-16,-1-23 15,1 23-15,-24-23 16,23 24-16,24-24 16,0 23-16,-1-23 0,1 0 15,46 0 32,1 0-31,22 0-16,1-23 15,-24-1-15,0 24 16,1-23-16,-48 23 62,24 23-62,0 1 16,-23 22 0,23 1-16,0 23 0,0-24 15,0 1-15,0-24 16,0 1-16,0-1 16,23-23-1,1 0-15,22-47 16,-22 1-16,22-1 15,1-23-15,-1 0 16,-22 0-16,22 0 16</inkml:trace>
  <inkml:trace contextRef="#ctx0" brushRef="#br0" timeOffset="1808">909 326 0,'117'24'47,"-71"-24"-31,-22-24-16</inkml:trace>
  <inkml:trace contextRef="#ctx0" brushRef="#br0" timeOffset="2340">1282 233 0,'-70'117'47,"23"-71"-47,-22 1 15,22-24-15,-23 24 16,23-24-16,24 0 15,0-23-15,0 24 16,46-24 31,23-24-47,1 1 16,23 0-16,0-1 0,0-22 15,0 23-15,-24-24 16,1 47-16,-47-23 15,0-1 1,-23 1-16,-1 23 16,1-23-16,-24-1 15,24 24-15,0-23 16,-1 0-16,1 23 16,0 0-1,23 23 16,0 0-31,23 47 16,-23 0 0,23 0-16,-23 0 0,0 0 15,0-23-15,24-1 16,-24-23-16,0 1 16,0-48-1,0-22 1,0-1-16</inkml:trace>
  <inkml:trace contextRef="#ctx0" brushRef="#br0" timeOffset="3127">1189 466 0,'-117'140'47,"94"-93"-47,-24-1 15,24-23-15,23 1 16,-23-24-16,46-24 31,0 1-15,1-23-16,-1 22 15,24 1-15,-24 23 16,23-23-16,-22 23 16,22-24-16,1 24 15,0 0-15,-24 0 16,-70 47 15,1 0-31,-1-1 0,-23 1 16,0-1-16,0-22 15,47 22-15,-24-46 16,24 24-16,70-48 62,-24 1-62,47 0 16,-23-24-16,22 0 16,1 24-16,-23 0 15,-24 0-15,-46 23 32,0 23-17,-1-23-15,1 23 16,23 0 15,-23-23-15,23 24 31,0-1-32,0-46 48,0 46-32,0 24-15,-24-24-16,1 24 15,23-1-15,-23-22 16,0-1-16,23 0 15,-24 0-15,24-46 32</inkml:trace>
  <inkml:trace contextRef="#ctx0" brushRef="#br0" timeOffset="3308">1212 769 0,'117'117'15,"-71"-94"1,1 24-16,-24-24 16,24 0-16,-24 0 15,0-23-15,1 0 16,-24-23 0,0-23-16</inkml:trace>
  <inkml:trace contextRef="#ctx0" brushRef="#br0" timeOffset="3525">1585 280 0,'93'0'62,"-70"0"-62,1 23 16,-24 0-16,-24 1 16,1 22-16,-23 1 15,-1-1-15</inkml:trace>
  <inkml:trace contextRef="#ctx0" brushRef="#br0" timeOffset="3864">1468 559 0,'24'0'62,"-1"-23"-62,24 0 16,-1-1-16,24 1 15,-47 0-15,24 0 16,-24-1-16,-23 1 16,0 0-1,-23-1 1,0 24-16,-1 0 15,1 0 1,0 24 0,23-1-16,-23 24 0,23-1 15,-24 1-15,24-1 16,-23 24-16,23-23 16,-23-1-16,23-22 15,-24-1-15,24-70 31,0-22-15</inkml:trace>
  <inkml:trace contextRef="#ctx0" brushRef="#br0" timeOffset="4027">1678 396 0,'23'117'31,"-23"-94"-16,0 24-15,0-24 16,0 0-16,0-46 31</inkml:trace>
  <inkml:trace contextRef="#ctx0" brushRef="#br0" timeOffset="4199">1818 256 0,'23'117'31,"-23"-94"-15,24-23 0,-1 0-1,-23-23-15</inkml:trace>
  <inkml:trace contextRef="#ctx0" brushRef="#br0" timeOffset="4365">1981 187 0,'0'-24'0,"23"24"16,-23 24 15,0 22-31,0 24 0,0 23 16,0-23-16,-23 0 15,0 23-15,-1-23 16,1 0-16,0-47 15,23 1-15</inkml:trace>
  <inkml:trace contextRef="#ctx0" brushRef="#br0" timeOffset="4884">1725 466 0,'0'93'15,"0"-23"1,0-23 0,0-1-16,0 24 0,0-23 15,0 0-15,0-1 16,-24 1-16,1-24 16,23 0-16,-23 1 15,0-24-15,-1 0 16,1 0-16,23-24 15,-23 1-15,23-23 16,0 22-16,0 1 16,23 0-1,0 23-15,1 0 16,-1 0-16,23 0 16,-22 0-16,22 0 0,-22 0 15,-1 0-15,0 0 16,-46 46-1,-47-22 1,23 22-16,-22 1 16,22-24-16,24 0 15,23 1-15,23-24 63,24-24-63,-1 24 15,1-23-15,23 23 16,23 0-16,0-23 0,0-1 16</inkml:trace>
  <inkml:trace contextRef="#ctx0" brushRef="#br0" timeOffset="5490">2331 583 0,'116'46'47,"-93"-22"-32,1-1-15,-1-23 16</inkml:trace>
  <inkml:trace contextRef="#ctx0" brushRef="#br0" timeOffset="5678">2354 979 0,'70'-93'32,"-47"46"-17,0 0-15,1 24 16,-24-24-16,0 24 16</inkml:trace>
  <inkml:trace contextRef="#ctx0" brushRef="#br0" timeOffset="6360">2540 536 0,'117'-23'32,"-71"-1"-32,1 24 15,0-23-15,-1 23 16,1 0-16,-24 0 15,0 0-15,-23 23 16,-46 24 0,-1 23-16,1 0 15,-24-24-15,23 24 16,24-23-16,0-24 16,-1-23-16,24 24 15,24-48 16,-1 1-15,23-24 0,1 1-16,0-1 0,-1-23 15,-46 24-15,24-1 16,-24 24-16,0-1 16,-24-22-16,1 23 15,0-1 1,-1 24-16,1 24 31,23 22-15,-23 1-16,23-1 15,-24 24-15,1 0 16,23 0-16,-23 0 16,0 0-16,23-47 0,-24 24 15,24-24-15,24-23 16,-1 0-1,-23-23-15,23 0 16,0-1-16,-23 1 16,24 23-16,-1 0 15,0 0-15,24 23 16,0 1-16,-1 22 16,1-23-16,-1 1 15,-22 22-15,-1-22 16,0-24-16,1 23 15,-24-46 1</inkml:trace>
  <inkml:trace contextRef="#ctx0" brushRef="#br0" timeOffset="6578">3239 93 0,'24'117'47,"-48"-71"-31,1 1-16,-24 0 15,24-24-15</inkml:trace>
  <inkml:trace contextRef="#ctx0" brushRef="#br0" timeOffset="7298">3053 350 0,'47'46'47,"-47"1"-32,0-24-15,0 0 16,0 24-16,0-24 15,23-69 32,0 22-47,0 1 16,24-23-16,-24 22 16,1 1-16,22 23 15,-22-23-15,-1 23 16,0 0-16,1 0 15,-48 23 1,1 0 0,0 24-16,-1-24 15,1 0-15,23 1 16,-23-24 0,46 0-1,0-24 1,1 24-1,-1 0-15,0 0 16,-23 24 0,0-1-16,0 24 15,0-1-15,0 1 16,0-24-16,0 0 16,0 1-16,0-1 15,24-23 16,-24-23-31,23-1 16,0-22-16,-23 23 0,0-24 16,0 24-16,0-1 15,0 1-15,-23 0 16,0 23 0,-1 0-16,1 0 15,0 23-15,-1 24 16,1-1-16,-24 24 15,24 0-15,-24-23 16,24-1-16,0 1 16,23-24-16,-23 1 15,23-48 1</inkml:trace>
  <inkml:trace contextRef="#ctx0" brushRef="#br0" timeOffset="7464">3263 769 0,'140'93'32,"-117"-69"-17,0 22-15,0-22 16,1-24-16,-1 23 16,0-23-16,1 0 15,-1-23 1,-23-1-16</inkml:trace>
  <inkml:trace contextRef="#ctx0" brushRef="#br0" timeOffset="7824">3799 233 0,'93'70'63,"-93"-23"-63,0-1 15,-23 1-15,23-24 16,0 24-16,0-24 16,0 0-16,0 1 15,23-1-15,-23 0 16,23 1-16,0-1 15,1 0-15,-24 24 16,0-24-16,0 24 16,0-1-16,0-22 15,-47 22-15,24 1 16,-47-1-16,23-22 16,-23-1-16,24 0 15,-1-23-15</inkml:trace>
  <inkml:trace contextRef="#ctx0" brushRef="#br0" timeOffset="8816">4358 326 0,'-93'70'63,"69"-46"-48,1-24-15,23 23 16,-23-23 0,46 23 31,0 0-47,1 24 15,-1 0-15,0-1 16,1 24-16,-1 0 15,-23 23-15,0-46 16,0 23-16,0-24 16,0-22-16,0-1 15,23-23 1,-23-47 0,24 1-16,-1-24 15</inkml:trace>
  <inkml:trace contextRef="#ctx0" brushRef="#br0" timeOffset="9176">4638 140 0,'-24'70'46,"24"-47"-30,0 0-16,-23-23 16,23 24-16,23-24 31,1 0-31,-1 0 16,23 0-16,-22 0 15,-1 0-15,0 0 16,1 0-16,-24 23 31,-24 0-31,-22 1 16,-1-1-16,1 0 15,-24 1-15,46-24 16,-22 23-16,22-23 16</inkml:trace>
  <inkml:trace contextRef="#ctx0" brushRef="#br0" timeOffset="9364">4498 373 0,'70'116'47,"-70"-69"-47,0 23 16,0-23-16,-24 22 15,1-22-15,0 0 16,-1-24-16,24 0 15</inkml:trace>
  <inkml:trace contextRef="#ctx0" brushRef="#br0" timeOffset="9775">4591 606 0,'23'93'31,"-23"-46"-31,0 23 16,0-24-16,0 1 16,0-24-16,0 1 15,0-1-15,0-70 47,24 1-47,-1-24 16,0 0-16,24 0 15,-24-23-15,0 46 16,24 0-16,-24 24 0,24 0 16,0 23-16,-1-23 15,1 23-15,-24 0 16,0 23-16,1 0 16,-24 24-16,0-24 15,0 47-15,0-23 16,-24-1-16,-22 1 15,22-1-15,1 1 16,-23-24-16,22-23 16,-22 0-16,22 0 15,1 0-15</inkml:trace>
  <inkml:trace contextRef="#ctx0" brushRef="#br0" timeOffset="9956">4754 513 0,'0'93'32,"0"-23"-32,0 0 15,0-24-15,0 24 16,0-23-16,0-24 16,0 1-16</inkml:trace>
  <inkml:trace contextRef="#ctx0" brushRef="#br0" timeOffset="10174">4824 536 0,'0'117'16,"0"-24"-1,23 0-15,-23 0 16,0 0-16,0 1 15,0-24-15,0-1 16,0 1-16,0-46 16,0 22-16,0-69 47</inkml:trace>
  <inkml:trace contextRef="#ctx0" brushRef="#br0" timeOffset="10360">4754 839 0,'47'0'62,"-1"0"-62,-22-23 16,22-1-16,1 1 15,-1-24-15,-22 24 16</inkml:trace>
  <inkml:trace contextRef="#ctx0" brushRef="#br0" timeOffset="10954">5243 256 0,'117'0'63,"-70"0"-63,-24 0 0,0 24 16,-23-1-1,0 0-15,-46 24 0,22-24 16,-22 24-16,-24-1 15,46 1-15,-22-24 16,23 1-16,23-1 16,-24-23-16,48 0 47,-1 0-32,0 0-15,24-23 16,-24-1-16,24 1 15,-1 0-15,-22-1 16,-1 1-16,-23 0 16,0 0-16,0-1 15,-23 24-15,-1-23 16,1 23-16,0 23 31,23 1-31,0 22 16,0 24-16,-24 0 15,24 0-15,0 0 16,0 0-16,0 0 16,0-24-16,0 1 15,0-24-15,0 0 16,0 1-16,0-48 31,0-22-31</inkml:trace>
  <inkml:trace contextRef="#ctx0" brushRef="#br0" timeOffset="11292">5337 536 0,'-47'117'31,"47"-71"-31,-23 1 16,23-1-16,-24-22 15,1-1-15,23 0 16,0-46 0,0 0-1,0-1-15,0-22 16,0 22-16,23-22 16,-23 23-16,24-1 15,-1 24-15,0 0 16,24 0-16,-24 0 15,24 24-15,-24-1 16,0-23-16,1 23 16,-24 0-16,23-23 15,-23-23 1</inkml:trace>
  <inkml:trace contextRef="#ctx0" brushRef="#br0" timeOffset="11704">5663 187 0,'-23'116'62,"-1"-69"-62,-22-1 16,22 1-16,1-1 15,23-22-15,-23-24 32,46 0-17,0-24-15,1 1 16,-1 0-16,0 23 16,-23-23-16,24 23 15,-1 0-15,0 0 16,0 0-16,-23 23 15,0 0 1,0 0-16,-23 24 16,0 0-16,-24-1 15,24-22-15,-24 22 16,24-23-16,0 1 16,-1-1-16,1-23 0,23-47 15</inkml:trace>
  <inkml:trace contextRef="#ctx0" brushRef="#br0" timeOffset="12221">5570 513 0,'70'116'47,"-70"-92"-31,0-1-16,0 0 15,0 0-15,23-23 32,-23 24 30,0-1-62,0 24 16,-23-24-16,-1 24 15,1-24-15,23 0 16,-23 1-16,46-48 47,0 24-31,1-23-1,-1 0-15,23 23 16,-22-24-16,-1 24 0,0 0 15,1 0-15,-1 24 16,-23 22 0,-23 1-16,-1-24 15,1 47-15,0-23 16,-24-24-16,24 24 16,0-1-16,-1-23 15,1-23-15,-24 24 16,24-24-16</inkml:trace>
  <inkml:trace contextRef="#ctx0" brushRef="#br0" timeOffset="12402">5593 932 0,'116'70'62,"-92"-47"-62,-24 1 16,23-24 0,0 0-1</inkml:trace>
  <inkml:trace contextRef="#ctx0" brushRef="#br0" timeOffset="13998">5896 326 0,'47'140'47,"-24"-117"-32,-23 24-15,0-24 16,0 1-16,0-1 16,23-23-1,-23-23-15,23-1 16,1 1-16,-24-24 16,23 24-16,-23-23 15,0 22-15,23-22 16,-23-1-16,0 24 15,0-1-15,0 1 16,-23 70 15,-24-24-31,24 47 16,-23-23-16,22-1 0,24-23 16,-23 1-1,23-1-15,23-23 31,24-23-15,-24-1-16,0 24 16,1-23-16,-1 0 15,0 23-15,1 0 16,-48 0 15,-22 23-31,22 24 16,-22-24-16,-1 24 15,-23-1-15,24 1 0,22-24 16,-22 24 0,22-24-16,1 24 0,23-24 31,23-23 0,24-23-31,0-24 16,-1 24-16,24-24 15,0 1-15,0 22 16,0 1-16,-23 0 16,22 23-16,-45 0 15,22 0-15,-69 46 32,0-22-32,-24 22 15,24 1-15,-24-1 16,1 1-16,22-24 15,1 24-15,0-24 16,-1-23-16,1 24 16,0-24-1,0 0 1,23-24 0,0 1-16,0 0 15,0-24-15,23 24 16,-23-1-16,23 1 15,0 0-15,1 23 16,-1 0-16,-23-24 0,23 24 16,1 0-16,-24 24 15,0-1 1,0 0-16,0 24 16,0-24-16,0 24 15,-24-24-15,1 1 16,0-24-16,23 23 15,-24-23-15,1 0 16,23-23 0,0-1-1,0 1-15,0 0 16,0-1-16,23 24 16,-23-23-16,24 23 15,-1 0 1,-23 23-16,0 1 15,23-1-15,-23 0 16,0 1-16,-23-1 16,0 23-16,23-22 15,-24-1-15,1-23 16,23 23 0,23-23 62,1 0-78,-1 0 0,0 0 15,1 0 1,-24 24 15,0-1-31,-24 0 16,1 1-16,-24-1 15,24 0-15,0 0 16,0 1-16,23-1 16,23-23 31,0 0-32,24-23-15,-1-1 0,24 1 16,-23 0-16,23 0 15,-24 23-15,-22-24 16,-1 24-16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1:37.6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213 326 0,'23'0'63,"-23"-23"-32,0 0-15,-23-1-16,-1 1 15,1 0-15,0 23 0,0-24 16,-1 24-16,1 0 15,0 0 1,-1 24 0,24 22-16,0 1 15,-23-1-15,23 1 16,0 0-16,0-1 16,23-22-16,1-24 15,-1 0 1,0 0-16,1-47 15,-1 0-15,-23 1 16,23-24-16,0 23 16,-23 24-16,0 0 0,24 23 31,-1 46-15,0-22-16,-23 22 15,24 1-15,-1-24 16,-23 0-16,23-23 15,-23 24-15,24-24 16,-24-24-16,23 1 16,-23 0-16,23-24 15,-23 1-15</inkml:trace>
  <inkml:trace contextRef="#ctx0" brushRef="#br0" timeOffset="397">446 116 0,'23'140'47,"-23"-70"-32,0 0-15,0 0 16,0-23-16,23-24 16,-23 0-1,0-46 1,0-24-16,0 1 16,0-1-16,24-23 15,-24 24-15,0-1 16,23 24-16,-23-1 15,23 1-15,1 23 16,-1 0-16,0 0 16,0 0-16,1 0 15,22 0-15,-22 0 16,-1 23-16,0-23 16</inkml:trace>
  <inkml:trace contextRef="#ctx0" brushRef="#br0" timeOffset="816">865 70 0,'0'116'47,"0"-69"-32,0 23-15,0-24 16,24 1-16,-24 0 16,0-24-16,0 0 0,0 1 15,0-48 17,0 1-17,23 0-15,-23-24 16,0 0-16,0 1 15,0-1-15,23 24 16,-23 0-16,23 23 16,1 0-16,-1 0 15,0 0 1,1 0-16,-1 0 16,0 0-16,1 23 15,-1-23 1,0 0-16,0 0 0</inkml:trace>
  <inkml:trace contextRef="#ctx0" brushRef="#br0" timeOffset="1995">1285 140 0,'116'-117'47,"-93"117"-31,-23-23-16,0 46 93,0 24-77,0-24-16,0 24 16,0 23-16,0-24 15,0 1-15,0-1 16,0-22-16,0 22 15,0-22-15,-23-1 16,23 0-16,0 1 16,-23-24-1,0 0-15,-1 0 16,1 0 0,0 0-16,-1 0 15,48 0 79,22 0-78,1 0-16,-24 0 15,24 0-15,-1 0 0,1 0 16,-24 0-1,1 0-15,-1 0 0,0 0 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1:51.2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326 280 0,'-23'-47'47,"0"47"-31,23-23-16,0-1 15,-24 1-15,24 0 16,-23 0 0,23-1-16,-23 24 15,-1 0 1,1 0-1,0 24 1,23-1-16,0 23 16,-24-22-16,24 46 15,0-24-15,0 1 16,0 23-16,0 0 0,0-24 16,0 24-16,0-23 15,0 23-15,0-47 16,0 24-16,0-24 15,24-23 1,-48 0 31,1-23-31,23-24-16</inkml:trace>
  <inkml:trace contextRef="#ctx0" brushRef="#br0" timeOffset="240">0 350 0,'93'0'62,"-46"0"-62,-1 0 16,-22-24-16,22 24 15,-22 0-15,-1-23 16,0 23-16</inkml:trace>
  <inkml:trace contextRef="#ctx0" brushRef="#br0" timeOffset="638">489 256 0,'-46'-23'47,"22"23"-47,1 23 15,0 1 1,23-1-16,-24 0 16,24 1-16,0-1 15,0 0-15,0 0 16,0 1-16,0-1 15,24 0-15,-1 1 16,0-1 0,1-23-16,-1 0 15,0 0-15,24 0 16,-24-23-16,0 23 0,1-24 16,-1 1-1,-23 0-15</inkml:trace>
  <inkml:trace contextRef="#ctx0" brushRef="#br0" timeOffset="1315">815 303 0,'-46'-47'46,"23"47"-30,23-23-16,-24 23 16,1 0-1,0 0-15,-1 0 16,24 23 0,0 1-1,0-1 16,0-46 63,24 23-78,-1 0-1,-23-24 1</inkml:trace>
  <inkml:trace contextRef="#ctx0" brushRef="#br0" timeOffset="1787">746 0 0,'-47'70'47,"47"-23"-32,-23 22-15,23-22 16,0 0-16,0 23 0,0-24 15,0 1-15,0-1 16,0-22-16,23 22 16,0-46-16,-23 24 15,24-24-15,-1 0 16,0-24 0,0-22-1,-23 22-15,24-22 16,-24-1-16,0 24 15,0 0-15,0-1 16,0 1-16,-24 23 16,24-23-16,-23 23 15,0 0-15,0 0 16,-1 23 15</inkml:trace>
  <inkml:trace contextRef="#ctx0" brushRef="#br0" timeOffset="2207">1118 117 0,'-23'23'63,"0"0"-63,0 0 15,-24 24-15,24 0 16,-1-24-16,1 24 15,0-24-15,-1-23 16,24 23-16,24 0 47,-1-23-47,0 0 0,24 0 16,0 0-16,-1-23 15,-23 23-15,24-23 16,-24 23-16,1-23 15,-1 23-15,-23-24 32</inkml:trace>
  <inkml:trace contextRef="#ctx0" brushRef="#br0" timeOffset="2417">1095 186 0,'-23'94'47,"46"-1"-47,-23 0 16,0 0-16,23-23 15,-23 0-15,0 0 16,0-47-16,0 1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2:13.01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290 303 0,'0'-24'63,"-24"24"-16,1-23-32,0 23-15,-1-23 16,1 23-16,0 0 16,-1 0-16,1-24 15,0 24 1,-1 0-16,24 24 16,-23-24-16,23 46 15,-23-22-15,23 22 16,0 24-16,0-23 15,0-1-15,0 1 16,0-24-16,0 0 16,0 1-16,23-24 47,0-24-32,1-22-15,-1-1 16,0 1-16,1-1 15,-1 0-15,-23 24 16,0 46 31,0 24-47,23 0 16,-23-1-16,24 1 15,-24-24-15,23 0 16,-23 1-16,23-24 15,1 0-15,-1-24 16,0 1-16,-23-23 16,23-1-16,1 0 15</inkml:trace>
  <inkml:trace contextRef="#ctx0" brushRef="#br0" timeOffset="373">429 279 0,'47'140'47,"-24"-93"-47,-23-24 16,0 24-1,0-24-15,0 0 0,0-46 47,0-24-31,0 1-16,0-1 15,0 0-15,0 1 16,0-1-16,0 24 16,0 0-1,24 23-15,-1 0 16,0 0-16,24 0 0,-1 23 15,-22 0 1,22 1-16,1-1 0,-24-23 16,24 0-16,-24 0 15</inkml:trace>
  <inkml:trace contextRef="#ctx0" brushRef="#br0" timeOffset="804">919 163 0,'0'46'47,"0"1"-31,0 0-16,0-1 15,0 1-15,0-1 16,0 1-16,0 0 16,0-24-16,0 0 15,0 0-15,0-46 47,0-23-47,0-1 16,0 0-16,0 1 15,0-1-15,23 24 0,-23-24 16,23 24-16,1 0 16,-1 23-1,23 0 1,-22 0-16,-1 0 16,0 23-16,1-23 15</inkml:trace>
  <inkml:trace contextRef="#ctx0" brushRef="#br0" timeOffset="1664">1222 0 0,'116'116'47,"-93"-69"-31,1-1-16,-1-22 16,0 22-16,-23-22 15,0 22-15,0 1 16,0-1-16,0 1 0,-23-24 15,0 24-15,-1-24 16,1-23-16,-23 0 16,22 0-16,1 0 15,0 0-15,-1-46 16,1 22-16,0 24 16,23-23-16,23 23 62,0 0-31,1 0 251,-1 0-267,0 23-15,1 1 16,22-24-16,-23 23 15,24 0-15,0 0 16,-1-23-16,-22 24 16,22-24-16,-23 23 15,1-23-15,-1 0 16,0 0 0,-23-23-16,0-1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2:18.2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259 124 0,'0'-47'62,"0"24"-46,-24 0-1,1 23-15,0-24 0,0 24 16,-1 0-16,1 0 16,0 0-16,-1 24 15,1-1-15,0 24 16,-1 22-16,24 1 16,0 0-16,0 0 15,0-23-15,0-1 16,0-22-16,0-1 15,24-23-15,-1 0 16,0-23-16,1-24 16,-1-23-16,24 0 15,-24 0-15,0 24 0,0-1 16,-23 24 0,24 23-16,-24 46 31,0 1-31,0 0 15,0 23-15,23-24 16,-23-22-16,0-1 16,23 0-16,1-23 15,-1 0 1,0-23-16,1-24 16,-24 1-16</inkml:trace>
  <inkml:trace contextRef="#ctx0" brushRef="#br0" timeOffset="323">445 147 0,'23'23'47,"-23"24"-31,24 0-16,-24-24 15,0 24-15,0-24 16,0 24-16,0-24 15,0-46 17,0-24-17,0 24 1,0-24-16,0 0 0,0 24 16,0 0-16,0-1 15,0 1-15,23 23 16,0 0-16,24 0 15,-24 0-15,24 0 16,-24 0-16,1 0 16</inkml:trace>
  <inkml:trace contextRef="#ctx0" brushRef="#br0" timeOffset="742">818 54 0,'0'93'15,"0"-46"1,0 23-16,0-24 15,0 1-15,0 0 16,0-24-16,0 0 16,-23-23-1,23-23 1,0-24 0,0 1-16,0-1 15,0 0-15,23 24 16,-23 0-16,23-1 15,1 1-15,-1 23 16,0 0 0,1 0-16,22 0 15,-23 23-15,1-23 16,-1 0-16,24 0 16</inkml:trace>
  <inkml:trace contextRef="#ctx0" brushRef="#br0" timeOffset="1246">1144 334 0,'47'0'62,"23"-24"-62,-24 24 16,1 0-16,0 0 15,23 0-15,-47-23 0,23 23 16,-22 0-16,-1 0 16,0-23-16,-23-1 31</inkml:trace>
  <inkml:trace contextRef="#ctx0" brushRef="#br0" timeOffset="1448">1424 124 0,'0'140'47,"-23"-70"-31,23 0-16,0-1 15,-24-22-15,24 0 16,0-24-16,0 0 16</inkml:trace>
  <inkml:trace contextRef="#ctx0" brushRef="#br0" timeOffset="2138">1727 31 0,'70'23'63,"-47"-23"-63,0 0 0,1 0 15,-1-23-15,0-1 16,-23 48 46,0-1-62,0 24 16,24 22-16,-24-22 16,0 0-16,0 23 15,0-24-15,0 1 16,-24-1-16,24 1 16,0-24-16,0 24 15,-23-47-15,23 23 0,-23-23 31,-1 0-31,1 0 16,0 0-16,-1 0 16,1 0-16,23-23 31,23 23 31,24 0-46,-24 0-16,24 23 0,0-23 16,-1 0-1,1 24-15,-24-24 0,24 0 16,-24 0 0,0 0-16,1 0 0</inkml:trace>
  <inkml:trace contextRef="#ctx0" brushRef="#br0" timeOffset="2708">2473 264 0,'116'0'47,"-69"0"-32,-1 0-15,1 0 0,-1 0 16,1 0-16,-24 0 16</inkml:trace>
  <inkml:trace contextRef="#ctx0" brushRef="#br0" timeOffset="2940">2542 450 0,'94'0'47,"-71"0"-32,24 0-15,-1 0 16,1 0-16,-24 0 15,24 0-15,-24 0 16</inkml:trace>
  <inkml:trace contextRef="#ctx0" brushRef="#br0" timeOffset="3488">3172 31 0,'116'-24'31,"-93"24"-15,24 0-16,0 0 15,-24 24-15,0-24 16,1 23-16,-1-23 16,-23 23-16,0 1 0,-23-1 15,-1 23-15,-22-22 16,22-1-16,-22-23 16,22 23-16,-22-23 15,23 24-15,-1-24 16,24 23 62,0 0-78,0 1 16,0 22-16,0-22 15,0-1-15,0 0 16,0 0-16,0 1 15,0-1-15,24 0 0,-1-23 32,-23 24-17</inkml:trace>
  <inkml:trace contextRef="#ctx0" brushRef="#br0" timeOffset="4284">3195 963 0,'23'-24'47,"-23"1"-32,24 23-15,-1 0 31,0 0-15,0 0 0,-23 23 15,-23-23-15,23 24-16,-23-24 15,0 0 1,-1 0-1,48 0 48,-1 0-47,0 0-1,-23 23 32,-23-23-47,23 23 16,-23-23-16,-1 0 31,24-23-15,0 0-1,0-1-15,0 1 16,24 23 15,-1 0-15,0 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3:27.9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186 373 0,'0'-24'31,"0"48"172,0-1-203,0 24 0,0-1 16,0 1-16,0-1 15,0 1-15,0 0 16,0 23-16,0-24 15,0 24-15,0 0 16,0-23-16,0-1 16,0 1-16,0 23 15,0-47-15,0 24 16,0-1-16,0 1 16,0-24-16,0 24 15,0-1-15,0 1 16,0-24-16,0 24 0,0-1 15,0 24-15,0-23 16,0 23-16,0-24 16,0 24-16,0-23 15,0 23-15,0-23 16,24 22-16,-24-22 16,0 0-16,0-1 15,0-22-15,0-1 16,0 23-16,0-22 15,-24-24 64,24-24-64,-23-22-15,0-1 16,-1-23-16,1 0 15,0 1-15,-1 22 16,24 0-16,-23 1 16,23 22-16,-23 1 15,23 0 1,0 69 15,23-22-15,0 46-16,24 0 15,-24-24-15,1 24 16,-1-23-16,0-1 16,1-46-16,-24 24 15,23-24-15,0 0 32,-23-24-17,24-22-15,-1-1 16,0 0-16,0 1 15,1-24-15,-24 0 16,23 0-16,-23 0 16</inkml:trace>
  <inkml:trace contextRef="#ctx0" brushRef="#br0" timeOffset="504">722 815 0,'-46'-46'63,"46"23"-63,-24 23 16,1 0-1,0 0 1,23 23-1,-24 0 1,24 24-16,0-1 16,0 24-16,24 23 15,-24-23-15,23 24 0,-23-24 16,23-1-16,-23-22 16,0 0-16,24-1 15,-24-22-15,0-1 16,-24-46 15,1-1-31,0-22 16</inkml:trace>
  <inkml:trace contextRef="#ctx0" brushRef="#br0" timeOffset="698">513 1095 0,'46'-23'47,"1"23"-47,-24-24 16,24 24-16,-1-23 16,1 0-16,-24 23 15,0 0-15</inkml:trace>
  <inkml:trace contextRef="#ctx0" brushRef="#br0" timeOffset="989">885 979 0,'-70'0'62,"70"23"-62,-23 0 16,23 0-16,0 1 15,0-1-15,0 0 16,0 1-16,0-1 16,23-23-16,1 23 0,-1-23 31,0 0-31,1 0 0,22 0 15,-22-23-15,-1 0 16</inkml:trace>
  <inkml:trace contextRef="#ctx0" brushRef="#br0" timeOffset="2094">955 629 0,'24'0'62,"-1"0"-46,0 23-16,1-23 15,-1 0-15,0 0 16,0 0-16,-23 24 47,0-1-32,0 24-15,0-1 16,-23 24-16,23-23 16,-23 23-16,0-1 15,-1 1-15,1-23 16,23 0-16,0-1 16,0-22-16,-23-24 15,23-47 16</inkml:trace>
  <inkml:trace contextRef="#ctx0" brushRef="#br0" timeOffset="2415">1212 909 0,'23'116'31,"-23"-69"-31,23-24 16,-23 0-16,24 1 16,-1-1-16,0-23 15,0-23 1,-23-1-16,24 1 0,-24-24 16,0 24-16,0 0 15,0 0-15,0-1 16,-24 24-16,1-23 15,0 23-15,0 0 16,-24 0-16,24 0 16,-1 0-16,1 23 15,0 1 1</inkml:trace>
  <inkml:trace contextRef="#ctx0" brushRef="#br0" timeOffset="3150">769 163 0,'0'-70'47,"0"47"-32,0-1-15,-23 24 16,-1-23-1,1 23 1,0 23 0,-1-23-16,1 47 15,0-24-15,23 24 16,0 0-16,0 22 16,0-22-16,0-24 15,0 24-15,23-47 16,0 23-16,1-23 15,-1-46 1,0-1-16,-23 0 16,24-22-16,-1 22 15,-23 0-15,23 1 16,0 69 15,-23 24-15,24-1-16,-1 1 15,0-24-15,1 24 16,-24-24-16,23-23 16,0 0-1,-23-23-15</inkml:trace>
  <inkml:trace contextRef="#ctx0" brushRef="#br0" timeOffset="3428">979 70 0,'23'93'32,"-23"-46"-17,23 22-15,-23-45 16,0 22-16,0-69 47,0-24-32,0 1-15,0-1 16,0 1-16,0-1 16,24 24-16,-24-1 15,23 1-15,0 23 0,0 0 16,1 0-16,-1 0 16</inkml:trace>
  <inkml:trace contextRef="#ctx0" brushRef="#br0" timeOffset="3833">1212 70 0,'0'116'31,"0"-69"-31,0-24 16,0 24-16,0-24 16,23 0-16,-23-69 62,0 22-62,0-22 16,0 23-16,0-24 0,23 24 15,1-1 1,-24 1-16,23 23 0,0-23 16,0 23-16,1 0 15,-1 0 1</inkml:trace>
  <inkml:trace contextRef="#ctx0" brushRef="#br0" timeOffset="4276">1421 210 0,'47'0'47,"-24"-24"-47,1 24 16,-1 0-16,0 0 15,0-23-15,1 23 16</inkml:trace>
  <inkml:trace contextRef="#ctx0" brushRef="#br0" timeOffset="4508">1491 70 0,'0'140'47,"-23"-94"-31,23 24-16,0-23 15,-23-24-15,23 0 16,0 1-16</inkml:trace>
  <inkml:trace contextRef="#ctx0" brushRef="#br0" timeOffset="5154">1608 23 0,'46'0'62,"-22"0"-62,-1 0 16,0 0 0,-23-23-1,24 23 1,-24 23 31,0 0-47,0 1 15,0 46-15,0-24 0,0 1 16,-24-1-16,24 24 16,0-46-16,0 22 15,0-22-15,-23-1 16,0-23-1,-1 0 1,1 0 0,0 0-16,-1 0 15,1-23-15,0 23 32,46 0-1,0 0-16,24 0 1,-24 0-16,1 0 16,22 0-16,-22 0 15,-1 0-15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3:50.7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117 163 0,'0'23'94,"0"1"-79,23 22-15,-23 1 16,0-1-16,0 24 16,0 0-16,0 23 15,0 1-15,0-1 16,0 0-16,23 0 16,-23 0-16,0 1 15,0-24-15,0 23 16,0-23-16,0-24 0,0 1 15,0 0-15,0-24 16,0 23-16,-23-22 16,0-24 93,23-24-109,-24 1 16,24-23-16,-23-1 15,0-23-15,0 0 16,23 0-16,-24 24 16,24-1-16,0 70 46,0 1-46,0 45 16,24-22-16,-24 23 16,23-23-16,0-1 15,0 1-15,-23-24 16,24 0-16,-24 1 16,23-24-1,0 0 16,-23-24-31,24 1 0,-1 0 16,0 0-16,1-24 16,-24 24-16,23-24 15,-23 24-15,23-1 16</inkml:trace>
  <inkml:trace contextRef="#ctx0" brushRef="#br0" timeOffset="664">490 769 0,'-24'-47'47,"1"47"-32,0 0-15,-1 0 16,1 24-16,0 22 16,-1-23-16,1 24 0,0 0 15,23-1-15,0 24 16,0 0-16,23 0 15,0 0-15,1 23 16,-1-23-16,-23-23 16,23-1-16,-23-22 15,0-1-15,-23-70 47,0 1-47</inkml:trace>
  <inkml:trace contextRef="#ctx0" brushRef="#br0" timeOffset="856">257 1072 0,'139'46'47,"-115"-46"-32,22 0-15,-22 0 16,-1 0-16,24-23 16,-24 23-16,0 0 15</inkml:trace>
  <inkml:trace contextRef="#ctx0" brushRef="#br0" timeOffset="1192">653 955 0,'-47'-23'47,"47"46"-32,-23 1 1,23-1-16,-23 0 0,23 24 16,0-24-16,0 24 15,23-24-15,-23 0 16,23-23-16,0 24 16,1-24-16,-1 0 15,0 0-15,1 0 16,-1 0-16,-23-24 15,23 1-15</inkml:trace>
  <inkml:trace contextRef="#ctx0" brushRef="#br0" timeOffset="1920">746 932 0,'140'23'47,"-94"-23"-47,1 0 16,-24 0-16,1 0 15,-1 0-15,0 0 16,-23 24 15,-23-1-31,0 23 0,-1-22 16,1 22-16,-24 1 15,47 0-15,-23-1 16,0-23-16,23 1 16,0-1-16</inkml:trace>
  <inkml:trace contextRef="#ctx0" brushRef="#br0" timeOffset="2236">1282 932 0,'-47'47'63,"1"-24"-63,22 0 15,1 0-15,0 1 16,23-1-16,0 0 16,0 1-16,0-1 15,23 0-15,0 1 16,1-24-16,-1 0 15,24 0-15,-24 0 0,0 0 16,24-24-16,-24-22 16,0 22-16,-23-22 15</inkml:trace>
  <inkml:trace contextRef="#ctx0" brushRef="#br0" timeOffset="3055">536 163 0,'-116'-23'47,"92"46"-32,1 0-15,23 24 16,-23-24-16,23 24 15,0-1-15,0-22 16,0 22-16,0-22 16,23-24-1,0 0-15,1 0 16,-1-47-16,0 0 16,1 1-16,-1-24 15,0 23-15,-23 1 0,24 22 16,-24 71 31,0 0-47,23-1 15,-23-23-15,23 24 16,-23-24-16,23 1 16,1-24-1,-1-24 1</inkml:trace>
  <inkml:trace contextRef="#ctx0" brushRef="#br0" timeOffset="3384">723 93 0,'23'117'47,"-23"-71"-47,23 24 15,-23-47-15,0 24 16,0-24 0,0-46 15,0 0-15,-23-24-16,23 0 15,0 24-15,0-23 16,0 22-16,0 1 0,23 23 15,1 0 1,-1 0-16,0 0 16,24 0-16,-24 23 15,0-23-15,1 24 16,-1-24-16</inkml:trace>
  <inkml:trace contextRef="#ctx0" brushRef="#br0" timeOffset="3706">1026 140 0,'0'46'63,"0"1"-63,0-1 15,0-22-15,0-1 16,0 0-16,0 1 15,-24-24-15,24-24 47,0-22-47,0 22 16,0 1-16,0-23 16,24 22-16,-1 24 15,-23-23-15,23 0 16,24 23-16,-24 0 15,0 0-15,1-24 0,-1 24 16</inkml:trace>
  <inkml:trace contextRef="#ctx0" brushRef="#br0" timeOffset="4104">1282 23 0,'70'117'47,"-70"-71"-47,0-22 16,-23 22-16,-1 1 15,1-1-15,0-22 16,-1-1-16,1 0 16,0-23-16,-1 0 15,48 0 48,22 0-63,-22 0 0,-1 0 15,0 0-15,1 0 16,22-23-16,-23 0 16</inkml:trace>
  <inkml:trace contextRef="#ctx0" brushRef="#br0" timeOffset="4343">1468 233 0,'140'0'31,"-117"0"-31,24 0 16,-24 0-16,1-23 15,-1 23-15,-23-24 16</inkml:trace>
  <inkml:trace contextRef="#ctx0" brushRef="#br0" timeOffset="4529">1538 70 0,'0'140'31,"0"-94"-31,0 1 16,0 23-16,0-24 16,0-22-16,0-1 15</inkml:trace>
  <inkml:trace contextRef="#ctx0" brushRef="#br0" timeOffset="4740">1841 0 0,'0'116'15,"23"-46"1,-23 0-16,0 0 16,0 23-16,0-46 15,-23-1-15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16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0 490 0,'0'-47'47,"0"70"15,23 24-62,-23-1 16,23 24-16,-23 0 15,0 0-15,0 0 0,0 0 16,0-23-16,-23-1 16,23 1-16,0-24 15,0 0-15,-23-23 16,23-23 15,0-23-31,0-1 16,23-46-16,-23 23 15,23 0-15,1 23 16,-24 1-16,23-1 16,-23-23-16,23 47 15,1-24-15,-24 24 16,23 0-16,-23-1 16,23 24-16,0 0 15,-23 24 1,24-1-16,-1 24 15,-23-1-15,23 1 16,-23-1-16,24 1 16,-24 23-16,0-23 15,0-1-15,0 24 16,0-23-16,0-24 16,0 24-16,0-24 15,0-46 32,0-1-47,0 1 0</inkml:trace>
  <inkml:trace contextRef="#ctx0" brushRef="#br0" timeOffset="706">769 396 0,'0'47'47,"-24"0"-47,1-1 16,0 24-16,0-23 15,-1 23-15,1-24 16,0 1-16,-1-1 16,24-22-16,0-1 15,-23 0-15,23-46 47,0-24-47,0 24 16</inkml:trace>
  <inkml:trace contextRef="#ctx0" brushRef="#br0" timeOffset="998">606 513 0,'0'23'63,"23"0"-48,0 24-15,1 0 16,-1-1-16,0 1 16,-23 0-16,23-24 15,1 0-15,-24 0 0,0 1 16,23-1-16</inkml:trace>
  <inkml:trace contextRef="#ctx0" brushRef="#br0" timeOffset="1238">419 769 0,'93'-93'47,"-46"70"-32,0 23-15,-1-24 16,1 1-16,-1 23 15,-22-23-15,-1 23 16</inkml:trace>
  <inkml:trace contextRef="#ctx0" brushRef="#br0" timeOffset="2776">1188 396 0,'0'-23'47,"-23"23"-16,0 0-31,-1 0 16,-22 0-16,22 23 15,-22 1-15,22-24 16,24 23-16,-23-23 16,23 23-16,0 1 31,23-1-16,1-23-15,22 23 16,-22-23-16,22 23 0,1-23 16,-24 0-1,1 24-15,-24-1 0,23 0 16,-23 1-16,0-1 16,-23 0-16,23 1 15,-24-1-15,1 0 16,0 1-16,-1-24 15,24 23-15,-23-23 16,0 0 0,23-23-16,0-1 15,0 1-15</inkml:trace>
  <inkml:trace contextRef="#ctx0" brushRef="#br0" timeOffset="2963">1305 466 0,'23'140'47,"-23"-93"-47,0-1 16,0-22-16,0-1 15,0 0-15</inkml:trace>
  <inkml:trace contextRef="#ctx0" brushRef="#br0" timeOffset="3158">1328 187 0,'93'46'47,"-93"-22"-31</inkml:trace>
  <inkml:trace contextRef="#ctx0" brushRef="#br0" timeOffset="3804">1445 443 0,'139'-23'47,"-115"23"-47,-1 0 15,0 0-15,-23 23 16,0 24 0,0-24-16,-23 23 15,0 1-15,-1 0 0,1-24 16,0 24-16,-1-24 16,24 0-1,24-23 32,-1 0-47,24-23 16,-1 0-16,-22-24 15,22 24-15,-23-24 16,24 24-16,-24-24 16,1 24-16,-24 0 15,23-1-15,-23 1 16,0 0-1,-23 23-15,-1 0 16,1 0-16,0 23 16,-1 0-1,1 24-15,23-24 16,0 24-16,0-24 16,0 0-16,0 24 15,0-24-15,23 1 16,1-24-16,-1 23 15,0-23 1,1 0-16,-1 0 0,24-23 16,-24-1-16,0 24 15,1-23-15,-24 0 16,0-1-16,23 1 16</inkml:trace>
  <inkml:trace contextRef="#ctx0" brushRef="#br0" timeOffset="4221">2097 396 0,'-47'70'46,"47"-23"-30,-23-1-16,23 1 16,0-24-16,0 1 15,0-1-15,23-23 16,1 0 0,-1-23-16,0-1 15,24-22-15,-47 22 16,23-22-16,1-1 15,-24 24-15,0 0 16,0-1-16,-24 1 16,1 23-16,0 0 15,-1 0 1,1 23 15,23 1-31,23-24 16,1 0-1</inkml:trace>
  <inkml:trace contextRef="#ctx0" brushRef="#br0" timeOffset="4568">2307 210 0,'70'-117'31,"-47"94"-31,-23 0 16,0 69 31,-23-22-32,23 22-15,0 1 16,-24 23-16,24 0 16,0 23-16,0-23 15,0 23-15,0 0 16,0 1-16,0-1 15,0-23-15,0 0 16,24-24-16,-24-23 0,0 1 16,0-1-1,-24-23 1,1 0 0,0-23-16,-1-1 15</inkml:trace>
  <inkml:trace contextRef="#ctx0" brushRef="#br0" timeOffset="4779">2237 326 0,'140'0'31,"-94"0"-16,1 0-15,-1 0 16,-22 0-16,-1 0 16,0 0-16</inkml:trace>
  <inkml:trace contextRef="#ctx0" brushRef="#br0" timeOffset="5064">2680 280 0,'-24'140'47,"24"-70"-47,-23-24 15,23 1-15,0-24 16,0 0-16,23-23 16,-23 24-16,24-24 15,-1 0 1,0 0 0,0-24-16,-23 1 0</inkml:trace>
  <inkml:trace contextRef="#ctx0" brushRef="#br0" timeOffset="5340">2889 233 0,'117'0'47,"-94"0"-47,0 0 16,1 0-16,-1 0 16,0 0-1,-23 24 1</inkml:trace>
  <inkml:trace contextRef="#ctx0" brushRef="#br0" timeOffset="5656">2889 396 0,'47'0'62,"-24"0"-62,1 0 16,-1-23-16,0 23 15,0 0-15,1-23 16,-24 46 0,0 0-1,0 1-15,0 22 16,-24 1-16,24-1 15,-23-22-15,23-1 16,-23 0-16,23 1 0</inkml:trace>
  <inkml:trace contextRef="#ctx0" brushRef="#br0" timeOffset="5858">3099 443 0,'23'93'47,"-23"-70"-31,0 1-16,0-1 16,24-23-1,-1 0-15,0 0 16,1-23-1,-1-1-15</inkml:trace>
  <inkml:trace contextRef="#ctx0" brushRef="#br0" timeOffset="6055">3309 24 0,'116'23'47,"-92"-23"-47,-1 0 16</inkml:trace>
  <inkml:trace contextRef="#ctx0" brushRef="#br0" timeOffset="6869">3472 0 0,'0'140'16,"0"-117"-1,-23 24-15,23-24 16,0 1-16,0-1 15,-24 0-15,1-23 16,0 0 0,-1 0-1,24-23-15,-23 0 16,23-1-16,0 1 16,0 0-1,23 23 1,-23-24-16,24 24 15,-1 0-15,0 0 16,1 0-16,-1-23 16,0 23-1,-23 23 1,-23 24-16,0-24 16,-1 24-16,-22-1 15,22 1-15,1-24 16,0 1-16,23-1 15,0-46 17,23-1-17,0 24-15,-23-23 16,24 23-16,-1 0 16,0 0-16,1 0 15,-24 23 16,0 1-31,-24-1 16,1 0-16,0 1 16,23-1-16,0 0 15,0-46 17,23 0-17,-23-1-15,23 1 16,1-24-16,-1 24 15,0 0-15,0-1 16,1 1-16,-1 23 16,0-23-16,1 23 0,-1 0 15,0 0 1,-23 23 0,0 0-16,0 1 15,0-1-15,0 0 16,0 1-16,0-1 15,-23 0 1,0-23-16</inkml:trace>
  <inkml:trace contextRef="#ctx0" brushRef="#br0" timeOffset="7245">3542 420 0,'0'46'46,"0"-22"-30,0 22-16,0 1 16,0-1-16,0 1 15,0-24-15,0 1 16,0-1-16,-24-70 62,24 24-46,0 0-16,-23-1 0,23 1 16,0 0-1,-23 23-15,0 23 32,-1 0-32,1 1 15,0-1 1,-1 0-16,24 1 15,-23-24-15</inkml:trace>
  <inkml:trace contextRef="#ctx0" brushRef="#br0" timeOffset="7434">3472 559 0,'140'0'31,"-117"0"-15,0 24-16,1-1 16,-1 0-16,0 1 15,-23-1-15,24 0 16,-24 1 0</inkml:trace>
  <inkml:trace contextRef="#ctx0" brushRef="#br0" timeOffset="7727">3845 140 0,'116'23'47,"-92"1"-31,-1 22-16,-23 1 15,23-1-15,-23 1 16,0 23-16,-23 0 16,-24-24-16,24 24 0,0-23 15,-24 0-15,24-1 16,-1-22-16,1 22 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3:59.9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93 60 0,'0'24'250,"0"-1"-218,0 0-17,0 1-15,0-1 0,0 0 16,0 1-16,0-1 15,0 23-15,0-22 16,0-1-16,0 0 16,0 24-16,0-24 15,0 1 1,0-1-16,0 0 16,0 1-1,0-48 126,0 1-126,0 0 1,0-1 0,0 1-1,0 0 1,0-1 0,0 1-16,0 0 15,0-1-15,0 1 16,0 0-16,0 0 15,0-24-15,0 24 0,0-1 16,0 1 0,0 0-16,0-1 15,0 1 17,0 0 14,-23 23-14,23-23 77,0 46 32,-23-23-126,23 23 1,-24-23 140,48 0-46,-1 0-79,0 0-16</inkml:trace>
  <inkml:trace contextRef="#ctx0" brushRef="#br0" timeOffset="601">0 527 0,'23'-24'47,"1"24"-31,-1 0-1,0 0 1,0-23 0,-23 0 62,-23 23-47,23-24-31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4:30.1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0 112 0,'117'0'31,"-47"0"-15,23 0-16,0-23 16,0 23-16,0-23 15,24 0-15,-24-1 0,24 24 16,-24 0 0,23 0-16,24 0 0,-23 0 15,22 0-15,1 0 16,23 24-16,-23-24 15,-23 23-15,23-23 16,-47 0-16,23 0 16,-23 0-16,24 0 15,-24 0-15,24 0 16,-24 0-16,23 0 16,1 0-16,-1 0 15,1 0-15,-1 0 16,1 0-16,0 0 15,-1 0-15,1-23 16,-1 23-16,1-24 0,-24 24 16,23 0-1,-46 0-15,23 24 0,1-24 16,-24 23-16,-1-23 16,25 0-16,-24 0 15,-1 0-15,1 23 16,0-23-16,0 0 15,-23 0-15,-1 0 16,1 0-16,0 0 16,-1 23-16,1-23 15,-1 0-15,1 24 16,-24-24-16,24 23 0,0 0 16,22-23-16,1 0 15,0 0-15,23 0 16,-23 0-16,24 0 15,-24-23-15,-1 23 16,1 0-16,-23 0 16,23 0-16,-24 0 15,-22 0-15,22 0 16,-22 0-16,22 0 16,-22 0-16,-1 0 15,0-23-15,24 23 16,-24 0-16,0 0 15,1 0-15,-1 0 16,0-24 0,1 24-16,-1 0 15,0 0-15,1-23 16,-1 23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4:31.7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77 0,'23'0'63,"24"0"-48,-24 0-15,23 23 16,1-23-16,23 0 15,0 0-15,0 0 16,23 0-16,-23 0 16,0 0-16,23 0 15,-23 0-15,23 23 16,0-23-16,1 0 16,-1 0-16,0 23 15,23-23-15,-22 0 16,-1 0-16,0 0 15,0 0-15,1-23 16,-25 23-16,25 0 0,-24 0 16,-1 0-16,1 0 15,-23 0-15,23 0 16,-23 0-16,22 0 16,1 0-16,0 0 15,-23 0-15,23-23 16,23 0-16,-46-1 15,22 1-15,1 23 16,-23 0-16,23 0 16,-24-23-16,1 23 15,0 0-15,23 0 16,-24 0-16,24 0 0,-23 0 16,23 0-16,-24 0 15,1 0 1,23 0-16,-24 0 0,24 0 15,-23 0-15,23 0 16,0 0-16,-24 23 16,1-23-16,23 0 15,-24 0-15,1 0 16,0 0-16,-1 0 16,1 0-16,-1 0 15,-22 0-15,22 23 16,-22-23-16,22 0 15,-22 0-15,22 24 16,-23-24-16,24 0 16,-24 0-16,1 0 0,-1 0 15,0 0-15,1 0 16,-1 0-16,0 0 16,1 0-1,-24-24 1,-24 24-1,-22 0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4:34.2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187 210 0,'163'-47'47,"-117"24"-47,1 0 16,0 23-16,-1 0 15,1 0-15,-24-23 16,1 23-16,-48 0 62</inkml:trace>
  <inkml:trace contextRef="#ctx0" brushRef="#br0" timeOffset="211">396 0 0,'-23'94'62,"23"-25"-62,23 1 16,-23 0-16,0 0 16,0 0-16,0 0 15,0-23-15,0-24 16,0 0-16,0 1 0,-23-24 16</inkml:trace>
  <inkml:trace contextRef="#ctx0" brushRef="#br0" timeOffset="435">513 24 0,'23'116'31,"-23"-46"-15,0 23-16,0-23 15,0 0-15,0 0 0,0-23 16,0-24 0,0 0-16</inkml:trace>
  <inkml:trace contextRef="#ctx0" brushRef="#br0" timeOffset="1510">443 280 0,'23'0'47,"1"0"-32,-1 0-15,-23-23 0,23 23 16,-23 23-1,0 0 1,0 1-16,0-1 16,-23 0-16,23 1 15,0-1-15,23-23 63,1 0-63,-1 0 15,0 0 1,-46 23 15,-24 0-31,24 24 16,-24 0-16,24-24 16,-24 0-16,24 1 15,0-1-15,0 0 16,-1-23-1,48 0 17,22-23-17,-23 23-15,24-23 16,-24-1-16,24 1 16,-24 0-16,24-1 0,-47 48 31,-23-24-16,-1 46-15,-22-22 16,22-1-16,-22 23 16,-1-22-16,24-1 15,-24 0-15,1 24 16,-1-24-16,0 1 16,1 22-16,-1-23 15,24 1-15,0-24 16,-1 0-1,48 0 32,-1 0-31,0-24 0,1 24-16,-1 0 15,0-23 1,0 23-1,-23-23-15,24 23 16,-1 0-16,0-23 16,1-1-1,-1 24-15,0-23 16,1 23-16,-24-23 16,23 23-16,0-24 15,0 24-15,24-23 0,-24 23 16,24-23-1,-24 23-15,24-24 0,-24 24 16,1-23-16,-1 23 16,0-23-16,-23 0 78</inkml:trace>
  <inkml:trace contextRef="#ctx0" brushRef="#br0" timeOffset="1757">513 630 0,'-70'139'47,"47"-92"-47,-24 23 16,24-24-16,0 24 15,-1-46-15,1 22 16,23-22-16,-23-24 0</inkml:trace>
  <inkml:trace contextRef="#ctx0" brushRef="#br0" timeOffset="2392">513 769 0,'117'0'31,"-94"0"-31,23 0 16,-22 24 0,22-24-16,-22 0 0,-1 0 15,0 0 1,-46 0 0,0 0-1,-24 23-15,0 0 16,-22 1-16,22 22 15,0-23-15,1-23 16,22 24-16,1-24 16,46-24 46,24 1-62,-24 0 0,24 0 16,0-1-16,-24 24 15,0-23-15,-46 23 32,0 0-17,-1 0-15,1 0 16,0 0-16,-1 0 16,24 23 15,0 24-16,0-1-15,0 1 16,0 0-16,0-1 0,0 1 16,24-24-1,-24 1-15,23-24 16,0-24 0,1 1-1,-1-24-15,0 24 16,0-24-16,-23 1 15,24-1-15,-1 24 16</inkml:trace>
  <inkml:trace contextRef="#ctx0" brushRef="#br0" timeOffset="2618">1002 280 0,'47'70'47,"-24"-70"-31,1 0-16</inkml:trace>
  <inkml:trace contextRef="#ctx0" brushRef="#br0" timeOffset="3129">1305 210 0,'-116'117'47,"69"-71"-32,-23 1-15,24-1 16,-1-22-16,0-1 16,24 0-16,0-23 15,46 0 17,0 0-32,1-23 15,22 0-15,1-1 0,0-22 16,22 23-16,-22-24 15,0 24-15,-1-24 16,-22 24-16,-24-1 16,0 1-1,0 0-15,-47 23 16,24 0-16,-24 0 16,24 0-16,-1-24 15,1 24-15,0 0 16,23 24 15,0-1-31,0 24 16,0-1-16,0 24 15,23-23-15,-23 23 16,0-24-16,0 1 16,0-24-16,23 24 15</inkml:trace>
  <inkml:trace contextRef="#ctx0" brushRef="#br0" timeOffset="3789">1212 443 0,'-140'117'31,"94"-71"-31,22 1 0,-22-1 15,22-22-15,1-1 16,46-23 15,1-23-31,-1-24 16,24 24-16,-24 0 16,24-1-16,-1 1 15,1 0-15,-1 23 16,1-24-16,0 1 15,-24 23-15,0 0 0,-23 23 32,-46 1-32,-1 22 15,0 24-15,-23-23 16,1-1-16,-1 1 16,46 0-16,-22-24 15,22-23 1,48 0 15,-1 0-31,0-23 16,24-1-16,0-22 15,22 22-15,-22-22 16,23-1-16,-23 1 16,-1 22-16,-22 24 15,-24-23-15,-24 23 16,1 0-16,0 0 15,-1 23-15,1-23 16,0 0-16,23 24 16,-24-1-16,24 0 15,0 0 1,-23 24-16,23 0 16,-23-24-16,-1 24 15,1-1-15,0-23 16,0 1-16,23-1 15,-24 0-15,1-23 16,23-23 0</inkml:trace>
  <inkml:trace contextRef="#ctx0" brushRef="#br0" timeOffset="3939">1212 909 0,'93'70'16,"-46"-47"-1,0 1-15,-24-1 16,23 0-16,-22-23 16,-1 0-16,0 0 15,-23-46 1</inkml:trace>
  <inkml:trace contextRef="#ctx0" brushRef="#br0" timeOffset="4522">1515 257 0,'117'0'31,"-94"-24"-15,23 24-16,1 0 15,-24 0-15,1 0 0,-1 0 16,-46 24 0,-1-1-1,-46 24-15,24-1 16,-24 1-16,23-1 16,24 1-16,0-24 15,-1-23 1,48 0 15,-1-23-15,0 0-16,24-1 15,0 1-15,-1 0 16,1-24-16,-1 24 16,-22 0-16,-1-1 15,-23 1 1,-23 23-16,-1 0 15,1 0-15,0 0 16,-1 0 0,1 23-1,23 1-15,-23 22 16,23-22-16,-23 22 16,23 1-16,-24-1 15,24-22-15,0 22 16,-23-22-16</inkml:trace>
  <inkml:trace contextRef="#ctx0" brushRef="#br0" timeOffset="4711">1748 420 0,'0'140'16,"0"-117"0,-23 24-16,23-24 15,0-46 17,0-1-32</inkml:trace>
  <inkml:trace contextRef="#ctx0" brushRef="#br0" timeOffset="4890">1841 163 0,'70'117'32,"-70"-94"-17,0 24-15,0-24 16,23-23-1,-23-23-15</inkml:trace>
  <inkml:trace contextRef="#ctx0" brushRef="#br0" timeOffset="5092">2051 24 0,'0'163'31,"0"-93"-16,0 0-15,0-24 16,0 24-16,0-23 16,0-1-16,0-22 15,-23-1-15,-1 0 16,1-23-16,0 24 16,-1-24-16,1-24 15</inkml:trace>
  <inkml:trace contextRef="#ctx0" brushRef="#br0" timeOffset="5693">1818 420 0,'23'116'31,"-23"-69"-31,24 0 16,-24-1-16,23-23 15,-23 24-15,0-24 16,0 1-16,0-1 15,-23 0-15,-1-23 16,1 0-16,0 0 16,-1 0-16,1 0 15,0 0 1,23-23 31,23 23-32,0 0 1,24 0-16,-24 0 16,1 0-16,-1 0 15,0 0 1,-46 23 0,0 1-16,-24 22 0,-23 1 15,23-1 1,-22-22-16,22 22 0,24-46 15,-1 0-15,1 0 16,46-23 47,24 23-63,0 0 15,-1-23-15,24 23 16,0 0-16,-23 0 15,22 0-15,1 0 0,-23 23 16,0-23 0,-1 0-16,-22 0 0,-1 23 15,0-23-15,-23 24 16</inkml:trace>
  <inkml:trace contextRef="#ctx0" brushRef="#br0" timeOffset="6347">2261 303 0,'116'47'47,"-69"-47"-47,-1 0 16,1 0-16,-24 0 15,1 0-15,-1 0 16,-46 0 15,-1 47-15,1-24-16,-24 23 0,24 1 15,0 23-15,-24 0 16,1 0-16,-1 23 16,0-23-16,24 0 15,-23 0-15,22-47 16,24 0-16,-23 1 16,23-48-1</inkml:trace>
  <inkml:trace contextRef="#ctx0" brushRef="#br0" timeOffset="6542">2191 909 0,'116'-116'32,"-69"116"-32,0 0 15,-24 0-15,23 0 16,-22 23-16,-24 0 16,23 24-16,-23-24 15,0 24-15,0-24 16,0 24-16,0-24 15</inkml:trace>
  <inkml:trace contextRef="#ctx0" brushRef="#br0" timeOffset="6721">2540 676 0,'140'93'47,"-117"-46"-47,1-24 15,-1 1-15,0-24 16,1 23-16,-1-23 16</inkml:trace>
  <inkml:trace contextRef="#ctx0" brushRef="#br0" timeOffset="6931">2936 443 0,'0'93'31,"0"-23"-31,0-23 15,0-1-15,0 24 16,0-23-16,0-24 16,0 1-16</inkml:trace>
  <inkml:trace contextRef="#ctx0" brushRef="#br0" timeOffset="7277">3123 187 0,'116'-47'47,"-69"47"-47,-24 0 15,24 0-15,-24 23 16,1 1-16,-1 22 15,0 24-15,0 0 0,-23 0 16,24 23 0,-24 1-16,23-1 0,-23 0 15,23 0-15,-23-23 16,0 0-16,24-23 16,-24-1-16,0-22 15,-24-48 32,1-22-47</inkml:trace>
  <inkml:trace contextRef="#ctx0" brushRef="#br0" timeOffset="7719">2983 583 0,'93'-47'63,"-69"47"-63,22-23 16,-22 23-16,-1 0 15,0 0-15,-23 23 31,0 1-31,0-1 16,-23 24-16,0-1 0,23 1 16,0-1-16,0 1 15,0-24-15,0 1 16,23-1 0,0-23-1,0 0-15,1-23 16,-1-1-16,-23 1 15,23 0-15,-23-1 16,24 1-16,-24 0 16,0-1-16,0 1 15,-24 23-15,1 0 16,0 0-16,-1 0 16,1 0-16,23 23 0</inkml:trace>
  <inkml:trace contextRef="#ctx0" brushRef="#br0" timeOffset="7973">4055 909 0,'-23'0'47,"-1"0"-32</inkml:trace>
  <inkml:trace contextRef="#ctx0" brushRef="#br0" timeOffset="9437">303 1562 0,'24'-24'62,"22"24"-62,1 0 0,-1 0 16,1 0-16,0 0 15,-1 0-15,24 0 16,0 0-16,23-23 16,0 23-16,24-23 15,-24-1-15,24 24 16,-1-23-16,1 23 15,23 0-15,-24 0 16,24 0-16,-24 0 16,1-23-16,-1 23 15,1-23-15,-24 23 16,24-24-16,-1 24 16,-23 0-16,24-23 0,-47 23 15,23 0 1,-23 0-16,23 0 0,-23-23 15,0 23-15,0-24 16,0 24-16,0-23 16,0 0-16,-1-24 15,1 24-15,0 0 16,-23-1-16,0 1 16,-1 23-16,1 0 15,-24 0-15,0 0 16,1 0-16,-1 0 15,0 0-15,1 0 32,-24-23-32,0-1 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4:49.5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 0 0,'24'0'78,"-24"23"-78,23 0 16,0 1-16,-23 46 0,24 0 15,-24-1 1,0-22-16,0 23 0,23-47 15,-23 24-15,0-24 16,0-46 15,0 0-15</inkml:trace>
  <inkml:trace contextRef="#ctx0" brushRef="#br0" timeOffset="232">358 23 0,'0'140'32,"0"-93"-17,0 22-15,23-22 16,-23 23-16,0-47 15,0 24-15,0-24 16,0 0-16,0 1 16,-23-24-1</inkml:trace>
  <inkml:trace contextRef="#ctx0" brushRef="#br0" timeOffset="561">8 443 0,'-23'0'63,"46"0"-63,24 23 15,-1 23-15,1-22 16,-24-1-16,24 24 15,-24-24-15,1 24 16,-1-24-16,0 0 16,0-23-16,-23 23 0,24-23 15,-1 0 1,0-23-16,24-23 0,0-1 16,-1 0-16,1 1 15,-24-1-15,0 24 16,1 0-16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4:51.0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93 373 0,'23'163'31,"-23"-93"-15,0 0-16,-23-1 15,23-22-15,-24 0 16,24-1-16,-23-22 15</inkml:trace>
  <inkml:trace contextRef="#ctx0" brushRef="#br0" timeOffset="186">69 629 0,'140'-70'31,"-93"47"-16,-1-1-15,1 1 16,0 0-16,-1 23 16,-22 0-16,-24 23 31,0 0-31</inkml:trace>
  <inkml:trace contextRef="#ctx0" brushRef="#br0" timeOffset="502">233 769 0,'-24'93'31,"24"-46"-15,0 22-16,0 1 15,-23-23-15,23 23 16,0-23-16,0-24 15,0 0-15,0 0 16,23-23-16,24 0 16,-24 0-16,24 0 0,-1 0 15,1-23-15,0 23 16,-24-23-16,23 0 16,-22-1-16,-1 1 15,0 0-15,-23-1 16,0 1-16,0 0 15,0-1-15</inkml:trace>
  <inkml:trace contextRef="#ctx0" brushRef="#br0" timeOffset="823">302 839 0,'47'-117'31,"-24"117"-31,1-23 16,-1 23-16,0 0 15,-23 23 1,24 24-16,-24 23 16,0 0-16,0 23 15,23 0-15,-23 0 16,0 24-16,0-47 15,0 23-15,0-47 16,0 1-16,0 0 16,0-24-1,-23-46 1,-24 23-16,0-47 16</inkml:trace>
  <inkml:trace contextRef="#ctx0" brushRef="#br0" timeOffset="1064">0 1118 0,'139'-46'47,"-92"22"-47,23 1 15,0-24-15,0 24 16,-24 0-16,-22 0 16,22-1-16</inkml:trace>
  <inkml:trace contextRef="#ctx0" brushRef="#br0" timeOffset="1385">326 909 0,'70'46'47,"-47"-23"-32,-23 1 1,0-1-1,-23 0-15,23 1 16,-24-24-16,48 0 78,-1 0-78,0 0 16,1 0-16,-1 0 15,0 0-15,0-24 16</inkml:trace>
  <inkml:trace contextRef="#ctx0" brushRef="#br0" timeOffset="1642">745 839 0,'117'-47'47,"-94"47"-47,0 0 15,-23 23 1,0 1-16,0 22 15,-23 24-15,0-23 16,-1 23-16</inkml:trace>
  <inkml:trace contextRef="#ctx0" brushRef="#br0" timeOffset="1792">815 1165 0,'23'-117'47,"1"71"-31,22-1-16,-22-23 15,-1 24-15,24-24 16,-24 23-16,0 1 16,-23-1-16,23 0 15</inkml:trace>
  <inkml:trace contextRef="#ctx0" brushRef="#br0" timeOffset="2099">1071 606 0,'0'116'31,"0"-93"-15,24-23 15,-1-23-31,0 0 16,1 0-16,-1-1 15,0 24-15,1 0 16,-1 0-16,0 0 15,0 0-15,-23 24 16,0 22-16,0 1 16,0-1-16,-23 1 15,0 0-15,0-1 16,-1-23-16,1 1 16,0-24-1,23-24-15,-24 1 16</inkml:trace>
  <inkml:trace contextRef="#ctx0" brushRef="#br0" timeOffset="2250">1141 815 0,'-23'140'31,"23"-93"-15,-23-1-16,-1 1 15,1 0-15,0-1 16,0-22-16,-1-1 15</inkml:trace>
  <inkml:trace contextRef="#ctx0" brushRef="#br0" timeOffset="2421">1095 1025 0,'116'47'31,"-69"-24"-16,-1 0-15,1 1 16,-24-1-16,24 0 16,-24-23-16,1 0 15</inkml:trace>
  <inkml:trace contextRef="#ctx0" brushRef="#br0" timeOffset="2790">1631 536 0,'-93'116'47,"46"-46"-32,0-23-15,1-24 16,46 24-16,-24-47 15,24 23-15,24-23 32,-1 0-17,0 0 1,1 23-16,-1 1 0,0-1 16,1 0-16,-1 24 15,-23-1-15,23 24 16,-23-23-16,0-24 15,0 24-15,0-24 16,0 0-16,-23-23 16,23-23-1</inkml:trace>
  <inkml:trace contextRef="#ctx0" brushRef="#br0" timeOffset="3210">1724 466 0,'70'23'47,"-47"0"-32,0-23-15,1 0 16,-1 0-1,0 0 1,1 0 0,-1 0-16,0 0 15,1 0-15,-48 24 32,1-1-32,-24 0 15,1 24-15,-1-24 16,1 1-16,-1-1 15,24 0-15,-1-23 16,1 0 0,23-23-1,23 0 1,1-1 0,-1 1-1</inkml:trace>
  <inkml:trace contextRef="#ctx0" brushRef="#br0" timeOffset="3441">1771 652 0,'0'24'63,"0"-1"-63,-24 0 15,24 24-15,0-24 16,-23 24-16,23-1 15,-23 1-15,-1-1 16,1 24-16,23-23 16,-23 0-16,23-1 0,-24-46 15,24 24 1,0-71-16</inkml:trace>
  <inkml:trace contextRef="#ctx0" brushRef="#br0" timeOffset="4034">1794 909 0,'23'116'32,"-23"-69"-32,0-24 15,0 0-15,0-69 31,23-1-31,-23 0 16,24 1-16,-1-1 16,-23 1-16,47-1 15,-24 0-15,0 24 16,24 0-16,23 0 16,-24-1-16,1 1 15,-24 23-15,1 0 16,-1 0-16,-23 23 15,23 1-15,-23 22 16,0 1-16,0 23 0,-23 0 16,0-24-1,-1 1-15,1-1 0,0-22 16,-1-1-16,1-23 16,0 0-16,-1-47 15,24 24-15,-23-24 16,0 24-16,0-23 15,23-1-15,-24 24 16,24-1-16,0 48 47,0 22-31,0 24-16,-23 0 15,23-23-15,0 23 0,-23-47 16,23 24-16,0-24 15,0-70 17,0 1-32</inkml:trace>
  <inkml:trace contextRef="#ctx0" brushRef="#br0" timeOffset="4222">2027 815 0,'23'117'47,"-23"-24"-47,0 0 16,0 24-16,23-1 0,-23-22 15,0-25-15,0 1 16,0-46-16,0-1 16,0 0-16,-23-23 15</inkml:trace>
  <inkml:trace contextRef="#ctx0" brushRef="#br0" timeOffset="4402">1840 1072 0,'140'-47'46,"-93"47"-46,-1-23 16,24 23-16,-23-24 16</inkml:trace>
  <inkml:trace contextRef="#ctx0" brushRef="#br0" timeOffset="4950">2353 489 0,'140'-46'47,"-93"46"-31,-24 0-16,0 0 0,-23 23 16</inkml:trace>
  <inkml:trace contextRef="#ctx0" brushRef="#br0" timeOffset="5164">2306 839 0,'140'-117'47,"-93"71"-47,0 22 0,-24-22 15,0 22-15,0 24 16,-23-23-16,-23 23 16</inkml:trace>
  <inkml:trace contextRef="#ctx0" brushRef="#br0" timeOffset="5340">2493 536 0,'0'93'31,"0"-23"-31,0 0 16,23 0-16,-23 0 16,0 23-16,24-23 15,-24-24-15,0 1 0,0-24 16,0 1-16,0-1 16,0-46-1</inkml:trace>
  <inkml:trace contextRef="#ctx0" brushRef="#br0" timeOffset="5511">2516 792 0,'-70'117'31,"47"-71"-31,0 1 16,-1-1-16,1-22 15,23-1-15,-23-23 16</inkml:trace>
  <inkml:trace contextRef="#ctx0" brushRef="#br0" timeOffset="5654">2516 932 0,'93'0'31,"-46"0"-31,-24 0 16,1 0 0</inkml:trace>
  <inkml:trace contextRef="#ctx0" brushRef="#br0" timeOffset="6044">2749 326 0,'0'93'47,"-23"-23"-47,0-23 16,-1-1-16,24 1 15,-23-24-15,46-46 31,1 0-15,-1-1-16,0 1 16,1 0-16,-1-1 15,23 24-15,-22 0 16,-1 0 0,-23 47-1,-23 0-15,-1 23 16,-22-1-16,-1 1 15,24-23-15,-24 0 16,24-1-16,0-23 16,-1-23-16,1 0 15</inkml:trace>
  <inkml:trace contextRef="#ctx0" brushRef="#br0" timeOffset="6540">2749 722 0,'117'-23'47,"-94"23"-47,0 0 16,-23 23-1,0 0-15,0 1 0,0-1 16,-23 0-16,23 1 15,-23-1-15,23 0 16,-24-23-16,24 24 16,-23-1-16,23 0 15,-23 0-15,23 1 16,23-48 46,0 1-62,1 0 16,22 23-16,-22-23 16,-1-1-16,0 24 0,1 0 15,-1 0-15,-23 24 16,0-1-16,0 23 16,0 1-16,0 23 15,-23 0-15,-1-23 16,1 22-16,0-22 15,-24-24-15,24 24 16,-1-24-16,-22-23 16,23 0-16,-1-23 15</inkml:trace>
  <inkml:trace contextRef="#ctx0" brushRef="#br0" timeOffset="6690">2819 1048 0,'117'47'47,"-71"-24"-32,-46 1-15,24-24 16</inkml:trace>
  <inkml:trace contextRef="#ctx0" brushRef="#br0" timeOffset="7620">3239 256 0,'46'140'46,"-46"-93"-46,24 22 16,-24-22-16,0-24 16,0 1-16,23-48 31,0-22-31,0-1 16,-23 1-16,24-1 15,-24 0-15,23 1 0,-23 22 16,-23 1-1,-1 23-15,1 0 16,-23 23-16,22 1 16,1 22-16,23-22 15,-23-24-15,23 23 16,23-23 15,0 0-31,1 0 16,-1 0-16,0 0 15,0 0-15,1 0 16,-1-23-16,-23 46 16,0 0-16,-47 24 15,1 23 1,-1 0-16,1 23 0,22-47 16,-22 24-16,46-46 15,-24-1-15,48-46 63,-1-1-63,0 1 15,24-24-15,0 24 16,-24-23-16,23 22 16,-46 1-16,24 23 0,-1 23 31,-23 24-31,23-1 0,-23 1 15,0 0-15,24-1 16,-24-22-16,23-1 16,-23 0-1,23-23 1,-23-23-16,24-24 16,-1 24-16,0-24 15,-23 1-15,0-1 16,0 24-16,0 0 15,-23-1-15,0 24 16,-1 0 0,1 24-16,0 22 15,-1 1-15,1-1 0,0 1 16,-1 0-16,1 22 16,-23-45-16,22 22 15,1 1-15,23-24 16</inkml:trace>
  <inkml:trace contextRef="#ctx0" brushRef="#br0" timeOffset="7806">3332 932 0,'140'0'47,"-117"23"-47,24 0 0,-1 1 16,1-24-16,-1 23 15,1 0-15,0 1 16,-24-24-16,0 0 16,0 0-16,-23-24 15,24-22 1</inkml:trace>
  <inkml:trace contextRef="#ctx0" brushRef="#br0" timeOffset="8310">3705 303 0,'139'0'31,"-69"0"-31,-23 0 16,0 0-16,-24 0 15,0 0-15,1 0 16,-24 23 15,0 0-31,-24 24 16,-22 0-16,22 22 16,-22 25-16,-1-24 0,24 23 15,-24-47 1,24 1-16,0-24 0,23 1 15,0-48 1,0-22-16,0-1 16,0 0-16,23 24 15,0-23-15,0 46 16,1-24-16,-1 24 16,0 0-16,1 24 15,-1-1-15,0 23 16,-23 1-16,0 23 15,24-23-15,-24-1 16,23 1-16,-23-24 16,0 0-16,0-46 15,0-24 1</inkml:trace>
  <inkml:trace contextRef="#ctx0" brushRef="#br0" timeOffset="8466">4078 559 0,'69'117'47,"-45"-71"-47,-1-23 16,0 24-16,-23-24 16,24 1-16</inkml:trace>
  <inkml:trace contextRef="#ctx0" brushRef="#br0" timeOffset="8692">4311 233 0,'69'140'47,"-45"-47"-47,-24 0 16,0 0-16,0-23 0,0-23 15,0-1-15</inkml:trace>
  <inkml:trace contextRef="#ctx0" brushRef="#br0" timeOffset="8976">4450 256 0,'94'-140'16,"-71"117"-1,23 0-15,1-1 16,0 1-16,-1 0 16,-22 23-16,-1 0 15,0 0-15,0 23 0,1 0 16,-1 47-1,0 0-15,1 0 0,-24 23 16,23 1-16,-23 22 16,0-23-16,23 0 15,-23-46-15,0 0 16,0-24-16,-23-46 31,-24-1-15</inkml:trace>
  <inkml:trace contextRef="#ctx0" brushRef="#br0" timeOffset="9390">4544 326 0,'93'-47'62,"-47"47"-62,-22-23 16,-24 46-1,0 24 1,-24 0-16,1 23 16,0-1-16,23 1 15,-24-23-15,24 0 0,0-24 16,0 0-16,24-46 47,-1-24-47,0 24 15,-23-24-15,24 24 16,-24 0-16,0-1 16,-24 1-1,1 23-15,0 0 16,-1 0-1,1 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5:14.4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116 93 0,'-23'0'16,"-24"23"-16,24 1 15,23-1-15,-23-23 16,23 23 62,23-23-62,0 0-1,-23 23-15,23 1 16,-23-1-16,0 24 16,0-1-16,24 1 15,-24 0-15,0-1 16,0 1-16,0-1 16,0-22-16,0-1 15,0 0 1,0-46 46,0 0-62,23-47 16,-23 23-16,23 1 16,-23-1-16,0 0 15,24 24-15,-24 0 16,23-1-16,0 1 15,1 23 1,-1 0-16,0 0 16,0 23-1,1 24 1,-24 23-16,0 0 16,23 0-16,-23-24 0,0 24 15,0-23 1,0-24-16,0 0 0,-23-23 31,-1 0-31,1 0 16,0 0-16,0 0 15,-1-23-15,1 0 16,0 0-16,-1-1 16,24 1-16,0 0 15,0-1-15,0 1 16,0 0-16,0-1 15,24 24-15,-1-23 16,0 23 0,1 0-16,-1 23 15,-23 1-15,0-1 16,0 0-16,0 1 16,0-48 30,23-22-46,-23-1 16,47 1-16,-24-24 16</inkml:trace>
  <inkml:trace contextRef="#ctx0" brushRef="#br0" timeOffset="533">559 0 0,'0'46'62,"0"1"-62,-24-24 16,24 24-16,-23-24 15,23 0-15,23-23 32,1-23-17,-1 23-15,0-23 16,1 23-16,22-23 15,-22 23-15,-1 0 16,24 0-16,-24 0 16,0 23-16,0 0 0,1 0 15,-1 24 1,-23 0-16,0-24 0,0 24 16,0 23-16,-23-24 15,-24 1-15,1 23 16,-1-24-16,24-22 15,-1-1-15,1 0 16,0-23-16,-1 0 16,1-23-1,0-24-15,23 1 16,-24-1-16,24-23 16,0 47-16,0 0 0,0-1 15,0 1 32,24 23-47,-1-23 16,0 23-16,1-24 15,-1 24-15,24 0 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7:53.8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0 0,'0'23'94,"23"1"-79,0-1 1,1 0-16,-1 0 16,0 1-16,1-24 15,-24 23-15</inkml:trace>
  <inkml:trace contextRef="#ctx0" brushRef="#br0" timeOffset="930">1 186 0,'0'24'63,"0"22"-63,0-22 15,0-1-15,0 23 16,0-22-16,0-1 16,0 0-16,0 1 15,0-48 1,0 1-1,0 0 17,23 23-32,1-24 15,-1 1 1,23 0-16,1 0 16,23-1-16,-23 1 15,22 0-15,-22-1 16,-24 24-16,1 0 15,-24 47 1,-47-24-16,24 24 16,-24-1-16,24 1 15,0-24-15,-1 1 16,1-24-16,46 0 78,1 0-62,-1 0-1,-23 23 1,-23 0-16,23 24 16,0-24-1,-24 1-15,24-1 0,0 0 16,0 0-1,24 1-15,-1-1 16,0 0 0,0-23-16,1 24 15,-1-1-15,0 0 16,-23 1-16,24 22 16,-24 1-16,0-24 15,-24 0-15,1 1 16,0-1-16,-1-23 15,-22 0-15,23 0 0,-24 0 16,24 0 0,-24-23-16,24-1 0,23 1 15,-24 0 1,24-1-16,0 1 0,0 0 31,24 23-15,22-23-16,1 23 15,0 0-15,22-24 16,-22 1-16,23 0 16</inkml:trace>
  <inkml:trace contextRef="#ctx0" brushRef="#br0" timeOffset="1448">723 163 0,'-23'140'47,"23"-117"-31,-23 0-16,46-23 47,0-23-32,1 0-15,-1 0 16,24-24-16,-24 24 16,23-1-16,-22 1 15,-1 23-15,0-23 16,1 23-16,-24 23 15,23 0 1,-23 1 0,23-1-16,1 0 15,-1-23 1,0 0-16,0-23 16,1 23-16,-1-23 15,0-1 1,1 24-1,-48 24 17,1-24-32,-24 46 15</inkml:trace>
  <inkml:trace contextRef="#ctx0" brushRef="#br0" timeOffset="1657">793 489 0,'0'117'31,"0"-71"-31,-23 1 16,0 0-16,23-24 15,-24 0-15,1-23 16,0 24-16,23-48 15</inkml:trace>
  <inkml:trace contextRef="#ctx0" brushRef="#br0" timeOffset="2062">793 583 0,'93'116'31,"-93"-93"-15,0 1-16,0-1 16,0 0-16,0 1 15,0-1-15,-23-23 32,0 0-17,23-23 16,0-1-15,23 1-16,0 0 0,1-1 16,22 1-1,1-24-15,23 1 0,0-1 16,0 1-16,0-1 16,-24 24-16,1-1 15,-24 1-15,0 23 16,-46 0 15,0 0-31,0 0 16,-24 0-16</inkml:trace>
  <inkml:trace contextRef="#ctx0" brushRef="#br0" timeOffset="2416">1213 326 0,'0'70'46,"0"0"-30,23 23-16,-23 0 16,0-23-16,0 0 15,0 0-15,0 0 16,0-23-16,0-1 16,0-22-16,-23-24 15,-1 0 16,1-24-31,0-22 0,-1-1 16,1 0 0,-23 1-16,22-1 0,24 24 15,-23 0-15,46 23 63,1 0-63,22 0 15,1-24-15,-1 24 16</inkml:trace>
  <inkml:trace contextRef="#ctx0" brushRef="#br0" timeOffset="3150">1655 163 0,'24'23'47,"-24"1"-47,23-1 15,-23 24-15,0-24 16,0 0-16</inkml:trace>
  <inkml:trace contextRef="#ctx0" brushRef="#br0" timeOffset="3750">1842 140 0,'-47'140'63,"-23"-94"-63,24 24 15,-1-23-15,1-1 16,-1-22-16,0-1 16,24-23-16,23 23 15,-23-23-15,46-23 47,24 0-47,-24-1 16,47 24-16,-24-23 15,1 0-15,23 23 16,0-24-16,-24 1 16,-22 0-16,-1 23 15,0-24-15,-23 1 31,-23 0-31,0 0 16,-1 23-16,1-47 16,-23 24-16,22-24 15,24 24-15,-23-1 16,0-22-16,23 23 16,-24 23-16,24 23 31,0 23-16,24 1-15,-24 23 16,0 0-16,23-24 16,-23 24-16,0-23 15,0 0-15,0-24 16,0 24-16,-23-24 16,23 0-16,-24-23 15</inkml:trace>
  <inkml:trace contextRef="#ctx0" brushRef="#br0" timeOffset="3930">1702 349 0,'-93'117'31,"70"-70"-31,-1-1 16,1-22-16,0-1 15,23 0-15,-24-23 16</inkml:trace>
  <inkml:trace contextRef="#ctx0" brushRef="#br0" timeOffset="4117">1655 466 0,'140'0'31,"-93"23"-31,-1-23 16,1 0-16,-24 0 16,1 0-16,-1 0 15,-70 0 17,24 0-32,0 0 15</inkml:trace>
  <inkml:trace contextRef="#ctx0" brushRef="#br0" timeOffset="4470">1772 466 0,'-23'0'47,"23"23"-31,0 24-16,0 0 16,0-24-16,-24 23 15,1 1-15,23-24 16,-23 1-16,23-1 15,-24-23 1,48 0 31,-1 23-31,0 1-1,1-24-15,-1 23 0,0 0 16,1-23-16,-1 0 15,0 23-15,0-23 16,1 0 15</inkml:trace>
  <inkml:trace contextRef="#ctx0" brushRef="#br0" timeOffset="4816">1492 652 0,'140'0'31,"-93"0"-16,-24 0-15,24 0 16,-1 0-16,-22 0 16,-24 24-1,0-1 1,0 0-16,-24 1 16,1-1-16,0 24 0,-1-24 15,1 0-15,-24-23 16,24 23-16,0-23 15,0 0-15,-1-46 16,24 23 0,-23-24-16</inkml:trace>
  <inkml:trace contextRef="#ctx0" brushRef="#br0" timeOffset="5460">1982 280 0,'46'46'62,"-46"-23"-62,0 1 16,0-1-16,24-23 31,-1-23 0,0-1-15,1 1-16,-1 0 0,0 23 16,0-23-16,1 23 15,-1 0-15,0-24 16,-23 48-1,0 22 1,0 24-16,-46 0 16,22 0-16,-22 23 15,-1-23-15,1-23 16,-1-1-16,24 1 16,-1-24-16,1-23 15,0 23-15,-1-23 16,1-23-16,23 0 15,0-24-15,0 1 0,0-1 16,0 24 0,0-24-16,23 24 15,1 23 1,-1 0-16,0 0 16,1 0-16,-1 0 15,24 23-15,-24 0 16,24 24-16,-24-24 15,23 24-15,-22-24 16,-24 1-16,23-24 16,0 23-16,-23 0 15</inkml:trace>
  <inkml:trace contextRef="#ctx0" brushRef="#br0" timeOffset="6135">2494 303 0,'-23'70'62,"0"-24"-62,-1-22 16,-22 22-16,23-22 15,23-1-15,-24-23 16,24 23-16,-23-23 0,46 0 63,1 0-48,-1-23-15,23 23 16,-22 0-16,-1-23 15,0 23-15,1 0 16,-24 23 0,0 0-1,-24 24-15,1-24 16,0 24-16,-1-24 0,24 0 16,-23-23-16,46 0 62,1 0-46,-1 0-16,0 0 15,1 0-15,-1 0 16,0 0-16,-23 24 16,0-1-1,0 24-15,0-1 16,-23-23-16,23 1 15,23-48 48,1-22-47,-24-1-16,23 1 15,0-1-15,-23 0 16</inkml:trace>
  <inkml:trace contextRef="#ctx0" brushRef="#br0" timeOffset="7208">2751 233 0,'23'93'31,"-23"0"-16,0-23-15,0 24 16,0-1-16,-23-47 16,23 1-16,0 0 15,0-24 1,0-70 0,0 1-1,0-1-15,23-23 16,-23 0-16,0 0 15,23 0-15,-23 0 16,24 24-16,-1-1 0,0 24 16,-23 0-16,23-1 15,1 1-15,-1 23 16,0 0 0,1 23-1,-24 1-15,23 46 16,-23 23-16,0 23 15,0-22-15,0-1 16,0 0-16,-23-23 16,23-24-16,0-22 15,0-1-15,-24-23 32,1-23-17,0-24-15,-1 24 0,-22 0 16,23-24-16,-1 0 15,1 1-15,0 22 16,23-22-16,-24 23 16,48 23 31,22 0-32,-22 0-15,-1 0 16,0 0-16,0 0 15,1 0-15,-24 23 16,0 0 0,-24 0-16,24 24 0,-46-24 15,46 1-15,-23-1 16,23 0-16,23-23 62,0 0-46,0 0-16,1 0 16,-1 0-16,-23 24 15,0-1 1,-23 23 0,-1-22-16,-22 22 0,-1-22 15,1 22-15,-1-22 16,24-1-16,-1-23 15,1 0-15,23-23 63,23 23-63,1-24 16,22 1-16,1 23 15,0-23-15,-1 23 16,24-24-16,-23 24 15,23-23-15,0 23 16,-24 0-16,24 0 0,-47 23 16,1 1-16,-1 22 15,0-22-15</inkml:trace>
  <inkml:trace contextRef="#ctx0" brushRef="#br0" timeOffset="7380">3683 1025 0,'46'0'47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11.7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259 349 0,'0'-23'125,"-23"0"-110,0 23 1,-1 0-16,1-24 16,0 24-16,-1 0 15,-22 24-15,22-24 16,1 23-16,0 0 15,23 24-15,0-24 16,0 24-16,0-24 16,0 24-16,23-24 15,0 0-15,1 1 16,-1-24-16,0 0 0,1 0 16,22 0-16,-22 0 15,-1 0-15,24-24 16,-24 1-16,-23 0 15</inkml:trace>
  <inkml:trace contextRef="#ctx0" brushRef="#br0" timeOffset="436">422 93 0,'0'116'47,"0"-46"-47,0 0 16,0 0-16,-23 0 16,23-23-16,0-24 15,-23-23-15,23-47 47,23 24-31,-23-24-16,23 1 15,1 22-15,-24 1 16,23 0-16,0 0 16,1 23-16,-1 46 15,-23-23 1,0 24-16,23 0 15,-23-24-15,0 0 16,0 1-16,23-24 31,1 0-15</inkml:trace>
  <inkml:trace contextRef="#ctx0" brushRef="#br0" timeOffset="886">842 303 0,'-47'-24'47,"24"24"-32,0 24-15,-1-1 16,1 0-16,0 0 15,-1 1-15,24-1 16,0 0-16,0 1 16,0-1-16,0 0 15,24-23 1,-1 0 0,0-23-16,-23 0 15,24-24-15,-1 24 16,0-1-16,-23 1 15,0 0-15,0 46 47,23 0-31,-23 1-16,0-1 16,24 0-16,-24 1 15,23-24 1,0 0 15</inkml:trace>
  <inkml:trace contextRef="#ctx0" brushRef="#br0" timeOffset="1240">982 209 0,'0'94'32,"23"-48"-32,-23 1 15,0-1-15,0-22 16,0-1-16,0 0 16,0-46 15,0-24-16,0 24-15,0-24 16,0 1-16,23 23 16,-23-1-16,24 1 15,-1 0-15,0 23 16,0 0-16,24 0 16,0 23-16,-1-23 15,1 23-15,-1-23 0,1 24 16</inkml:trace>
  <inkml:trace contextRef="#ctx0" brushRef="#br0" timeOffset="1748">1727 70 0,'70'0'47,"-23"0"-31,-1 0-16,1-24 16,0 24-16,-1 0 15,-22 0-15</inkml:trace>
  <inkml:trace contextRef="#ctx0" brushRef="#br0" timeOffset="2057">1844 70 0,'0'116'31,"0"-69"-15,0-1-16,0 24 16,0-47-16,0 24 15,0-24-15,0 1 16,23-1 46,0-23-62,1 0 0,22 0 16,-22 0-16,-1 0 16,0 0-16,24 0 15,-24 0-15</inkml:trace>
  <inkml:trace contextRef="#ctx0" brushRef="#br0" timeOffset="2281">2170 186 0,'0'117'31,"0"-71"-31,0 1 16,0-24-16,0 0 15,0 1-15,0-1 16,0-46 0</inkml:trace>
  <inkml:trace contextRef="#ctx0" brushRef="#br0" timeOffset="2551">2287 256 0,'23'116'47,"-23"-92"-47,23-1 15,0-23 1,1-23 0,-1-1-1,-23 1-15,23 0 16,-23 0-16,0-1 15,0 1-15,-23 0 16,0 23 0,-1 0-16,-22 0 15,23 0-15</inkml:trace>
  <inkml:trace contextRef="#ctx0" brushRef="#br0" timeOffset="2970">2496 0 0,'117'23'31,"-94"-23"-16,0 0-15,1 0 0,-1 0 16,0 0 0,-23 23-1,0 1 1,0 22-16,0 1 16,-23-1-16,23 24 15,0 0-15,0 0 16,0 0-16,0 0 15,23-23-15,-23-24 16,24 0-16,-48-23 47,1-23-31,-24 23-1,1 0-15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20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28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0 816 0,'0'23'62,"24"-23"-15,22 0-31,-22 0 0,22 0-16,1 0 15,-1 0-15,1 0 16,0 0-16,23-23 15,-24 23-15,24 0 0,-23 0 16,23-24-16,-24 24 16,24-23-16,-23 23 15,-1 0-15,1 0 16,-24-23-16,0 23 16,1 0-16,-24 23 109,-24-23-109</inkml:trace>
  <inkml:trace contextRef="#ctx0" brushRef="#br0" timeOffset="598">24 1095 0,'23'0'125,"0"0"-125,24 0 16,-1 0-16,1 0 0,23 0 15,0 0-15,0-23 16,0 23-16,0 0 15,0 0-15,-1 0 16,25 0-16,-24 0 16,-1-23-16,1 23 15,0 0-15,-23-24 16,-24 24-16,0 0 16,-46 0 30,0 0-46,0 0 16,-24 0 0,24 0-16,-1 0 0</inkml:trace>
  <inkml:trace contextRef="#ctx0" brushRef="#br0" timeOffset="1424">769 629 0,'-23'0'47,"46"0"156,24 0-187,-24 23-16,1-23 15,-1 24-15,23-1 16,1 0-16,0 1 16,-1-1-16,-22 0 15,22 1-15,-23-1 0,24 0 16,-24 0-16,1-23 15,-1 24-15,0-1 16,-46 0 93,0-23-109,-1 24 16,-22-1-16,-1 0 16,1 1-16,-1-1 15,0 0-15,1-23 16,22 23-16,1-23 16,0 0-16,0 24 15,-1-24-15,1 0 16</inkml:trace>
  <inkml:trace contextRef="#ctx0" brushRef="#br0" timeOffset="3081">1725 536 0,'23'0'63,"24"0"-47,-24 0-16,24 0 15,-1 0-15,-23 0 0,24 0 16,-24 0-16,-23 23 15,0 1 1,0-1-16</inkml:trace>
  <inkml:trace contextRef="#ctx0" brushRef="#br0" timeOffset="3410">1655 909 0,'140'-70'31,"-94"70"-15,-22-23-16,22-1 16,-23 24-16,1 0 15,-24 24 16,0-1-31,-24 47 16,1-24-16,0 1 16,0 0-16,-1-1 15,24-23-15,-23 1 16,46-71 15,1 1-31</inkml:trace>
  <inkml:trace contextRef="#ctx0" brushRef="#br0" timeOffset="3614">1958 885 0,'23'117'31,"0"-70"-15,-23-1-16,0 1 15,24-24-15,-1 0 16,0-23-16,1 0 15,-1 0 1,0-23-16,1-24 0,-1 24 16,-23-23-16,0-1 15,0 0-15</inkml:trace>
  <inkml:trace contextRef="#ctx0" brushRef="#br0" timeOffset="3833">2098 373 0,'116'-24'31,"-69"24"-15,-1 0-16,-22 0 15,-1 0-15,0 0 16</inkml:trace>
  <inkml:trace contextRef="#ctx0" brushRef="#br0" timeOffset="4635">2307 326 0,'-23'117'31,"23"-71"-31,0-22 0,0-1 16,0 24-16,0-24 15,0 0 1,-23 0 0,-1-23-1,1 0 1,0 0-16,23-23 15,-23 23-15,23-23 16,0 0 15,23 23-15,0 0-16,0-24 16,1 24-16,-1 0 0,0-23 15,1 23-15,-1 0 16,-23 23-1,0 1 1,-47 22-16,1 1 16,22-1-16,1-22 15,0-1-15,0 0 16,23 1 0,0-48 15,23 24-31,0-23 15,0 0-15,-23-1 16,47 24-16,-24-23 16,1 23-16,-24-23 0,23 23 15,-23 23 1,0 24 0,-23-24-16,-1 24 15,1-24-15,0 0 16,23 0-16,0-46 62,23 0-62,0 0 16,1-1-16,-1 24 16,0-23-16,1 23 15,22-23-15,-23 23 0,24 0 16,-24 0-16,1 0 15,-1 0-15,-46 23 32,23 0-17,-47 1-15,47-1 16,-23-23-16,-1 0 16</inkml:trace>
  <inkml:trace contextRef="#ctx0" brushRef="#br0" timeOffset="5046">2424 769 0,'-23'47'47,"46"-1"-31,-23 24-16,0-23 16,0 23-16,0-24 15,0 1-15,0-24 16,23 0-16,-23 1 15,0-48 32,0 1-47,-23 0 16,23-24-16,0 1 16,-23 22-16,23 1 0,0 0 15,-24-1 1,1 48-1,23-1 1,-23 0-16,-1 1 16,24-1-16,-23 0 15,0-23-15,23 23 16,-24-23 0,24-23 15,0 0-31</inkml:trace>
  <inkml:trace contextRef="#ctx0" brushRef="#br0" timeOffset="5182">2447 885 0,'117'24'16,"-71"-24"0,-22 23-16,22 0 15,-23 1-15,1-1 16,-1-23-16,-23 23 15</inkml:trace>
  <inkml:trace contextRef="#ctx0" brushRef="#br0" timeOffset="5406">2750 513 0,'117'-47'31,"-71"47"-31,1 0 16,-1-23-16,-22 23 15,-1 0-15</inkml:trace>
  <inkml:trace contextRef="#ctx0" brushRef="#br0" timeOffset="5878">2820 606 0,'23'140'31,"1"-70"-16,-24-1-15,23 1 16,0-23-16,-23 0 16,24-24-16,-24 0 15,23-23 1,0-46 0,0-1-1,1 0-15,-1 1 16,-23-24-16,0 47 15,0-24-15,0 24 16,0-1-16,-23 24 16,-1-23-16,1 23 15,0 0-15,-24 0 16,47 23-16,-23 1 16,0-1-16,23 0 15,-24 1-15,24-1 16,0 0-1,24-23 1,-1 0-16,0 0 16,1 0-1,22-23-15,1-24 0,-24 24 16,24-24-16</inkml:trace>
  <inkml:trace contextRef="#ctx0" brushRef="#br0" timeOffset="6396">3239 489 0,'-46'117'47,"23"-94"-47,23 24 16,-24-24-16,24 0 15,24-23 16,-1-23-15,0 23 0,0 0-16,1 0 15,-1 0-15,0 23 16,1 1-16,-1 22 16,-23 1-16,0-1 15,0 1-15,0 0 16,0-1-16,0-22 15,0-1-15,0 0 16,0 0 0,-23-23-16,-1 0 15,1 0-15,0 0 16,-1 0-16,-22-23 16,23 0-16,-1 0 15,24-1-15,-23 1 16,23 0-1,0-1 17,23 24-32,1 0 15,-1-23-15,0 23 16,0-23-16,24 23 16,-24 0-16,1-24 0</inkml:trace>
  <inkml:trace contextRef="#ctx0" brushRef="#br0" timeOffset="6592">3449 722 0,'117'-93'46,"-71"70"-46,1 0 0,-24 23 16,0 0-16</inkml:trace>
  <inkml:trace contextRef="#ctx0" brushRef="#br0" timeOffset="6893">3612 536 0,'0'140'31,"0"-70"-15,0 23-16,0-23 16,0-24-16,0 1 15,0-24-15,0 1 16,0-48 31,24 1-47,-24 0 15,23-1-15,-23-22 16,23 22-16,-23-22 16,0 23-16</inkml:trace>
  <inkml:trace contextRef="#ctx0" brushRef="#br0" timeOffset="7222">3752 629 0,'117'-93'47,"-71"93"-47,-22-23 16,22 23-16,1 0 15,-24 0-15,0 0 16,-23 23 0,-23 0-1,23 24-15,-47-24 16,47 24-16,-23-1 16,0-22-16,0-1 0,23 0 15,-24-23-15,24-23 47,-23 0-47,23-24 16,0 24-16</inkml:trace>
  <inkml:trace contextRef="#ctx0" brushRef="#br0" timeOffset="7686">3915 419 0,'0'47'63,"0"0"-63,0 23 0,0-24 15,0 1-15,-23-1 16,23 1-16,-23-24 16,23 1-16,-24-24 15,1 0 1,0-24-1,23 1-15,-24-24 16,24 24-16,-23 0 16,23-24-16,0 24 15,0 69 32,23-22-47,-23 46 0,0-24 16,24 24-16,-24-23 15,0-1-15,23-22 16,-23-1-16,23 0 16,1-23-16,-1 0 15,0 0-15,24 0 16,-24-23-16,24 0 16,-1-1-16,-22-22 15,22 22-15,-22 1 16,-1 0-16,0 0 0,-23-24 15</inkml:trace>
  <inkml:trace contextRef="#ctx0" brushRef="#br0" timeOffset="7859">4172 583 0,'116'-24'47,"-69"24"-47,-24-23 15,0 0-15</inkml:trace>
  <inkml:trace contextRef="#ctx0" brushRef="#br0" timeOffset="8152">4241 489 0,'0'94'63,"24"-25"-63,-24 1 15,0 0-15,0 0 16,0-23-16,0-24 15,23 0-15,0-23 47,1-46-47,-1 22 16,24-45-16,-47 22 16,23-23-16,0 0 15</inkml:trace>
  <inkml:trace contextRef="#ctx0" brushRef="#br0" timeOffset="8368">4568 349 0,'23'140'31,"-23"-93"-31,0 0 0,0-24 16,0 23-16,23-22 15,1-24 1,-1 0 0,0 0-16,-23-24 15,0 1 1</inkml:trace>
  <inkml:trace contextRef="#ctx0" brushRef="#br0" timeOffset="8616">4451 606 0,'0'116'32,"0"-69"-32,23 0 15,1-24-15,-24 23 16,23-22-16,0-1 15,1 0-15,-1-23 16,0 0-16,24 0 16,-24-23-16,24-24 15,-1 1-15,1-1 16</inkml:trace>
  <inkml:trace contextRef="#ctx0" brushRef="#br0" timeOffset="9504">4987 349 0,'-23'0'63,"69"0"-17,-22 0-46,46-23 16,0 0-16,23-24 16,-23 24-16,0 0 0,-24 23 15,-22 0-15,-1 0 16</inkml:trace>
  <inkml:trace contextRef="#ctx0" brushRef="#br0" timeOffset="9774">5290 303 0,'23'93'31,"-23"0"-31,24-23 16,-24 47-1,0-24-15,23 0 0,-23-23 16,0 0-16,0-23 16,23-1-16,-23-23 15,-23-46 32</inkml:trace>
  <inkml:trace contextRef="#ctx0" brushRef="#br0" timeOffset="10254">5057 583 0,'0'93'47,"-23"-47"-31,23 1-16,-24-24 15,24 1-15,-23-24 16,23 23-16,0-46 31,23-24-15,1 24-16,-1-24 0,0 0 15,1 24-15,-1-23 16,0 46-16,1 0 16,-1 0-1,-23 23-15,0 0 16,23 24-16,-23-1 16,0 24-16,-23-46 15,23 22-15,-23-23 16,-1 1-16,1-24 31,23-24 0,0-22-31,23 23 16,-23-1-16</inkml:trace>
  <inkml:trace contextRef="#ctx0" brushRef="#br0" timeOffset="10532">5593 419 0,'70'117'47,"-70"-94"-31,0 1-16,-23-1 15</inkml:trace>
  <inkml:trace contextRef="#ctx0" brushRef="#br0" timeOffset="10810">5546 652 0,'-23'0'47,"46"0"-47,1 0 16,-1 0-1,0 24-15,1-1 16,-1 0-16,-23 1 15,23-1-15,-23 0 16,0 1-16,0-1 16,0 0-16,0 0 15,0 1-15,-23-24 16,23-24 31,0 1-47,0 0 15</inkml:trace>
  <inkml:trace contextRef="#ctx0" brushRef="#br0" timeOffset="10990">5733 559 0,'163'-70'31,"-116"70"-15,22-23-16,-22 0 0,0-1 15,-24 1-15</inkml:trace>
  <inkml:trace contextRef="#ctx0" brushRef="#br0" timeOffset="11253">5943 303 0,'0'93'47,"23"-46"-47,-23 46 16,23-23-1,-23 23-15,0 0 0,23-23 16,-23 0-16,0 0 16,24-23-16,-24-24 15,0 23-15,0-22 16</inkml:trace>
  <inkml:trace contextRef="#ctx0" brushRef="#br0" timeOffset="11784">6385 0 0,'0'116'32,"0"-69"-17,-23 23-15,0-23 16,-1-1-16,24-23 16,-23 1-16,23-48 46,23-22-30,1 23-16,22-24 16,-22 0-16,-1 24 15,0-24-15,1 24 16,-1 0-16,0 0 16,0 23-16,1 0 15,-1 0 1,0 0-1,1 23-15,-1-23 16,0 23 0,1-23-16,-1 0 0,0 0 31</inkml:trace>
  <inkml:trace contextRef="#ctx0" brushRef="#br0" timeOffset="12662">6455 256 0,'0'140'31,"24"-117"-31,-24 24 16,0-24-16,0 1 16,0-1-16,0 0 15,23-23 32,-23-46-47,23-1 16,0 0-16,1 1 15,-24-1-15,23 24 16,0-24-16,1 47 31,-1 0-31,-23 24 16,0-1-16,0 23 16,0 1-16,0 0 15,0-1-15,0-22 16,-23 22-16,-1-22 15,24-1 1,-23-23-16,0 0 31,23-23-15,0-1-16,0-22 16,0 22-16,0 1 15,0 0-15,0-1 16,0 48 15,0-1-15,0 0-16,0 1 15,0-1-15,0 0 16,0 1-16,0-1 62,0 0-46,-24 0 0,1 1-16,-23-1 0,-1 0 15,0 24-15,24-24 16,0 1-16,-1-24 16,1 23-16,46-23 62,24-23-46,0 23-16,23-47 15,-1 24-15,1-1 16,0-22-16,0 22 16,-47 24-16,24 0 15</inkml:trace>
  <inkml:trace contextRef="#ctx0" brushRef="#br0" timeOffset="12902">6618 676 0,'-46'93'47,"46"-46"-32,-24-1-15,24-23 16,0 1-16,0-1 0,0 0 16,0-46 31,24-24-47,-1 1 15</inkml:trace>
  <inkml:trace contextRef="#ctx0" brushRef="#br0" timeOffset="13090">6618 676 0,'24'0'16,"-1"140"31,-23-71-47,23 1 16,-23 0-16,0 0 15,24 23-15,-24-46 16,23 23-16,-23-23 0,0-1 15,0-23-15,23-23 32</inkml:trace>
  <inkml:trace contextRef="#ctx0" brushRef="#br0" timeOffset="14417">6875 443 0,'116'-94'46,"-93"94"-46,1-23 16,-1 23-16,-46 0 47,-1 0-47,24 23 16,-23-23-16,0 24 15,0-1 16,23 0-15,0 1-16,0 22 0,0 1 16,0 23-1,0-24-15,0 24 0,0 0 16,0-23-16,0-1 16,0 1-16,23-24 15,-23 1-15,23-24 16,0-24-1,1 1 1,-24-24-16,23 1 16,0-1-16,-23 1 15,24-1-15,-24 24 16,0-24-16,0 24 16,-24 23-16,1-23 15,0 23 1,-1 0-1,24 23-15,-23 0 16,23 0 0,0 1-16,23-24 15,1 0 1,-1 0 0,0-24-16,1 1 15,-1-23-15,0 22 16,1-22-16,-1-1 15,0 0-15,1 24 16,-1-24-16,-23 24 16,0 46 15,0 1-15,-23 22-16,23 1 15,-24-24-15,24 24 16,-23-24-16,23 1 15,23-24 17,1 0-17,-1-24-15,0 1 16,0 23-16,1-23 16,-1 23-16,0 0 15,1 0-15,-1 23 0,0 0 16,-23 24-1,0-1-15,0 1 0,0 23 16,0-23-16,0-1 16,-23 1-16,0-1 15,23 1-15,-24-24 16,24 1 0,-23-24-16,0 0 15,23-24 1,-24-22-16,24 22 15,0-22-15,0-1 16,-23 24-16,23-24 16,0 24-1,23 23 32,1 0-47,-1 0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25.3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0,'23'0'93,"-23"24"-77,23-1 0,-23 0-16,0 24 15,-23-1-15,23-22 0,-23 22 16,-1-22-16,24-1 15,-23 0-15,0-23 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26.9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0,'23'0'63,"1"23"-47,-1 1-1,-23-1-15,23-23 16</inkml:trace>
  <inkml:trace contextRef="#ctx0" brushRef="#br0" timeOffset="570">326 47 0,'-140'116'47,"94"-69"-31,23-1-16,-24 1 15,24-24-15,-1 1 16,1-24-16,46-24 47,24 1-32,-24 23-15,24-23 16,-1-1-16,1 1 16,0 0-16,-1-1 15,1 24-15,-24-23 16,1 23-16,-24 23 16,-47 24-1,0 0-15,1 23 16,-24 0-16,23-1 15,1-22-15,22-24 0,1 1 16,0-1-16,23 0 16,23-23 31,24-23-47,-1 0 15,1-1-15,23-22 16,23-1-16,0 1 15,-23-1-15,23 0 16,-46 24-16,-24 0 16,0 23-16</inkml:trace>
  <inkml:trace contextRef="#ctx0" brushRef="#br0" timeOffset="779">256 326 0,'-23'94'47,"23"-48"-47,0 1 15,0-24-15,0 0 16,0 1-16,23-24 31</inkml:trace>
  <inkml:trace contextRef="#ctx0" brushRef="#br0" timeOffset="991">443 280 0,'0'140'15,"0"-47"1,0-23-16,0 23 16,0 0-16,0 0 15,0-23-15,23-23 16,-23-24-16,0 0 16,23-23-16</inkml:trace>
  <inkml:trace contextRef="#ctx0" brushRef="#br0" timeOffset="1259">886 93 0,'0'140'16,"0"-47"0,0 1-16,23-25 0,-23 25 15,0-24-15,0-24 16,0 1-16,0-24 16,0-46-1,0-47 1,0 0-16</inkml:trace>
  <inkml:trace contextRef="#ctx0" brushRef="#br0" timeOffset="2076">955 163 0,'117'-70'47,"-94"94"-47,1-1 16,-1 23-16,0 1 15,-23 23-15,23 0 16,-23 0-16,0-24 16,0 24-16,0-23 15,-23-24-15,0 24 16,23-24-16,-23 0 16,-1-23-16,1 0 15,0 0 1,23-23-16,-24-23 15,1 22-15,23-22 16,0 22-16,0-22 0,0 22 16,0 1-1,0 0-15,0 0 0,0-1 16,23 1 0,1 23-16,-1 0 15,0 0 1,-23 23-1,0 24-15,0-24 16,-23 24-16,0-24 16,23 0-16,23-23 78,0 0-78,-23 24 31,-23 22-15,-24-22-16,-23 22 15,1 1-15,-1-1 16,23-22-16,0-1 16,24 0-16,0-23 15,46 0 32,0 0-47,24-23 16,0 23-16,23 0 0,-1-23 15,25 23-15,-1-24 16,0 1-16,-23 23 16,0-23-16,-23 23 15,-1 0-15,-23 0 16,1 0-16,-1 0 15,-23 23 1,23 0 0,-23 1-1,-23-1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36.0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9 210 0,'-23'0'15,"46"0"64,-23 23-64,0 23-15,0 24 16,0-23-16,0 23 15,0-24-15,23-22 16,-23-1 0,24-23 15,-24-23-15,23-1-16,0-22 15,0-1-15,24 1 0,-24-1 16,-23 0-16,24 24 15</inkml:trace>
  <inkml:trace contextRef="#ctx0" brushRef="#br0" timeOffset="172">265 0 0,'0'23'47,"24"24"-47,-24-24 16,23 0-16,0-23 15</inkml:trace>
  <inkml:trace contextRef="#ctx0" brushRef="#br0" timeOffset="406">522 116 0,'-70'140'31,"46"-70"-31,-22 0 16,-1 0-16,1 0 15,-1-24-15,24 1 16,-1-24-16,1 24 0,0-47 15,-1 23-15</inkml:trace>
  <inkml:trace contextRef="#ctx0" brushRef="#br0" timeOffset="601">428 512 0,'117'70'31,"-94"-46"-15,24-1-16,-24 0 0,0 1 15,24-1-15,-47 0 16,23-23 0,1 0-16,-1 0 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37.3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0 117 0,'0'23'63,"0"1"-47,0-1-1,0 23-15,0 1 16,0-24-16,0 24 15,0 0-15</inkml:trace>
  <inkml:trace contextRef="#ctx0" brushRef="#br0" timeOffset="564">442 327 0,'0'23'125,"0"0"-125,24 24 0,-1 0 16,0-1-16,1 1 15,-1-1-15,0 1 16,1 0-16,-1-1 15,0-23-15,0 24 16,-23-24-16,24-23 16,-1 24-16,-23-48 31</inkml:trace>
  <inkml:trace contextRef="#ctx0" brushRef="#br0" timeOffset="962">1025 397 0,'-23'116'47,"23"-46"-47,0-23 16,0-24-16,23 24 15,0-47-15,1 23 0,-1-23 16,24 0 0,-24-23-16,0-1 15,0-22-15,1-1 16,-1 0-16,-23 1 15,0 23-15,0-1 16,0 1-16,-47 0 16,24-1-16,-23 24 15,-1 0-15,24 0 16,-1 0-16,1 0 16,0 0-16</inkml:trace>
  <inkml:trace contextRef="#ctx0" brushRef="#br0" timeOffset="1245">1631 0 0,'0'117'32,"0"-70"-17,0-24-15,0 23 16,0-22-16</inkml:trace>
  <inkml:trace contextRef="#ctx0" brushRef="#br0" timeOffset="2513">2447 164 0,'-70'23'47,"23"23"-31,0-22-16,1 22 16,-1 1-16,1-24 0,-1 1 15,24-1 1,-1-23-16,48 0 47,-1 0-32,0 0-15,24 0 16,-24 23-16,24-23 16,-24 0-16,0 24 15,1-1-15,-24 0 16,0 0-16,0 24 15,0 0-15,-24-24 16,24 0-16,24-23 31,-1 0-15,0 0-16,24-23 16,-24 23-1,1-23 1,-1 23-16,-23 23 15,0 0-15,0 1 16,0 22-16,0-23 16,0 24-16,0-24 15,0 1-15,0-1 16,0 0-16,23-23 31,0 0-15,-23-23-16,24 0 15,-24-24-15,0 24 16</inkml:trace>
  <inkml:trace contextRef="#ctx0" brushRef="#br0" timeOffset="2716">2563 257 0,'140'-47'31,"-70"24"-31,-24 0 16,1-1-16,-24 24 16</inkml:trace>
  <inkml:trace contextRef="#ctx0" brushRef="#br0" timeOffset="3286">2773 140 0,'0'93'46,"0"-46"-46,-24 0 16,24-1-16,-23 1 16,0 0-16,23-24 15,0 0-15,0 0 16,23-23 31,0 0-32,1-23-15,-1-23 16,24 22-16,-1-22 0,-22 22 16,-1 24-1,-23 47 17,-23-24-32,-1 24 15,1-1-15,0 1 16,-1 0-16,24-1 15,0 24-15,0-23 16,0-24-16,24 24 16,-24-24-16,23-23 15,0 0-15,1 0 16,-1-23 0,0-24-16,0 0 15,1 24-15,-24-23 0,0 22 16,0 1-16,-24 23 15,-22 0 1,23 0-16,-1 0 16,-22 0-16</inkml:trace>
  <inkml:trace contextRef="#ctx0" brushRef="#br0" timeOffset="3713">3239 94 0,'116'0'47,"-69"0"-47,-24 0 0,24 0 15,-24 0-15,0 0 16,-46 23 15,-23 0-15,22 24-16,-22-24 16,-1 0-16,24-23 15</inkml:trace>
  <inkml:trace contextRef="#ctx0" brushRef="#br0" timeOffset="3894">3215 233 0,'24'164'31,"-24"-94"-31,23 23 16,-23 0-16,0 0 15,0 0-15,0 1 16,0-25-16,0-22 15,0-24-15,0 1 16</inkml:trace>
  <inkml:trace contextRef="#ctx0" brushRef="#br0" timeOffset="4734">3355 373 0,'117'-46'31,"-94"46"-15,-23 23 0,0 0-1,-46 24-15,22 0 16,-22-1-16,22-23 15,1 1-15,46-24 63,1-24-47,-1 1-16,0 23 15,24-23-15,-24 0 16,0-1-16,1 1 15,-24 70 17,-24-1-32,-22 1 15,-1-1-15,1 1 16,22-24-16,1 1 16,23-1-16,-23-23 15,23 23-15,23-23 31,0 0-15,24 0-16,-24-23 16,24 0-16,-1-24 15,1 0-15,23 1 16,-47-1-16,1 24 16,-1 0-16,-23-24 15,-23 24 1,-1 23-16,1 0 15,0-24-15,-1 24 16,1 0-16,0 0 16,-1 0 15,24 47-15,0 0-16,0-1 15,0 24-15,0 0 16,24 23-16,-24-23 15,23 0-15,0-23 16,24-24-16,-24-23 16,1 23-16,22-23 15,-23-23-15,24-24 16,-24 1-16,1-24 16,-1 23-16,0-23 15,-23 24-15,0-1 0,0 24 16</inkml:trace>
  <inkml:trace contextRef="#ctx0" brushRef="#br0" timeOffset="5882">140 1305 0,'46'0'78,"1"-23"-78,-1 0 16,48 23-16,-25-24 15,25 1-15,22 23 16,24 0-16,0-23 15,0 23-15,23-23 16,-23-1-16,23 1 16,-47 23-16,-23 0 15,1-23-15,-48 23 16,1 0-16,-24 0 16,-23 23 15,-23-23-16,0 23-15,-24-23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43.8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0,'23'93'16,"-23"-23"-1,0 0-15,0 23 16,0 1-16,0-1 15,0 0-15,0 0 16,0-46-16,0 23 16,0-47-16,23 24 0,1-24 15,-1 0-15,0-23 16,1 24-16,-1-24 16,24 0-16,-1 0 15,1 0-15,-1 0 16,24-24-16,-23 1 15,-24 0-15,24-1 16,-47 1-16,23 0 16</inkml:trace>
  <inkml:trace contextRef="#ctx0" brushRef="#br0" timeOffset="239">489 629 0,'24'117'31,"-24"-71"-31,23 1 16,0 0-16,-23-24 16,0 24-16,0-24 15,0 0-15,-23 0 16,0 1-16,-24-1 15,-23 24-15,23-24 16,-23 0-16</inkml:trace>
  <inkml:trace contextRef="#ctx0" brushRef="#br0" timeOffset="1074">1188 792 0,'0'24'47,"0"-1"-31,0 24-16,-23 23 15,0-1-15,-1 1 16,1 0-16,0-23 16,23-24-16,-24-23 15,24 24-15,0-48 16,24 1-1,-24 0-15,23-1 16,-23 1 0,23 23-16,1 0 15,-1-23-15,24 23 0,-24 0 16,0 0-16,1 0 16,-1 0-16,-23-24 15</inkml:trace>
  <inkml:trace contextRef="#ctx0" brushRef="#br0" timeOffset="1305">955 1049 0,'-23'116'47,"23"-46"-47,0-23 16,-23-1-16,23 1 15,-24 0-15,24-24 16</inkml:trace>
  <inkml:trace contextRef="#ctx0" brushRef="#br0" timeOffset="1680">1048 1025 0,'140'-93'32,"-116"70"-32,-1 23 15,0 0-15,1 0 16,-1 0-16,0 0 15,0 0 1,1 0-16,-24 23 16,23 1-16,-23-1 15,23 0-15,-23 24 16,24-1-16,-24 1 16,0 23-16,0-23 15,0 22-15,-24 1 16,1-23-16,23 23 15,0-47-15,-23 0 0,23 1 16,-24-24 15,24 23-15,-23-23-16,0 0 16,23-23-16</inkml:trace>
  <inkml:trace contextRef="#ctx0" brushRef="#br0" timeOffset="1897">1515 792 0,'116'-46'31,"-69"23"-31,-1 23 16,1-24-16,-1 24 16,-22 0-16</inkml:trace>
  <inkml:trace contextRef="#ctx0" brushRef="#br0" timeOffset="2130">1631 676 0,'-23'116'31,"23"-69"-15,-24 23-16,24-23 16,0 22-16,-23 1 15,0 0-15,23-23 16,-47 0-16,24-1 15,0 1-15,-1-24 16,24 0-16,-23-23 16,0 0-16</inkml:trace>
  <inkml:trace contextRef="#ctx0" brushRef="#br0" timeOffset="2318">1538 1095 0,'70'94'32,"-70"-71"-32,23 24 15,-23-1-15,0-23 16,0 24-16,0-24 16,0 1-16</inkml:trace>
  <inkml:trace contextRef="#ctx0" brushRef="#br0" timeOffset="2715">1817 862 0,'47'117'47,"-47"-94"-47,0 0 16,0 1-16,0-1 15,0 0 17,23 1-17,1-24-15,-1 0 16,0 23-16,1 0 15,-1-23-15,-23 24 16,23-1-16,-23 0 16,0 24-1,0-24-15,-23 0 16,0 1-16,-24 22 16,24-22-16,-24-24 15,24 23-15,-1-23 16,-22 0-16,23 0 0</inkml:trace>
  <inkml:trace contextRef="#ctx0" brushRef="#br0" timeOffset="2857">1748 1259 0,'116'-24'31,"-69"24"-31,-1-23 16,1 0-16,0 23 15,-1-24-15,-23 1 16</inkml:trace>
  <inkml:trace contextRef="#ctx0" brushRef="#br0" timeOffset="4447">2307 792 0,'23'47'47,"-23"-24"-47,0 47 15,0-23-15,0-1 16,0 1-16,0 0 16,0-24-16,0 0 15,0 1-15,0-71 31,23 0-15,-23 1-16,24-1 16,-24-23-16,23 24 0,0 22 15,1-22-15,-1 22 16,0 1-16,1 23 16,22 0-16,-23 0 15,24 0-15,-24 23 16,-23 1-16,24 22 15,-24 1-15,0-24 16,-24 24-16,1-24 16,0 0-16,-1 1 15,1-1-15,0-23 16,0 0 0,-1 0-1,24-23-15,0-1 16,0 1-16,0 0 15,0 0-15,0-1 0,0 1 16,0 46 31,0 24-47,0-24 16,0 47-16,0-23 15,24 23-15,-24-24 16,0 24-16,0-23 15,0-1-15,0 1 16,0-24-16,0 1 16,0-1-1,-24-23 1,1-23-16,0-1 0,-1 1 16,1 0-16,0-1 15,23 1 1,0 0-1,23-1 17,0 24-32,1 0 15,22 0-15,-22-23 16,22 23-16,-23 0 16,1-23-16,-24 46 31,-47 24-16,24-24 1,-24 24-16,1-1 0,22-22 16,1-1-16,0 0 15,-1 0-15,48 1 78,22-24-62,-22 0-16,22 0 16,1 0-16,-1 0 0,1-24 15,23 24 1,-23-23-16,-1 0 0,1 0 16,-24-1-16,0 24 15,-23-23-15</inkml:trace>
  <inkml:trace contextRef="#ctx0" brushRef="#br0" timeOffset="5070">2866 909 0,'163'-23'16,"-116"23"0,-24 0-16,24-24 15,-24 24 1,-23 24 0,-23-24-16,-1 23 15,-22 0-15,23 1 16,-1-1-16,1 0 15,23 24 1,-23-24-16,23 24 16,0-1-16,0 1 15,0 0-15,0 22 0,0-22 16,23 0-16,0-1 16,-23-22-16,24-24 15,-1 0-15,0-24 16,0 1-1,1-47-15,-1 23 16,0 1-16,1-1 16,-24 1-16,0-1 15,-24 24-15,1-1 16,0 1-16,-1 23 16,1 0-16,0 0 15,0 23-15,-1 1 16,24 22-16,0-22 0,0 22 15,0-22 1,0-1-16,0 0 0,24-23 31,-1 0-31,0-23 16,0-24-16,1 1 16,-1-1-16,24-23 15,-24 23-15</inkml:trace>
  <inkml:trace contextRef="#ctx0" brushRef="#br0" timeOffset="5543">3332 862 0,'-23'94'63,"0"-71"-63,23 0 0,0 24 16,-24-47-16,24 23 15,24-23 16,-1-23-15,0 23-16,0-24 16,1 24-16,-1 0 15,0 0-15,24 0 16,-24 0-16,1 24 16,-24-1-16,0 24 15,0-1-15,0 1 16,0 0-16,0 22 15,-24-22-15,24-24 0,-23 24 16,0-24-16,-1-23 31,1 0-31,0 0 16,-1 0-16,1-23 16,0-24-16,0 24 15,23 0-15,-24 23 16,24-24-16,24 24 62,-1-23-62,23 0 16,-22 0-16</inkml:trace>
  <inkml:trace contextRef="#ctx0" brushRef="#br0" timeOffset="6782">3868 979 0,'-46'93'62,"46"-23"-62,-24-23 16,24 46-16,0-23 15,0-24-15,0 24 16,24-46-16,-1 22 16,0-46-16,0 0 15,1 0-15,22-46 0,-22-1 16,22-23 0,-22-23-16,-1 23 0,0 23 15,-23-23-15,0 47 16,0 0-16,-23-1 15,0 1-15,-1 23 16,1 0-16,0 0 16,-1 0-16,1 23 15,23 1-15,-23-24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8:58.6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46 210 0,'24'0'63,"22"0"-63,1 0 15,-1 0-15,1 0 16,23 0-16,-24 23 15,48-23-15,-1 0 0,0 0 16,47 0-16,0 0 16,0 0-16,-1-23 15,24-1-15,-46 24 16,0 0-16,-1 0 16,-46 0-16,0 0 15,0 24-15,-24-1 16,-22-23-16,-1 0 15,0 23-15,1-23 16,-1 0-16,0 0 16,-46 0 15</inkml:trace>
  <inkml:trace contextRef="#ctx0" brushRef="#br0" timeOffset="638">0 699 0,'-24'0'63,"48"0"-47,-1 0-1,0-23-15,24 23 16,-1 0-16,24-24 15,0 24-15,0 0 16,23 0-16,24 0 16,-1 0-16,24 0 15,0 0-15,23-23 16,24 0-16,-24 23 16,0-24-16,-23 24 15,-24 0-15,1 0 16,-47 0-16,-24 0 15,-23 0-15,1 0 0,-1 0 16,0 0 0,-23 24-16,-23-24 31,0 0-31,-24 0 16</inkml:trace>
  <inkml:trace contextRef="#ctx0" brushRef="#br0" timeOffset="1088">1724 0 0,'0'23'47,"23"0"-31,47 1-16,-23 22 15,23 1-15,0-24 16,0 24-16,-1 0 0,1-1 15,-23 1 1,23-24-16,-23 0 0,-24 1 16,-23-1-16,0 0 15,0 1-15,-47 22 16,1 24-16,-24-23 16,-24 23-16,25-1 15,-1-22-15,0 0 16,46-24-16,-22 0 15,23 1-15,-24-1 16,24 0-16,-24-23 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00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46 0,'-23'0'62,"46"24"-46,-23 22-16,24-23 16,-24 24-16,23 0 15,-23-1-15</inkml:trace>
  <inkml:trace contextRef="#ctx0" brushRef="#br0" timeOffset="924">46 303 0,'0'93'47,"0"-47"-47,0 1 15,0 0-15,0-1 16,0-22-16,-23-1 16,23 0-16,-23-23 15,23-23 17,23 0-17,0-1-15,24 1 16,-24 0-16,24-1 15,-1 1-15,24 0 16,0-1-16,0 1 16,-23 0-16,-24 23 15,-46 46 17,-1-22-32,-22 22 15,-1-22-15,24 22 0,0-22 16,-1-1-16,1-23 15,23 23-15,-23-23 16,23 23-16,0 1 94,0-1-79,-24 0-15,24 1 16,0-1-16,24 0 16,-24 1-16,23-1 15,0 0-15,1 0 16,-1 1-16,0-24 16,24 23-16,-24 0 15,0 1-15,-23-1 16,24 0-16,-24 1 15,0-1-15,-24 0 16,1 0-16,0 1 16,-24-1-16,24 0 15,-24-23-15,24 24 16,-24-24-16,24 0 16,0 0-16,23-24 15,-24 24-15,24-23 16,24 0-1,-1-1 1,24 1 0,-24 23-16,24-23 15,22 0-15,-22-24 16,23 24-16,-23-1 16,-24 1-16,0 0 15,-23-1-15</inkml:trace>
  <inkml:trace contextRef="#ctx0" brushRef="#br0" timeOffset="1440">792 279 0,'-23'-23'32,"46"139"-17,-23-69 1,-23-24-16,23 1 16,23-24 30,0 0-46,1-24 16,22 1-16,1 0 16,-24-1-16,24 1 15,-24 0-15,0 23 16,-23-23-16,24 23 16,-1 0 30,-23 23-30,23-23-16,0 0 16,1 0-16,-1 23 0,0-23 15,1 0 1,-1 23-16,0-23 0,1 0 16,-24 24-1,0-1 1,-24 0-16</inkml:trace>
  <inkml:trace contextRef="#ctx0" brushRef="#br0" timeOffset="1674">815 652 0,'24'117'32,"-48"-71"-17,1 1-15,0-1 16,-1-22-16,24-1 16,-23-23-16</inkml:trace>
  <inkml:trace contextRef="#ctx0" brushRef="#br0" timeOffset="2018">862 839 0,'23'116'32,"-23"-93"-17,0 24-15,0-24 16,0 1-16,-23-24 15,23 23-15,0-46 32,23-1-17,0 1-15,1 0 16,-1-24-16,24 24 16,-1-24-16,1 1 15,-1 22-15,1-22 16,23 22-16,-47 1 0,24 0 15,-47-1 1,0 1 0,-23 23-1,23-23-15,-24 23 16,1-23-16</inkml:trace>
  <inkml:trace contextRef="#ctx0" brushRef="#br0" timeOffset="2363">1211 582 0,'0'47'63,"24"23"-63,-24-24 0,0 24 15,23 0-15,-23 23 16,0-23-16,0 0 16,0-23-16,0-1 15,0-22-15,0-1 16,-23-23 15,-1 0-15,1-23-16,0-1 15,-1 1-15,1-24 16,0 24-16,23 0 16,-23 0-16,23-1 15,0 1 1,0 0-1,23-1 1,0 1-16,0 0 16,1 23-16</inkml:trace>
  <inkml:trace contextRef="#ctx0" brushRef="#br0" timeOffset="2776">1561 419 0,'0'117'31,"0"-94"-15,0 24-16,23-47 31,1-24-15,-1 1-16,0-24 15,0 1-15,1 22 16,-1 1-16,-23 0 16,23 23-16,24 0 15,-24 0-15,1 0 16,-24 23-16,23 0 0,-23 1 15,0-1-15,-23 24 16,-24-1-16,0 1 16,1-1-16,-24-22 15,23 22-15,1-22 16,22-24-16,1 0 16</inkml:trace>
  <inkml:trace contextRef="#ctx0" brushRef="#br0" timeOffset="3203">1444 769 0,'24'116'15,"-24"-69"1,0-24-16,0 24 16,0-24-16,23-70 46,0 24-30,24-24-16,-24 1 16,1-1-16,22 1 15,1 22-15,-1 1 16,24 0-16,-23-1 16,23 24-16,-24-23 15,-22 23-15,-1 0 16,0 0-16,-23 23 15,0 1-15,-23-1 16,0 0-16,-24 1 16,24 22-16,-24-46 15,24 24-15,0-1 16,-1-23-16,1 0 16,0 0-16,-1 0 15,24-23-15,-23-24 16,23 0-16,0-23 15,0-23-15</inkml:trace>
  <inkml:trace contextRef="#ctx0" brushRef="#br0" timeOffset="3474">1701 0 0,'23'116'31,"-23"-46"-31,23 0 15,1 23-15,-24 24 16,23-1-16,-23 1 16,0-1-16,23 1 15,-23-1-15,0 1 16,0-24-16,0 0 16,0-23-16,-23-23 15,23-1-15,0-22 16,0-1-16,0-46 31</inkml:trace>
  <inkml:trace contextRef="#ctx0" brushRef="#br0" timeOffset="3668">2213 1258 0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20.2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47 0,'-24'0'16,"24"-23"-16,0-1 15,0 48 64,24 22-64,-24-23 1,23 24-16,-23-24 15,0 24-15,0-24 16,23-23-16</inkml:trace>
  <inkml:trace contextRef="#ctx0" brushRef="#br0" timeOffset="1036">442 93 0,'-93'70'63,"47"-46"-63,-1 22 0,0-22 16,1-1-1,23 0-15,-1-23 0,1 0 16,0 0-16,-1 0 31,24 23 0,0 1-31,24 22 16,-24 24-16,23-23 16,-23-1-16,0 1 15,0-24-15,0 1 16,0-1-1,0-46 17,0-1-32,0 1 0,23-24 15,-23 24-15,24-23 16,-1-1-16,0 24 16,24-1-16,-1 24 15,1-23-15,23 0 16,-24 23-16,-22 0 15,-1 0-15,0 0 16,-23 46-16,-23 1 16,0 23-16,-24 0 15,1-24-15,-1 1 16,24 0-16,-24-24 16,24 0-16,-1-23 15,24-23 16,0 0-15,24-1-16,-1 1 16,0 0-16,1-1 15,-1 1-15,0 23 16,1 0-16,-24 23 109,-24 1-109,1 22 16,-24-22-16,1 22 16,-1 1-16,1-1 15,22-22-15,-22 22 16,22-22-16,1-1 15,23 0-15,-23-23 16,46 0 15,0 0-31,1 0 16,22 0-16,24 0 0,-23-23 16,23 0-1,0-24-15,-24 0 0,24 1 16,-23-1-16,-24 1 15,0 22-15,-23 1 16,0 0-16,0-1 16,-46 1-16,22 0 15,1-1-15</inkml:trace>
  <inkml:trace contextRef="#ctx0" brushRef="#br0" timeOffset="1252">373 490 0,'0'93'47,"0"0"-47,23 0 15,-23 0-15,0 1 16,0 22-16,0-23 16,0-23-16,0 0 15,0-47-15,0 24 16,0-24-16,23-23 31,-23-23-31</inkml:trace>
  <inkml:trace contextRef="#ctx0" brushRef="#br0" timeOffset="1461">815 443 0,'94'70'47,"-94"-47"-32,0 0-15,0 1 16</inkml:trace>
  <inkml:trace contextRef="#ctx0" brushRef="#br0" timeOffset="1778">699 746 0,'70'0'46,"-47"0"-30,24 0-16,-24 23 16,-23 24-16,23-1 15,-23 1-15,0 23 16,0 0-16,0-24 0,0-22 16,0-71 30,0 1-30,24-24-16,-24-24 16,23 25-16,0-25 15</inkml:trace>
  <inkml:trace contextRef="#ctx0" brushRef="#br0" timeOffset="2108">1048 280 0,'117'-47'31,"-94"47"-15,24 0-16,-24 0 15,24 0-15,-24 0 16,0 47-16,-23 23 15,0 0-15,0 46 16,0 1-16,0-1 16,0 24-16,0-23 15,0-24-15,0 0 16,0-23-16,0-24 16,24 1-16,-24-24 15,-24-46 1,24 0-1</inkml:trace>
  <inkml:trace contextRef="#ctx0" brushRef="#br0" timeOffset="2550">1025 653 0,'117'-47'47,"-71"47"-31,-23-23-16,1 23 16,-48 23 15,1 24-31,0-1 15,0 1-15,-1-24 16,1 24-16,0-1 16,23-22-16,0-1 15,0 24-15,0-24 16,23-23 0,0 0-1,1-23-15,-1-24 16,-23 24-16,23-1 15,-23 1-15,0 0 32,-23 23-17,0 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25.9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187 209 0,'0'-23'46,"-23"23"-30,23 23-16,-23 1 0,-1-1 16,1 0-16,0 1 15,0-24-15,-1 23 16,24 0-16,-23-23 16,23 24-1,0-1-15,0 0 16,0 0-16,0 24 15,23 0-15,-23 23 16,24-24-16,-1 47 16,-23-23-16,23 0 15,-23-23-15,23-1 16,-23-22-16,0-1 0,24-23 16,-1-23-1,0-24 1,-23-23-16,24 24 15,-1-24-15,0 0 16,-23 47-16,0-24 16,0 24-16,-23-1 15,0 24 1,-24 0 0,24 0-16,-1 24 15,1-24-15,0 46 16,0-22-16,23-1 15,0 0-15,0 0 0,0 24 16,23-24 0,0 1-16,0-1 0,1-23 15,22 0-15,1 0 16,-24-23-16,47-47 16,-23 0-16,-1 0 15</inkml:trace>
  <inkml:trace contextRef="#ctx0" brushRef="#br0" timeOffset="540">607 233 0,'-47'93'32,"24"-23"-32,0 0 0,-1-24 15,1 1-15,23-24 16,0 1-16,0-1 15,0-46 17,23-1-32,1 24 15,-1-23-15,-23 0 16,23 23-16,24-24 16,-24 24-16,0 0 15,24 24-15,-24-1 16,-23 0-16,24 24 15,-24 23-15,0 0 16,0 0-16,0 0 0,-24-24 16,24 1-1,-23-1-15,23-22 0,-23-24 32,-1 0-17,1 0-15,0-24 16,-24 1-16,24 0 15,0-1-15,-1 1 16,24 0-16,-23 0 16,46 23 31,1 0-47,-1-24 15,0 24-15,24 0 16,-1-23-16,-22 23 15,22-23-15</inkml:trace>
  <inkml:trace contextRef="#ctx0" brushRef="#br0" timeOffset="1688">1096 186 0,'0'140'47,"0"-70"-31,23 0-16,-23 23 16,0-23-16,0 23 15,0-23-15,0 0 16,0-23-16,0-1 15,0-23-15,24-23 16,-1-23 0,-23-23-1,47-24-15,-24 0 16,0 0-16,1 0 16,-1 0-16,0 0 15,0 0-15,1 0 16,-24 24-16,0 22 15,0 1 1,-24 23 0,1 0-1,0 23-15,0 1 16,-24-1-16,24 24 0,-24-24 16,0 23-16,1 1 15,-1-24-15,1 24 16,-1 0-16,24-24 15,-24 0-15,24 1 16,23-1-16,23-23 63,0 0-48,1-23-15,-1-1 16,24 1-16,-1 0 15,1-24-15,-1 24 0,24-1 16,-23-22 0,-24 22-16,1 1 0,-1 23 15,0 0-15,-46 0 32,23 23-17,-23 1-15,-1 22 16,24-22-16,-23-24 15,23 23-15,-23 0 16,23 1 0,0-1-16,0 0 15,0 1-15,23-1 16,0 23-16,1-22 16,22 22-16,-23-22 0,24-1 15,0 0-15,-24-23 16,24 0-16,-24 0 15,0 0-15,1 0 16,-1 0-16,0-46 16</inkml:trace>
  <inkml:trace contextRef="#ctx0" brushRef="#br0" timeOffset="1890">1842 0 0,'46'46'47,"-46"-22"-31</inkml:trace>
  <inkml:trace contextRef="#ctx0" brushRef="#br0" timeOffset="2100">1655 186 0,'117'-23'16,"-70"0"-1,-1 23-15,24-24 16,-47 24-16,24-23 16,-24 23-16,-46 23 31</inkml:trace>
  <inkml:trace contextRef="#ctx0" brushRef="#br0" timeOffset="2280">1888 186 0,'-46'140'32,"46"-47"-32,-23-23 0,23 23 15,0 1-15,0-25 16,0 25-16,0-48 16,0 1-16,0-1 15,0-69 16</inkml:trace>
  <inkml:trace contextRef="#ctx0" brushRef="#br0" timeOffset="3270">1958 163 0,'24'46'47,"-24"1"-32,0-24-15,0 1 16,-24-1-16,24-46 47,0-1-32,24-22-15,-1 46 16,0-24-16,1 1 0,-1 23 16,0-23-1,0 23 1,1 23 0,-24 0-16,0 1 15,-24 22-15,-22 24 16,23-23-16,-1-1 15,1-22-15,0-1 16,23 0-16,-24-23 16,48-23 15,-1 0-15,0-1-1,1 24-15,-1-23 16,-23 46 15,0 1-31,0-1 16,-23 24-16,23-24 15,-24-23-15,24 23 16,0 1 0,24-24 30,-1 0-46,0 0 16,0 0 0,24-24-16,-24 1 0,1 23 15,-1 0-15,0 0 16,-23 23 0,0 1-16,-23 22 15,0 1-15,-1-1 16,1 1-16,-24 0 15,24-24-15,0 0 16,-24-23-16,24 24 16,0-24-16,-1 0 15,1-24-15,0 1 16,23 0-16,0-1 16,0 1-1,23 23 16,0 0-15,24 23-16,0 1 16,-1-1-16,-23 0 15,24 1-15,0-1 16,-24-23-16,24 23 16,-24 0-16,0-23 15,1 0-15,-1 0 16,0 0-16</inkml:trace>
  <inkml:trace contextRef="#ctx0" brushRef="#br0" timeOffset="3547">2588 629 0,'116'-23'32,"-46"23"-32,0-24 15,0 24-15,-24 0 16,24-23-16,-23 23 0,-24 0 16,1 0-1,-1 0-15,0 0 0,-46 0 31,0 0-15</inkml:trace>
  <inkml:trace contextRef="#ctx0" brushRef="#br0" timeOffset="3779">2890 349 0,'0'140'32,"0"-70"-17,0 0-15,0 23 16,0-23-16,0-23 16,0-1-16,0-22 15,24-1-15,-24 0 16</inkml:trace>
  <inkml:trace contextRef="#ctx0" brushRef="#br0" timeOffset="4770">3450 279 0,'70'24'47,"-47"-24"-32,0 0-15,24-24 16,-24 24-16,0-23 16,1 0-16,-1-1 15,0 24-15,-23 47 78,0-24-78,-23 24 16,23 23-16,0 0 0,0 0 16,0 0-16,0 0 15,0-1-15,0-22 16,0-24-16,0 1 16,0-1-16,-23-23 46,-1 0-46,-22 0 16,23 0-16,-1 0 16,1 0-1,46 0 63,1 0-78,22 0 16,-23 0-16,24 0 16,-24 0-16,24 0 15,-24 0-15,1 0 16,-1-23-16,0 23 16,0 0-16</inkml:trace>
  <inkml:trace contextRef="#ctx0" brushRef="#br0" timeOffset="5889">3473 1258 0,'-23'0'46,"69"0"-30,-22 0-16,46 0 16,-24 0-16,1 0 15,23 0-15,-24 0 16,1 0-16,-1 0 16,1 0-16,0 0 15,-24 0-15,0 0 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32.4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24 139 0,'163'-23'62,"-117"0"-62,24-1 16,-23 24-16,-1-23 16,-22 23-16,-24-23 15</inkml:trace>
  <inkml:trace contextRef="#ctx0" brushRef="#br0" timeOffset="171">373 0 0,'-93'116'31,"70"-46"-15,-1 23-16,-22 0 15,-1 1-15,0-24 16,24-1-16,0-22 15,0 0-15,-1-24 16</inkml:trace>
  <inkml:trace contextRef="#ctx0" brushRef="#br0" timeOffset="351">163 326 0,'24'116'31,"-24"-69"-31,0 23 16,0-24-16,0 1 15,0 0-15,0-24 16,23-23 0</inkml:trace>
  <inkml:trace contextRef="#ctx0" brushRef="#br0" timeOffset="793">443 326 0,'70'70'62,"-70"-47"-62,0 0 16,0 24-16,0-24 15,0 1-15,0-1 16,23 0 0,0 0-16,1-23 15,-1 24 1,24-1-16,-24 0 16,-23 1-16,0-1 15,0 0-15,0 1 16,-23-1-16,-1 0 15,-22 0-15,22-23 16,-22 0-16,23 0 16,-1 0-16,1 0 15,23-23-15,-23 23 16,23-23-16,0 0 16,23 23-1,0-24-15,1 1 16,-1 23-16,23-23 15,1-1-15,0 1 0,-1 0 16</inkml:trace>
  <inkml:trace contextRef="#ctx0" brushRef="#br0" timeOffset="1335">909 93 0,'0'116'62,"0"-69"-62,0-1 16,0-22-16,0-1 15,0 0-15</inkml:trace>
  <inkml:trace contextRef="#ctx0" brushRef="#br0" timeOffset="1505">1375 139 0,'70'117'31</inkml:trace>
  <inkml:trace contextRef="#ctx0" brushRef="#br0" timeOffset="1796">956 512 0,'116'117'47,"-93"-94"-47,1 24 16,-24-1-1,23-22-15,0 22 0,-23-23 16,24-23-16,-24 24 15</inkml:trace>
  <inkml:trace contextRef="#ctx0" brushRef="#br0" timeOffset="2105">1259 512 0,'23'117'31,"0"-94"-31,0 0 16,1 1-16,-1-24 16,0 0-1,-23-24-15,24 1 16,-1-24-16,-23 1 15,0 23-15,0-1 16,0 1-16,-23 23 16,-1 0-1,1 0-15,0 23 16,-24 1-16,24-1 16,0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53.2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0 399 0,'24'0'78,"-1"0"-62,0 0 0,1-23-16,-1 23 15,0 0-15,24-23 16,0 23-16,-1-24 0,1 24 15,23 0-15,0-23 16,-1 23-16,25 0 16,-24-23-16,23 23 15,0 0-15,0 0 16,0 0-16,1 0 16,-1 0-16,0 0 15,-23 23-15,0-23 16,23 0-16,-23 0 15,23 0-15,0-23 16,1-1-16,-1 24 16,23-23-16,-22 0 0,22 0 15,1 23-15,-1-24 16,1 1-16,-1 0 16,-23 23-16,24 0 15,-24-24-15,0 24 16,0 0-16,1 0 15,-1 0-15,0-23 16,0 23-16,-23 0 16,0 0-16,0 0 15,-23 0-15,23 0 16,-24-23-16,1 23 16,-24 0-16,24 0 15,-1-24-15,1 24 16,-1 0-16,1 0 0,-24 0 15,24-23-15,0 23 16,-24 0-16,0 0 16,1 0-16,-1 0 15,0 0-15,0 0 16,1 0-16,-1 0 16,0 0-1,1 0-15,-1 0 31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36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0 0,'-140'23'47,"93"0"-31,1 1-16,-24 22 15,23-22-15,0-1 16,24 0-16,-23 1 0,22-1 31,1-23-31,23 23 31,23 0-15,1 24 0,22-24-16,1 24 15,-1-24-15,1 24 16,23-24-16,-24 1 15,1-24-15,-24 23 16,1-23-16,-1 0 16,-23 23-16,23-23 15,1 0 1</inkml:trace>
  <inkml:trace contextRef="#ctx0" brushRef="#br0" timeOffset="324">885 116 0,'70'0'47,"-23"0"-47,0 0 16,-24 0-16,23 0 16,-22 0-16,22 24 15,-22-24-15,-1 0 16,0 0-16,1 0 15,-1 0-15,-23 23 16</inkml:trace>
  <inkml:trace contextRef="#ctx0" brushRef="#br0" timeOffset="563">862 396 0,'117'0'47,"-71"0"-47,24 0 15,-23 0-15,-1 0 16,1 0-16,0 0 0,-1 0 15,1 23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38.3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93 0,'23'0'62,"0"23"-46,1 0-16,-24 24 15,23-24-15,0 1 16</inkml:trace>
  <inkml:trace contextRef="#ctx0" brushRef="#br0" timeOffset="361">396 93 0,'-116'70'32,"69"-24"-17,1-22-15,-1 22 16,0-22-16,24-1 16,-23 0-16,46 0 15,-24-23-15,48 0 47,-1 0-47,0 0 16,24-23-16,-1 23 15,1-23-15,0 23 16,-1-23-16,1-1 0,-1-22 16,-22 22-16,22-22 15,-46 22-15,0 1 16,0 0-1</inkml:trace>
  <inkml:trace contextRef="#ctx0" brushRef="#br0" timeOffset="588">396 93 0,'-139'-93'15,"139"232"16,0-69-31,0-23 16,23 0-16,-23-1 16,0-23-16,0 1 15,0-1-15,0 0 16,0 1 0</inkml:trace>
  <inkml:trace contextRef="#ctx0" brushRef="#br0" timeOffset="744">280 279 0,'-117'140'32,"71"-70"-32,22-23 15,1-1-15,0-23 16,23 1-16,0-1 15</inkml:trace>
  <inkml:trace contextRef="#ctx0" brushRef="#br0" timeOffset="931">280 349 0,'116'-23'15,"-69"0"1,0 23-1,-24 0-15,0 0 0,-46 46 47,-24-23-47,24 1 16,0-24-16</inkml:trace>
  <inkml:trace contextRef="#ctx0" brushRef="#br0" timeOffset="1223">280 349 0,'23'47'0,"-46"69"47,23-69-47,0-24 16,-23 24-16,23-1 0,-24 1 16,24-24-1,0 1-15,-23-24 0,23 23 16,23 0 15,1-23-31,-1 24 16,23-1-16,-22-23 15,-1 23-15,0-23 16,1 23-16,-24 1 47</inkml:trace>
  <inkml:trace contextRef="#ctx0" brushRef="#br0" timeOffset="1530">93 722 0,'140'-47'47,"-93"47"-31,-1-23-16,-22 23 15,-1-23-15,0 23 0,-23 23 32,0 0-32,0 24 0,-23 0 15,0-1-15,-1 1 16,1-1-16,0-22 15,0-1-15,-1 0 16,1-23-16,23-46 31</inkml:trace>
  <inkml:trace contextRef="#ctx0" brushRef="#br0" timeOffset="1913">606 209 0,'-23'140'47,"-1"-93"-31,1-1-16,23-22 15,0-1-15,0 0 16,23-46 15,1 23-31,-1-23 16,0-1-16,1 24 15,-1-23-15,0 23 16,1 0-16,-24 23 0,0 1 16,0 22-1,0 24-15,-47 0 0,24-23 16,-24 23-16,24-24 15,-24 1-15,24-24 16,0 0-16,-1 1 16,1-24-16,0 0 15,23-24-15</inkml:trace>
  <inkml:trace contextRef="#ctx0" brushRef="#br0" timeOffset="2087">420 675 0,'116'47'47,"-69"-24"-47,-1 1 15,1-1-15,-24 0 16,24-23-16,-24 24 16,1-24-16,-1 0 15,0 0-15</inkml:trace>
  <inkml:trace contextRef="#ctx0" brushRef="#br0" timeOffset="2693">979 442 0,'-93'94'46,"69"-71"-30,1 0-16,0 0 16,23 1-1,-23-24-15,46 0 32,0 0-17,0 0 1,24-24-16,-24 24 15,1-23-15,-1 23 0,0 0 16,-23 23 31,-23 24-47,0 0 16,-1-1-16,1 1 15,23-24-15,-23 1 16,23-1-1,23-23 1,0 0 0,1 0-1,-1 0-15,0 0 16,1 0-16,-1 0 0,0 0 16,-23 23-16,0 0 15,0 1-15,0-1 16,0 0-16,0 1 15,23-24-15,1-47 47,-24 24-47,23-24 16,0-23-16,-23 24 16,24-24-16</inkml:trace>
  <inkml:trace contextRef="#ctx0" brushRef="#br0" timeOffset="3609">1259 372 0,'0'94'63,"0"-48"-63,0 24 15,0 0-15,0-23 16,0-1-16,0 1 15,0-24-15,0-46 47,0-24-47,23 1 16,-23-24-16,0-23 0,23 23 16,0-24-16,-23 25 15,24 22-15,-24 0 16,23 24-16,0 23 15,1 0 1,-24 23 0,23 24-16,0 23 15,-23 0-15,0 0 16,0 23-16,0 0 16,0-23-16,0 0 15,0-23-15,-23-24 0,23 23 16,-23-46-16,23 24 15,-24-24-15,1 0 16,0-24-16,-1-22 16,1-1-16,0 1 15,0-1-15,23 0 16,-24 1-16,24 22 16,0 1-16,0 0 15,0 0-15,24-1 16,-1 24-1,0-23-15,0 23 16,24 0-16,-24 0 16,-23 23 15,0 1-31,-23 22 16,23-23-1,23-23 32,1 0-47,-1 0 16,-23 24 15,0 22-31,-47 1 16,24 0-16,-24-24 15,1 24-15,23-24 16,-1 0-16,1 0 0,0-23 15,23 24 1,23-24 15,0 0-15,24 0-16,-1 0 16,-22 0-16,22 0 15,1 0-15,0 0 16,-1-24-16,-23-22 15</inkml:trace>
  <inkml:trace contextRef="#ctx0" brushRef="#br0" timeOffset="3819">1631 326 0,'117'-47'32,"-70"24"-32,-1 0 15,1-1-15,-1 24 16,-22 0-16</inkml:trace>
  <inkml:trace contextRef="#ctx0" brushRef="#br0" timeOffset="4240">1771 303 0,'0'139'16,"0"-69"0,0 23-16,0 1 15,0-1-15,0-23 16,24 0-16,-1-24 15,-23-22-15,23-24 16,0 23-16,1-23 16,-24-23-16,23-24 15,0 0-15,1-22 16,-1-1-16,-23 23 0,0 0 16,0 1-16,-23-1 15,-1 24-15,1 0 16,0 23-16,-1 0 15,1 0-15,0 0 16,0 23-16,23 0 16,0 0-16,0 24 15,0-24-15,0 1 16,0-1-16,23-23 16,0 0-1,0 0 1,1-47-16,22 1 0,-22-24 15</inkml:trace>
  <inkml:trace contextRef="#ctx0" brushRef="#br0" timeOffset="4733">2167 209 0,'-46'117'31,"22"-71"-15,24 1-16,-23 0 15,23-1-15,0-22 16,23-48 31,1-22-47,-1 22 16,0 1-16,1 0 0,22 23 15,-22-24-15,22 24 16,-23 0-16,1 24 15,-1 22-15,-23 24 16,0 0-16,0 0 16,-23 0-16,-1 23 15,1-46-15,0-1 16,0 1-16,23-24 16,-24-23-1,1 0 1,0 0-16,-24-23 15,24-24-15,-1 1 0,1-1 16,0 1-16,0-1 16,23 24-16,0-1 15,23 24 17,0 0-32,24 0 15,-1 0-15,1 0 16,0 0-16,-1 0 15</inkml:trace>
  <inkml:trace contextRef="#ctx0" brushRef="#br0" timeOffset="5753">2610 489 0,'23'0'63,"1"23"-63,22-23 15,-22 0-15,22 0 16,1 0-16,-1 0 16,1-23-16,23 0 15,-23-24-15,-1 24 16,-23-1-16,1 1 0,-1 0 15,-23 0 1</inkml:trace>
  <inkml:trace contextRef="#ctx0" brushRef="#br0" timeOffset="5992">2960 233 0,'0'139'62,"0"-69"-62,0 0 16,-47 23-16,24-23 16,-24 24-16,1-48 0,22 1 15,1-1-15,0-22 16,-1-24-16</inkml:trace>
  <inkml:trace contextRef="#ctx0" brushRef="#br0" timeOffset="6167">2960 699 0,'139'93'31,"-92"-46"-31,-24-24 0,24 0 16,-24 0-16,1-23 16,-24 24-16,0-48 15</inkml:trace>
  <inkml:trace contextRef="#ctx0" brushRef="#br0" timeOffset="6369">3379 442 0,'-23'94'31,"23"-25"-31,-23-22 16,-1 23-1,24-23-15,-23-24 0,23 0 16,-23-23-1,23-23-15</inkml:trace>
  <inkml:trace contextRef="#ctx0" brushRef="#br0" timeOffset="6721">3519 186 0,'47'117'31,"-24"-71"-15,-23 47-16,23-23 15,-23 23-15,0-23 16,0 0-16,0-46 16,0-1-16,0 0 15,-23-23 63,23-23-78,-23 0 16,-1-1-16,1 1 16,0 0-16,-1-1 0,1-22 15,0 22-15,-1 1 16</inkml:trace>
  <inkml:trace contextRef="#ctx0" brushRef="#br0" timeOffset="6939">3799 489 0,'116'93'31,"-93"-70"-31,24 24 16,-24-24-16,1 24 15,-1-24-15,-23 24 16,0-24-16,0 1 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49.7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116 0 0,'-23'0'16,"23"24"0,0-1-1,-23 23-15,-1 24 16,24 0-16,0 0 0,-23 23 16,23 1-16,0 22 15,-23 24-15,23 0 16,0 23-16,0 0 15,0 0-15,0 24 16,23-1-16,-23-23 16,0 0-16,0 0 15,23-23-15,-23 0 16,24 0-16,-24-24 16,0-23-16,0 1 15,23-24-15,-23 0 16,0-24-16,0 24 0,23-23 15,-23-1 1,24 1-16,-24 23 0,23-24 16,0 1-16,1 0 15,-1-1-15,0 24 16,24 0-16,-24 0 16,24 0-16,-24 0 15,24 0-15,-24 0 16,24-24-16,-1 24 15,1-47-15,-1 24 16,1-47-16,0 23 16,-1-23-16,1 0 15,-1 0-15,1 0 0,0 0 16,22-23 0,1 0-16,0-1 0,23 1 15,-23 0-15,0 23 16,0-24-16,0 1 15,0 0-15,23 23 16,-23-23-16,0-1 16,0 1-16,0 0 15,0-1-15,0 24 16,0 0-16,0-23 16,-1 23-16,1 0 15,0 0-15,0 0 16,0 0-16,0 23 15,0-23-15,0 24 0,-24-24 16,24 23-16,0-23 16,0 23-16,0-23 15,0 24-15,0-24 16,0 23-16,23-23 16,-23 23-16,23-23 15,-23 23-15,23 1 16,-23-24-16,23 23 15,1-23-15,-1 23 16,0-23-16,47 0 16,0 0-16,23 0 15,0 24-15,23-24 16,24 23-16,-24-23 0,47 23 16,-23-23-1,23 0-15,0 0 0,0 0 16,24-23-16,-24-24 15,23 24-15,24 0 16,-24-1-16,0 24 16,1-23-16,-24 23 15,23 0-15,-23 0 16,23 0-16,-46-23 16,23 23-16,-23-23 15,-24 23-15,24-24 16,-24 24-16,1 0 0,-24 0 15,0 24 1,-23 22-16,0 1 0,-24-1 16,1 1-16,-1 0 15,1-1-15,-1 1 16,1-24-16,22 0 16,-22 1-16,23-1 15,0-23-15,-24 0 16,24 23-16,-24-23 15,1 24-15,0-24 16,-24 0-16,23 0 16,1 0-16,-24 0 15,23-24-15,1 1 16,23-24-16,-24-23 16,1 24-16,-1-24 0,-22 0 15,22 23-15,-23 1 16,-23-1-16,23 24 15,-23-24-15,0 24 16,0 0-16,0-1 16,0 1-16,-23 0 15,-1-1-15,-23-22 16,1 23-16,-1-24 16,0 0-16,1 1 15,-24-24-15,23 23 16,-23-23-16,23 24 15,-23-24-15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52.8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0 140 0,'24'0'109,"-1"0"-93,24 0-16,-24 0 15,24 0-15,-1 0 16,1 0-16,-1 0 16,1 0-16,0 0 0,23 0 15,-24 0-15,24-23 16,0 23-16,0 0 16,-24 0-16,1 0 15,23-23-15,0 23 16,0 0-16,23 0 15,23-23-15,-22 23 16,22-24-16,1 1 16,-1 23-16,1 0 15,-1-23-15,1 23 16,-24 0-16,24 0 16,-24 23-16,23-23 0,1 23 15,-24-23-15,0 24 16,24-24-16,-1 0 15,24 0-15,23 0 16,0 0-16,0 0 16,24 0-16,-1-24 15,1 24-15,-1 0 16,-23 0-16,24 0 16,-1 0-16,0 0 15,1 0-15,-1 0 16,1 0-16,22 0 15,1 0-15,0 0 16,0 0-16,-1 0 0,1 0 16,-24 0-16,24 0 15,-23 24-15,22-1 16,-22-23-16,-1 23 16,1-23-16,-1 0 15,0 23-15,24-23 16,-23 0-16,-1 0 15,0 0-15,1 0 16,-1 0-16,-23 24 16,1-24-16,-1 23 15,0-23-15,-23 23 16,23 1-16,-23-24 0,23 23 16,-24 0-16,1-23 15,0 24-15,-23-1 16,22-23-16,1 23 15,-23 0-15,-1-23 16,24 24-16,-23-1 16,22-23-16,-22 23 15,23-23-15,-24 24 16,1-24-16,-1 23 16,24-23-16,-23 0 15,-1 23-15,1-23 16,-24 0-16,23 24 15,1-24-15,-1 0 16,1 23-16,-24-23 16,24 0-16,-24 0 0,0 0 15,0 0-15,0 0 16,-23 0-16,24 0 16,-1 0-16,-23 0 15,0 0-15,0 0 16,-1 0-16,-22 0 15,0 0-15,-24 0 16,0 0-16,1 0 31,-24 23-15,-24-23 31,24 24 47,0-1-79,0 0-15,0 24 16,0-24-16,0 0 15,0 24-15,0 0 16,0-1-16,0 1 0,0 23 16,-23-24-16,23 1 15,0 23-15,-23 0 16,23 0-16,0 23 16,0-23-16,0 0 15,-24 23-15,24-23 16,0 23-16,0-23 15,0 23-15,0-23 16,0 0-16,0 0 16,0 0-16,0 0 15,0-24-15,0 24 16,0 0-16,0-23 0,0-1 16,0 1-16,0-1 15,0 1-15,0 0 16,0-1-16,0 1 15,0-24-15,0 24 16,0-1-16,0-22 16,0 22-16,0-22 15,0-1-15,0 0 16,0 1 0,0-1 15,0 0-31,0 0 15,0 1-15,24-24 16,-24 23-16,0 0 16,0 1 62,0-1-31,0 0-32,23 1 1,-23-1 0,0-46 62,0-1-78,0-22 15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09:58.3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307 258 0,'0'-23'94,"0"0"-78,-23-1-1,-1 24 1,1-23-16,-24 23 16,24 0-16,0 0 15,-1 0-15,1 0 16,0 23-16,23 1 31,0-1-31,0 0 16,23 1-16,0 22 15,1-22-15,-1 22 16,0-22-16,1-1 16,-1 23-16,0-22 15,1 22-15,-24-22 16,0-1-16,0 24 15,0-24-15,0 0 16,-24-23-16,1 23 16,0-23-16,-1 24 15,1-24-15,-24 0 16,24 0-16,0-24 16,0 24-16,23-23 0,-24 0 15,1 0-15,23-1 16,0 1-16,23 0 15,1-1 1</inkml:trace>
  <inkml:trace contextRef="#ctx0" brushRef="#br0" timeOffset="495">540 422 0,'23'-94'47,"-23"71"-32,0 0 1,-23 23-16,0 0 16,-1 0-1,1 0-15,0 23 16,-1 0-16,1 24 15,23 0-15,-23-1 16,23 1-16,0-1 16,0 1-16,23 0 15,0-1-15,1 1 16,-1-24-16,0-23 16,-23 23-16,47-23 15,-24 0-15,1-23 16,22 0-16,-23-24 15,1 24-15,22 0 0</inkml:trace>
  <inkml:trace contextRef="#ctx0" brushRef="#br0" timeOffset="1342">866 422 0,'-46'-94'47,"22"94"-31,1 0 0,0 0-16,-24 24 0,24-1 15,-1 24-15,24-24 16,-23 23-16,23 1 15,0 0-15,0-24 16,0 0-16,0 1 16,23-24-16,1 0 15,-1 0 1,0-47-16,1 24 16,-1-47-16,24 23 15,-24 1-15,-23 22 16,23-22-16,-23 22 15,0 48 17,0-1-32,0 24 15,0-1-15,0 1 16,0-1-16,0-22 16,0-1-16,23-23 15,1 0 1,-1-23-1,0-24-15,1 0 16,-1 24-16,0-23 16,-23 22-16,24 1 15,-24 0-15,0 46 32,0 0-17,0 24-15,0-24 16,0 24-16,-24-24 15,24 0-15,0-46 47,24 0-47,-1-24 16,0 1-16,0 22 16,1-22-16,-1 22 15,0 24-15,-23-23 16,24 23-16,-1 0 15,24 23-15,-47 1 0,23 22 16,-23-22 0,23 22-16,-23 1 0,0-24 15,0 0-15,0 1 16,23-24 15,-23-24-31,24 1 16</inkml:trace>
  <inkml:trace contextRef="#ctx0" brushRef="#br0" timeOffset="1740">1798 25 0,'-93'-23'47,"70"23"-32,-1 0-15,1 23 16,23 1 0,-23 22-16,0 1 15,23-1-15,0 1 16,0 23-16,-24 0 15,24 23-15,0-23 0,0 23 16,0-23-16,0 23 16,0-23-16,0 0 15,-23 0-15,23-23 16,-23-24-16,23 0 16,-24 1-16,1-24 15,0 0 1,-1-24-16,1-22 15,0-24-15</inkml:trace>
  <inkml:trace contextRef="#ctx0" brushRef="#br0" timeOffset="1941">1402 188 0,'140'0'47,"-93"0"-32,22 0-15,-22 0 16,0 0-16,-24 0 16,24 0-16</inkml:trace>
  <inkml:trace contextRef="#ctx0" brushRef="#br0" timeOffset="2837">2334 165 0,'-23'0'63,"0"23"-32,-1 24-16,1 0-15,0 23 0,-1 23 16,24-23 0,-23 23-16,23-46 0,0 22 15,0-45-15,0-1 16,0 0-16,23-23 16,1 0-16,22 0 15,-22-46-15</inkml:trace>
  <inkml:trace contextRef="#ctx0" brushRef="#br0" timeOffset="3106">2567 2 0,'24'117'62,"-24"-48"-62,0-22 16,0 0-16,0-24 16,0 0-16,0 1 15</inkml:trace>
  <inkml:trace contextRef="#ctx0" brushRef="#br0" timeOffset="3302">2777 72 0,'0'116'47,"0"-69"-31,0-24-16,0 24 15,0-24 1,23-23-16</inkml:trace>
  <inkml:trace contextRef="#ctx0" brushRef="#br0" timeOffset="3758">3150 165 0,'23'0'63,"-23"23"-48,0 1 1,-23-1-1,23 0-15,-23 1 16,-1-24-16,1 0 16,0 0-1,23-24 1,-24 1 0,24 0-16,0-1 0,24 1 15,-1 0 1,0 23-1,1-23 1,-1 23-16</inkml:trace>
  <inkml:trace contextRef="#ctx0" brushRef="#br0" timeOffset="4110">3499 72 0,'0'93'47,"0"-46"-47,0-1 16,0 24-16,-23-23 15,-24 23-15,24 0 16,-23 0-16,-1 23 16,0-23-16,24 0 15,-24-24-15,24 24 16,23-47-16,-23 24 0,23-24 16,0-46 15,0 0-16</inkml:trace>
  <inkml:trace contextRef="#ctx0" brushRef="#br0" timeOffset="4425">3476 724 0,'70'24'47,"-70"-1"-32,0 0-15,-23-23 16,-1 24-16,1-24 16,0 0-16,-1 0 15,1 0-15,0 0 16,23-24-16,-23 1 15,23 0 1,0-1-16,0 1 16,23 23-1,0-23-15,0 23 16,-23-23-16</inkml:trace>
  <inkml:trace contextRef="#ctx0" brushRef="#br0" timeOffset="4898">3942 282 0,'-116'46'31,"116"-22"-15,-24-1-16,24 0 16,0 1-1,0-1-15,0 0 16,24 0-1,-1 1 1,0-24-16,24 23 16,-24 0-16,0-23 15,1 24-15,-1-1 16,-23 0-16,0 1 16,0-1-16,-23 0 15,-1 0-15,1 1 16,0-24-16,-1 0 15,1 0-15,0 0 16,0 0-16,23-24 16,-24 1-16</inkml:trace>
  <inkml:trace contextRef="#ctx0" brushRef="#br0" timeOffset="5177">4245 49 0,'0'116'31,"0"-69"-15,0-1-16,0-22 16,0-1-16,0 0 15,0-46 1</inkml:trace>
  <inkml:trace contextRef="#ctx0" brushRef="#br0" timeOffset="5348">4385 25 0,'46'117'31,"-46"-71"-15,0 1-16,0-24 15,0 24-15,0-24 16,0 1-16</inkml:trace>
  <inkml:trace contextRef="#ctx0" brushRef="#br0" timeOffset="5577">4595 701 0,'0'117'31,"0"-71"-31,0 1 16,-24-1-16,24 1 0,-23 0 16,0-24-1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0:05.0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233 326 0,'-23'0'31,"23"-23"-31,-24 23 15,1 0-15,0 0 16,0 0-16,-1 0 16,1 23-16,0 1 15,23-1 17,23-23-32,0 23 15,1 1-15,-1-1 16,0 0-16,0 24 15,1-24-15,-1 0 16,-23 1 0,0-1-16,0 0 15,-23 24-15,-1-24 16,-22 0-16,23-23 16,-1 24-16,1-24 15,0 0-15,-1 0 16,1-47-16,23 24 0,0-24 15</inkml:trace>
  <inkml:trace contextRef="#ctx0" brushRef="#br0" timeOffset="202">350 326 0,'116'0'47,"-69"0"-47,-24 0 0,24-23 15,-24 23 1</inkml:trace>
  <inkml:trace contextRef="#ctx0" brushRef="#br0" timeOffset="411">443 233 0,'-23'93'32,"23"-23"-32,0-23 15,0-1-15,0 1 16,0 0-16,0-1 15,0-22-15,23-1 0,0-23 16,0 0 0,1-23-16</inkml:trace>
  <inkml:trace contextRef="#ctx0" brushRef="#br0" timeOffset="794">816 233 0,'0'140'47,"0"-93"-47,0-1 16,0 1-16,0-1 15,0-22-15,0-1 16,0-46 46,-24-24-62,24 0 16,0 1-16,0-1 16,0 24-16,0 0 15,24-1-15,-1 1 16,0 23-16,1 0 15,22 0 1,1 0-16,-1 0 0,1 0 16,0 0-16,-24-23 15</inkml:trace>
  <inkml:trace contextRef="#ctx0" brushRef="#br0" timeOffset="1116">1375 0 0,'70'140'31,"-24"-94"-16,-22 24-15,-1 0 16,-23 0-16,23 0 16,-23 0-16,0 0 15,-23-23-15,23-1 16,-47 1-16,24-1 16,0-22-16,0-24 15,-24 23-15,24-23 16,-1-23-16,1-1 15</inkml:trace>
  <inkml:trace contextRef="#ctx0" brushRef="#br0" timeOffset="1724">1864 70 0,'47'47'47,"-24"-47"-47</inkml:trace>
  <inkml:trace contextRef="#ctx0" brushRef="#br0" timeOffset="1956">1934 653 0,'47'116'32,"-47"-69"-17,0 46-15,-47-23 16,1 46-16,-1-22 16,-46-1-16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0:32.1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 94 0,'-24'-24'62,"24"48"16,24-1-62,-1 0-16,-23 1 0,23-1 15,-23 0-15,24-23 16</inkml:trace>
  <inkml:trace contextRef="#ctx0" brushRef="#br0" timeOffset="196">562 0 0,'-94'117'62,"48"-94"-62,-1 24 16,1-1-16,-1-22 16,0-1-16,24 0 0</inkml:trace>
  <inkml:trace contextRef="#ctx0" brushRef="#br0" timeOffset="1328">165 327 0,'117'139'47,"-117"-92"-31,23 0-16,-23-1 15,0 1-15,0-24 0,0 1 16,0-1-1,0-46 1,0-1-16,0-22 16,0-1-16,24-23 15,-24 23-15,23 1 16,0 23-16,0-24 16,1 24-16,-1 23 15,24-24-15,-1 24 16,-22 0-16,22 0 15,-23 0-15,-23 24 16,24-24-16,-24 23 16,-24 24-16,1-24 15,-23 23-15,-1 1 16,0-24-16,1 1 0,22-24 16,1 0-16,0 0 15,46 0 32,0-24-31,1 1-16,22 23 15,-22 0-15,-1 0 16,0 0 0,-23 23 15,-23 1-31,0-1 0,-1 0 15,24 1-15,-23-24 16,23 23-16,-23-23 16,-1 23 31,1-23-32,23 24 1,-23-24-16,0 23 15,-1-23-15,1 23 16,-24 0-16,1 1 16,-1-1-16,1 0 15,-1 1-15,24-1 0,-1 0 16,24 1 0,47-24-1,0 0 1,22 0-16,1-47 15,24 24-15,-1-24 16,0 0-16,0 1 16,0-1-16,-23 24 15,-23 0-15,-24-1 16,-69 1 15,-1 23-31,0 0 16,1-23-16,-1 23 15,1-24-15,-1 1 0,24 23 16,-1-23-16,1 23 16,23-24-16,0 48 47,0-1-32,0 24-15,0 23 16,23 0-16,-23 46 15,24-23-15,-24 0 16,0 24-16,23-47 16,-23 0-16,0-24 15,0 1-15,0-24 16,23-23-16,-23-23 16,0-24-16,24-23 15</inkml:trace>
  <inkml:trace contextRef="#ctx0" brushRef="#br0" timeOffset="1538">818 397 0,'116'69'31,"-92"-45"-16,-1-1-15,0 0 16,-23 1-16,24-1 16,-24 0-1,-24 1-15</inkml:trace>
  <inkml:trace contextRef="#ctx0" brushRef="#br0" timeOffset="1825">818 653 0,'46'47'47,"-22"-1"-31,-1-23-16,-23 47 0,0-23 15,0 23-15,0-24 16,0 1-16,0-24 15,0 1-15,0-48 47,23 1-47,1-47 16,-1 0-16,0 0 16,1 0-16,-1 1 15</inkml:trace>
  <inkml:trace contextRef="#ctx0" brushRef="#br0" timeOffset="2190">1098 327 0,'116'0'47,"-69"0"-32,23 0-15,-24 0 16,1 0-16,-1 0 16,-22 0-16,-1 23 15,-23 0-15,23 47 16,-23 0-16,-23 23 0,0 24 16,-1-24-1,24 24-15,-23-24 0,23-23 16,0-24-16,0 1 15,0-1-15,0-22 16,0-1-16,-23-23 16,-1 0 15,1-23-31,0-1 16,0-22-16</inkml:trace>
  <inkml:trace contextRef="#ctx0" brushRef="#br0" timeOffset="2618">1004 676 0,'117'-46'47,"-94"46"-31,24 0-16,-24 0 15,0 0-15,1 0 16,-24 23 0,-24 24-1,1-1-15,0 1 16,23-1-16,-24 1 16,24 0-16,0-24 0,0 23 15,0-22-15,24-1 16,-1-23-1,0 0 1,1-23-16,-1-24 16,0 24-16,-23-24 15,0 24-15,0 0 16,-23-1 0,0 1-16,-24 23 15,24-23-15,-1 23 16,1 0-16,0 0 15,0 0-15,-1 23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0:51.3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235 536 0,'23'0'78,"-23"-23"-62,0-24 0,0 24-16,0 0 15,0 0-15,0-1 16,0 1-16,-23 0 15,23-1-15,-23 24 16,-1-23-16,1 23 0,0 0 16,-1 0-16,1 23 15,23 1-15,-23 22 16,23 1-16,0-1 16,0 1-16,0 0 15,0-24-15,0 0 16,0 1-16,23-24 15,0 0-15,1 0 16,-1-24-16,0 1 16,1-24-16,-24 24 15,23 0-15,0 23 32,-23 46-17,24 1-15,-1 0 0,-23 22 16,0-22-16,0 23 15,0 0-15,0-24 16,-23 1-16,23 0 16,-24-1-16,1-22 15,0 22-15,-1-46 16,1 23-16,0-23 16,-1 0-1,1 0-15,0-23 16,0 0-16,-1-24 15,1 1-15,23-24 16,0 23-16,0 1 16,0-1-16</inkml:trace>
  <inkml:trace contextRef="#ctx0" brushRef="#br0" timeOffset="759">445 536 0,'46'24'47,"-22"-24"-47,-1 0 16,0 0 15,1-24-15,-1 1-16,0 0 15,-23-1-15,0-22 16,0 23-16,0-1 16,0 1-1,-23 23-15,0 0 16,-1-23-16,1 23 15,0 0 1,23 23-16,-24 0 0,24 24 16,-23-1-16,23 1 15,0 0-15,0-24 16,0 0-16,23 1 16,1-1-16,-1-23 15,0 0 1,24 0-16,-24-23 15,24-24-15,-1 0 16,1 1-16,-24-1 16,1 1-16,-1-1 15,0 0-15,-23 1 16,0-1-16,0 24 16,0-1-16,0 1 0,0 46 62,0 1-62,0 46 16,0-24-16,0 24 15,0 0-15,0 0 16,0-23-16,0-24 16,0 0-16,23 1 15,1-24 1,-1 0-16,0 0 15,-23-24-15,24-22 16,-24 22 0,0-22-16,0-1 0</inkml:trace>
  <inkml:trace contextRef="#ctx0" brushRef="#br0" timeOffset="961">724 233 0,'70'47'47,"-23"-47"-31,-1 0-16,1 0 15,0 0-15,-1 0 0,1 0 16,-1 0-16</inkml:trace>
  <inkml:trace contextRef="#ctx0" brushRef="#br0" timeOffset="1344">1377 187 0,'-117'70'47,"94"-47"-32,0 0-15,-1 1 16,1-24-16,23 23 0,0 0 16,0 1-1,23-24 1,1 23-16,-1-23 16,24 23-16,-24 0 15,23-23-15,-22 24 16,-1-24-16,0 23 15,1 0-15,-24 1 16,0-1 0,0 24-16,-24-24 15,1 0-15,-24-23 16,24 23-16,-23-23 16,22 0-16,1 0 15,0-23-15,-1-23 16,24-1-16,0 0 0,0 1 15</inkml:trace>
  <inkml:trace contextRef="#ctx0" brushRef="#br0" timeOffset="2665">1936 0 0,'-23'94'47,"-1"-48"-31,1 24-16,0 0 15,0 0-15,-1 23 16,24 0-16,0-23 15,0-23-15,0 23 16,24-47-16,-1 0 16,0 1-16,0-24 0,24 0 15,-24 0-15,1 0 16,-1-24-16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2:20.2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281 406 0,'-24'0'125,"1"0"-109,0 0-16,-1-24 15,1 24-15,0 0 16,-1 0-16,1 0 15,0 0-15,0 24 16,-1-1-16,1 0 16,23 47-16,0-23 15,0 23-15,23 0 16,1-24-16,-1 1 16,23-24-16,-22-23 0,22 23 15,1-23-15,-24-23 16,24 0-16,-1-24 15,-22 1-15,-1-24 16,0 0-16</inkml:trace>
  <inkml:trace contextRef="#ctx0" brushRef="#br0" timeOffset="412">490 103 0,'0'140'32,"0"-47"-17,0-23-15,0 0 16,0-1-16,0-22 16,0-24-16,0-46 46,0 0-30,0-24-16,0 1 16,0-1-16,24 0 15,-1 1-15,-23 22 16,23 24-16,1 0 0,-1 0 31,0 47-31,-23 0 0,23 23 16,-23 23-16,0-47 15,0 24-15,0-46 16,24-1-16,-24 0 16,23-23-16,0 0 15,1 0 1</inkml:trace>
  <inkml:trace contextRef="#ctx0" brushRef="#br0" timeOffset="849">933 359 0,'-23'-47'47,"-1"47"-31,1 24-16,0-1 15,23 24-15,-23 23 16,-1-24-16,24 1 15,0-1-15,0-22 16,0-1-16,24-23 31,-1 0-15,0-47-16,0 24 16,1-24-16,-24 1 15,23 23-15,0-24 0,-23 24 16,0-1-16,0 1 15,24 23 1,-24 47 0,23-1-1,-23 1-15,23-1 16,-23 1-16,0 0 16,24-24-16,-1-23 15,0 0 1,0-23-16,1-1 15</inkml:trace>
  <inkml:trace contextRef="#ctx0" brushRef="#br0" timeOffset="1141">1189 406 0,'47'70'47,"-47"-24"-31,0 1-16,0-1 15,0-22-15,0-1 16,0 0-16,0-46 63,-23-24-63,23 1 15,0 22-15,0-22 0,23 23 16,-23-1-16,23 1 15,1 23-15,22 0 16,-23 0-16,24 0 16,-24 23-16</inkml:trace>
  <inkml:trace contextRef="#ctx0" brushRef="#br0" timeOffset="2542">1982 243 0,'-117'0'47,"94"0"-47,0 23 15,-1 0-15,24 0 16,-23 1-1,23-1-15,23 0 16,1 1-16,-1-1 16,23 0-16,-22 1 15,22-24-15,-22 23 16,-1 0-16,0-23 16,-23 23-1,-23 1 1,0 22-1,-24-22-15,0-1 16,24-23-16,-23 0 16,22 0-16,1 0 15,0 0-15,23-23 16,-24-1-16</inkml:trace>
  <inkml:trace contextRef="#ctx0" brushRef="#br0" timeOffset="2744">2121 312 0,'140'0'31,"-93"0"-31,0 0 16,-1-23-16,-23 0 15,1 23-15,-24-23 16</inkml:trace>
  <inkml:trace contextRef="#ctx0" brushRef="#br0" timeOffset="2993">2238 173 0,'-23'139'63,"23"-69"-63,0 0 15,0 0-15,0-23 16,23-1-16,-23-22 16,23-1-16,1 0 0,-1-23 15,0 0 1,1 0-16,-1-46 15,0 22-15,0-22 16</inkml:trace>
  <inkml:trace contextRef="#ctx0" brushRef="#br0" timeOffset="3519">2541 79 0,'23'24'47,"-23"-1"-31,24-23-1,-24 23-15,0 1 16,0-1 0,0 0-16,0 24 15,0-1-15,0 24 16,0-23-16,0 23 16,0 0-16,0-47 15,0 24-15,0-24 16,0-70 15,0 1-31,0-1 16,0 1-16,0-24 15,0 23-15,23 0 16,-23 24-16,23-23 16,-23 22-16,23 24 15,1 0-15,-1 0 16,0 0-16,1 24 15,-1-24-15,0 46 16,24-46-16,-24 23 0,0-23 16,24 0-16</inkml:trace>
  <inkml:trace contextRef="#ctx0" brushRef="#br0" timeOffset="3735">3007 79 0,'117'0'47,"-71"-23"-47,-23 23 15</inkml:trace>
  <inkml:trace contextRef="#ctx0" brushRef="#br0" timeOffset="4059">3054 56 0,'0'93'47,"0"-23"-47,0 0 15,0 0-15,0 0 0,0 0 16,0-24-16,0-22 16,0-1-16,0 0 15,23-23 32,0 0-31,1 0-16,22 0 15,-23 0-15,24-23 16,-24 0-16,24-1 16,-24 1-16</inkml:trace>
  <inkml:trace contextRef="#ctx0" brushRef="#br0" timeOffset="4373">3543 103 0,'0'140'47,"0"-47"-31,-23-23-16,23 0 15,0-24-15,0 1 16,0-24-16,0 0 15,0-69 1</inkml:trace>
  <inkml:trace contextRef="#ctx0" brushRef="#br0" timeOffset="4681">3706 219 0,'23'117'31,"-23"-71"-31,24 1 16,-1-24-16,0 1 15,1-24 1,-1 0-16,0 0 16,0-47-16,-23 24 15,24-24-15,-24 24 16,0-1-16,0 1 15,-24 0-15,1 23 16,0-23-16,0-1 16,-1 24-16,1 0 0,0-23 15,-1 0 1,1 23 0</inkml:trace>
  <inkml:trace contextRef="#ctx0" brushRef="#br0" timeOffset="5130">3916 9 0,'116'0'31,"-69"0"-31,0 0 16,-1 0-16,-23 0 16,1 0-16,-1 0 15,0 24 1,-23 22 0,0 1-1,0 0-15,0 23 16,0 23-16,0 0 15,0-23-15,0-24 16,0 1-16,24-24 0,-24 1 16,0-1-1,-24-23 32,1-23-31,-24 23-16,24-24 15,-23 24-15,-1 0 16,0-23-16,1 23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2:46.3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329 233 0,'0'-23'125,"-24"23"-110,1 0-15,0 0 16,-1 0-16,1 0 16,0 23-1,0-23 1,46 23 31,0 1-32,0-1-15,1 0 16,-1 1-16,0-1 16,24 0-16,-47 1 15,23-1-15,1 0 0,-24 0 16,0 1 0,0-1-1,-24 0-15,1 1 16,0 22-16,-24-22 15,24-1-15,-1 0 16,-22 0-16,23-23 16,-1 0-16,1 0 15,0-23-15,-1 0 16,1-24-16,0 24 16,23-24-16,0 24 15,-24 0-15,24-1 0</inkml:trace>
  <inkml:trace contextRef="#ctx0" brushRef="#br0" timeOffset="510">585 373 0,'47'-23'46,"-1"23"-30,24-24-16,-23 24 16,-1-23-16,1 23 15,-24-23-15,1 23 16,-1 0 0,-46 0 15</inkml:trace>
  <inkml:trace contextRef="#ctx0" brushRef="#br0" timeOffset="832">795 256 0,'-24'-23'63,"1"46"-1,23 24-62,0-24 16,-23 47-16,23-23 16,0-1-16,0 1 15,0 0-15,0-24 0,23 0 16,0 1-1,-23-1-15,24-23 0,-1 23 16,0-23-16,1 0 16,-1-23-16,24 0 15,-24-1-15,0 1 16</inkml:trace>
  <inkml:trace contextRef="#ctx0" brushRef="#br0" timeOffset="1276">1191 233 0,'46'117'47,"-46"-71"-32,0 1-15,0-1 16,0-22-16,-23-1 16,23 0-16,0-46 62,0 0-62,0-24 16,0 1-16,0 22 15,0-22-15,23 22 16,1 1-16,-1 0 16,0 23-16,1-24 15,-1 24-15,0 0 16,1-23-16,22 23 15,1-23-15</inkml:trace>
  <inkml:trace contextRef="#ctx0" brushRef="#br0" timeOffset="2213">1727 0 0,'23'117'32,"0"-48"-17,1 25-15,-1-24 16,-23 23-16,0-23 15,0 0-15,-23-24 16,-1 24-16,1-47 16,0 1-16,-1-24 15,1 0-15,0-47 16</inkml:trace>
  <inkml:trace contextRef="#ctx0" brushRef="#br0" timeOffset="2400">2123 140 0,'0'46'62</inkml:trace>
  <inkml:trace contextRef="#ctx0" brushRef="#br0" timeOffset="2588">2239 606 0,'-23'70'62,"23"-24"-62,0 24 16,0-23-16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5:54.2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70 326 0,'24'0'47,"-24"23"-31,23 1-16,0-1 15,-23 0-15,23-23 16,-23 24-16,24-24 0,-1 0 15</inkml:trace>
  <inkml:trace contextRef="#ctx0" brushRef="#br0" timeOffset="384">350 280 0,'0'23'47,"-23"0"-47,-1 0 15,1 1-15,-24 22 16,1 1-16,-1 0 16,1-24-16,22 24 15,1-24-15,0 0 16,-1-23-16,48-23 47,-1 0-32,24 23-15,-24-24 16,23 1-16,1 0 16,0-1-16,-1 1 15,1 0-15,-24-1 0,0 1 16,-23 0-1,0-1 1</inkml:trace>
  <inkml:trace contextRef="#ctx0" brushRef="#br0" timeOffset="638">350 280 0,'-93'-94'0,"116"211"47,-23-71-47,23 24 0,-23-23 16,0 23-16,24-23 16,-24-1-16,0-23 15,0 24-15,0-24 16</inkml:trace>
  <inkml:trace contextRef="#ctx0" brushRef="#br0" timeOffset="825">303 489 0,'-70'117'31,"47"-71"-15,0 1-16,-1 0 16,1-24-16,23 0 15,-23-23 1,23-23 0</inkml:trace>
  <inkml:trace contextRef="#ctx0" brushRef="#br0" timeOffset="959">210 606 0,'163'-70'32,"-116"47"-32,-1-1 15,1 24-15,-24-23 16,24 23-16,-24 0 16</inkml:trace>
  <inkml:trace contextRef="#ctx0" brushRef="#br0" timeOffset="1335">373 629 0,'0'117'46,"0"-71"-46,-23 1 16,23-1-16,0 1 16,-23-24-16,23 1 15,23-24 48,0 0-63,0 23 15,24-23-15,-24 23 16,1 1-16,-1-24 0,0 23 16,-23 0-1,-23-23 17,0-23-17</inkml:trace>
  <inkml:trace contextRef="#ctx0" brushRef="#br0" timeOffset="1695">210 932 0,'0'-23'47,"23"23"-31,24-24-16,0 1 15,-24 0-15,23-24 16,1 24-16,-24 0 16,1 23-16,-1-24 15,0 24-15,-23 47 32,0 0-17,-23-1-15,0 24 16,-1-23-16,1-1 15,23 1-15,-23-1 16,-1-22-16,24-1 16,-23-23-16,23-23 15,0-24 1,-23 1-16,23-1 16</inkml:trace>
  <inkml:trace contextRef="#ctx0" brushRef="#br0" timeOffset="2159">560 326 0,'70'47'47,"-70"-1"-47,0 24 16,0-23-16,0 0 15,-24-24-15,24 0 16,0 0-16,0-46 47,24 0-47,-24 0 16,23-1-16,0 1 15,-23 0-15,23-1 16,1 24-1,-1 0 1,-23 47-16,0 0 16,0 22-16,0 1 15,-23 0-15,-1-23 16,24 23-16,-23-24 16,0 1-16,0 0 15,23-24-15,-24-23 16,1 0-1,0 0 1,23-23-16,-24-1 16,24-22-16,0-24 15</inkml:trace>
  <inkml:trace contextRef="#ctx0" brushRef="#br0" timeOffset="2304">536 769 0,'94'-70'47,"-48"93"-32,-23 1-15,24 22 16,-24 1-16,24-1 16,-24 1-16,1-24 15,-1 1-15,-23-1 16</inkml:trace>
  <inkml:trace contextRef="#ctx0" brushRef="#br0" timeOffset="3014">1049 303 0,'-70'93'16,"23"-46"0,24-1-16,0 1 15,23-24-15,-23 1 16,46-24 46,0-24-62,0 24 0,24-23 16,-24 23-16,1-23 16,-1 23-1,-23 23 1,0 24 0,0-24-16,-23 23 15,23-22-15,0-1 16,-24 0-16,24 1 15,24-24 48,-1 23-47,0-23-1,1 0-15,-1 23 16,-23 1-1,23-24-15,-23 46 16,0-23-16,-23 24 16,23 0-16,-23-1 15,23-22-15,0-1 16,0 0 0,0-69 30,0 22-46,0-46 16,0 0-16</inkml:trace>
  <inkml:trace contextRef="#ctx0" brushRef="#br0" timeOffset="3975">1189 303 0,'23'116'32,"-23"-46"-32,0 0 0,0 23 15,23-23-15,-23-23 16,0 23-16,0-24 16,0-22-16,0-48 46,0-22-46,0-24 16,0 23-16,0-23 16,0 1-16,0-25 15,0 24-15,0 0 16,0 24-16,24-1 16,-1 24-16,-23 0 15,23 23-15,1 0 16,-24 23-16,23 0 15,0 47-15,0 0 16,-23 23-16,0 1 16,24-1-16,-24-23 15,0 0-15,0-1 16,0-45-16,0-1 16,0 0-16,-24-23 15,1 0 1,0-23-1,0-24-15,-1 1 16,24-1-16,-23 1 16,23-1-16,-23 0 0,23 24 15,0 0-15,0 0 16,0-1 0,23 24-16,0-23 15,1 23 1,-1 0-16,-23 23 15,0 24 1,0-1-16,-23 1 16,23 0-16,-24-24 15,24 0-15,-23 1 16,23-1 0,23-46 15,1-1-31,-1 1 15,0 23-15,-23-23 16,23 23-16,-46 23 16,0 0-1,0 24-15,-1-24 16,-22 24-16,22-24 16,1 24-16,0-47 15,23 23-15,-24-23 16,48 0 31,-1 0-47,24-23 15,-1-1-15,1 24 16,23-46-16,0 22 16,0 1-16,-24 0 15,24 0-15,-23-1 16</inkml:trace>
  <inkml:trace contextRef="#ctx0" brushRef="#br0" timeOffset="4507">1748 210 0,'140'-24'47,"-94"1"-47,-22 23 0,22 0 16,-22-23-1,-1 23-15,-23 23 32,0 0-32,-23 1 15,-1-24-15,24 23 16,-23-23-16,0 23 15,23 1 1,-24-1-16,1 23 16,0 24-16,0-23 15,-1 23-15,1 0 16,0 0-16,-1-24 16,1 1-16,0 0 15,-1-47-15,24 23 16,0-46-1,0-1-15,0-22 16</inkml:trace>
  <inkml:trace contextRef="#ctx0" brushRef="#br0" timeOffset="4688">1934 443 0,'47'140'16,"-47"-94"-1,0 24-15,0-23 16,0-1-16,0 1 16,0-24-16,0 0 0,0 1 15,-23-24 1</inkml:trace>
  <inkml:trace contextRef="#ctx0" brushRef="#br0" timeOffset="4830">1958 583 0,'116'69'47,"-92"-45"-31,-1-24-16,0 23 15</inkml:trace>
  <inkml:trace contextRef="#ctx0" brushRef="#br0" timeOffset="5436">2470 47 0,'-23'46'62,"23"1"-62,-46-1 16,22 1-16,1 0 15,-24-1-15,24 1 16,0-24-16,-1 0 16,48-23 15,-1 0-16,0-23-15,1-24 16,22 24-16,-22-23 16,22 22-16,-23-22 15,24-1-15,-24 24 16,1-24-16,-1 24 16,0 0-16,-23-1 15,24 24 1,-24 24-1,0-1 1,0 23-16,0 1 16,0 0-16,-24-1 0,24-22 15,0 22-15,0-23 16,0 1-16</inkml:trace>
  <inkml:trace contextRef="#ctx0" brushRef="#br0" timeOffset="6195">2354 466 0,'93'117'46,"-93"-71"-46,0 1 16,0-1-16,0 1 16,0 0-16,0-24 15,-23 0 1,23-46 0,0-24-1,0 1-15,0-1 16,0-23-16,0 24 15,0-1-15,0 0 16,23 24-16,-23 0 16,23-1-16,1 24 15,-1 24 1,-23-1-16,23 24 16,-23-24-16,24 24 15,-24-1-15,0 1 16,0 23-16,0-24 15,0 1-15,0-24 16,0 0-16,0 1 16,0-1-16,-24-23 31,1-23-31,0-1 16,-1 1-16,24-23 15,-23-1-15,0 0 16,23 24-16,-23-24 0,23 24 15,0 0 1,23 0 0,0 23-1,0 0-15,1 0 16,-1 23 0,-23 23-16,0 1 15,0-24-15,0 1 16,-23-1-16,23 0 15,0-46 17,23-24-17,-23 1-15,23-1 16,-23-23-16,24 0 16</inkml:trace>
  <inkml:trace contextRef="#ctx0" brushRef="#br0" timeOffset="6435">2610 140 0,'24'116'47,"-24"-69"-47,23-1 15,-23 1-15,23-24 0,0 24 16,1-24-16,-1-23 15,0 24-15,1-24 16,-1 0-16,0 0 16,1-47-16,-1 24 15,-23-1-15,0-22 16,0 22-16</inkml:trace>
  <inkml:trace contextRef="#ctx0" brushRef="#br0" timeOffset="6607">2797 186 0,'-24'94'31,"24"-48"-31,-23 1 0,23-1 16,-23 1-16,23 0 15,-24-24-15,1 0 16</inkml:trace>
  <inkml:trace contextRef="#ctx0" brushRef="#br0" timeOffset="6877">2657 489 0,'70'140'47,"-70"-93"-47,0-1 0,23 1 15,-23-24-15,23 1 16,-23-1-16,24-23 16,-1 23-1,0-23-15,1 0 16,-1 0-16,0-23 16,0 0-16,1-1 15,-1 1-15,0 0 16,-23-1-16,24 1 15,-24 0-15,0-1 16</inkml:trace>
  <inkml:trace contextRef="#ctx0" brushRef="#br0" timeOffset="7051">2867 443 0,'-24'163'31,"24"-117"-31,-23 1 16,23 0-16,0-1 16,-23-22-16,23-1 15,-24-23-15</inkml:trace>
  <inkml:trace contextRef="#ctx0" brushRef="#br0" timeOffset="9054">3076 186 0,'47'47'63,"0"-47"-47,-24 0-16,0 0 15,24 0-15,-1 0 16,-22 0-16,22 0 0,-22-23 15,-1-1-15,0 1 16,-23 0-16,23 23 16,-23-24-16,-23 24 31</inkml:trace>
  <inkml:trace contextRef="#ctx0" brushRef="#br0" timeOffset="9278">3356 70 0,'-23'93'47,"23"-46"-31,0-1 0,0 24-16,0 0 0,0 0 15,-24 0-15,1 0 16,0-24-16,23 1 15,-24-24-15,24 1 16,-23-1-16,0-46 16</inkml:trace>
  <inkml:trace contextRef="#ctx0" brushRef="#br0" timeOffset="9473">3472 303 0,'94'116'16,"-48"-69"-1,1 0-15,-24-1 16,0 1-16,1-24 16,-1-23-16,-23 23 15</inkml:trace>
  <inkml:trace contextRef="#ctx0" brushRef="#br0" timeOffset="9684">3426 583 0,'70'93'47,"-47"-70"-31,0-23-1,1 23-15</inkml:trace>
  <inkml:trace contextRef="#ctx0" brushRef="#br0" timeOffset="9967">3682 326 0,'117'-23'15,"-47"0"1,-24-1-16,24 1 16,-23 0-16,-1-1 15,1 1-15,0 23 0,-24-23 16,-46 23 15</inkml:trace>
  <inkml:trace contextRef="#ctx0" brushRef="#br0" timeOffset="10216">3985 0 0,'23'93'47,"1"-23"-32,-24-23-15,0 46 0,0-23 16,0 23-16,0-23 16,-24 0-16,1 0 15,23-24-15,-23-22 16,23-1-16,-24 0 16,1-23-1,23-23-15</inkml:trace>
  <inkml:trace contextRef="#ctx0" brushRef="#br0" timeOffset="10425">4125 489 0,'140'70'31,"-94"-70"-31,1 24 15,-24-1-15,1-23 16,22 23-16,-46 0 16,23-23-16,1 24 15</inkml:trace>
  <inkml:trace contextRef="#ctx0" brushRef="#br0" timeOffset="10597">4871 559 0,'23'0'47</inkml:trace>
  <inkml:trace contextRef="#ctx0" brushRef="#br0" timeOffset="14131">1165 1445 0,'0'23'46,"47"-23"-14,-24-23-17,24 23-15,0-24 16,-1 1-16,1 0 16,-24 0-16,0 23 15,-23 23 32,0 0-31,-23 0-16,23 24 0,-23 0 15,-24-1 1,24 24-16,-24-23 0,1 23 16,22 0-16,-22-24 15,22 1-15,24-24 16,-23 0-16,0 1 15</inkml:trace>
  <inkml:trace contextRef="#ctx0" brushRef="#br0" timeOffset="14303">1352 1748 0,'46'116'31,"-22"-93"-31,-1 1 16,-23 22-16,23-46 15,-23 24-15</inkml:trace>
  <inkml:trace contextRef="#ctx0" brushRef="#br0" timeOffset="14468">1468 1678 0,'117'0'31,"-94"0"-15,24 0-16,-24 0 0,0-24 15,1 24-15</inkml:trace>
  <inkml:trace contextRef="#ctx0" brushRef="#br0" timeOffset="14949">1422 1981 0,'23'116'47,"0"-93"-47,-23 1 16,0-1-16,0 0 16,0 1-16,0-48 46,0 1-46,24 0 16,-24-24-16,23 24 16,0 0-16,1-24 0,-1 24 15,24-1 1,-24 24-16,23-23 0,-22 23 16,-1 0-1,-23 23-15,0 24 16,0-24-16,-23 24 15,-1-1-15,1 1 16,0-24-16,23 1 16,-23-1-16,-1-23 15,1 0 1,23-23 0,0-24-16</inkml:trace>
  <inkml:trace contextRef="#ctx0" brushRef="#br0" timeOffset="15406">1934 1398 0,'47'117'31,"-47"-71"-31,0 1 16,23 23-16,-23-24 15,0-22-15,0-1 0,0 0 16,0-69 31,0-1-47,0 0 15,0 1-15,24-1 16,-24-23-16,23 47 16,0-24-16,1 47 15,-24-23-15,23 23 16,0 0-16,-23 23 16,23 24-16,1 0 15,-24 23-15,0-24 0,0 24 16,0-23-1,0-24-15,0 24 0,0-24 16,-24-23 0</inkml:trace>
  <inkml:trace contextRef="#ctx0" brushRef="#br0" timeOffset="15585">2121 1701 0,'-47'140'47,"47"-94"-47,-23 24 16,23-23-16,-23 23 15,-1-47-15,24 24 16,-23-24-16,23 0 0,0-69 31</inkml:trace>
  <inkml:trace contextRef="#ctx0" brushRef="#br0" timeOffset="15774">2074 1934 0,'117'0'31,"-94"0"-15,-23 23-16,23-23 15,1 24-15,-24-48 47,0 1-31</inkml:trace>
  <inkml:trace contextRef="#ctx0" brushRef="#br0" timeOffset="16074">2284 1305 0,'47'116'47,"-47"-69"-47,23 23 16,-23 0-16,0 0 15,0-24-15,0-22 16,0-1-16,23-23 16,-23-23 15,0-24-31,0-23 16,24 0-16</inkml:trace>
  <inkml:trace contextRef="#ctx0" brushRef="#br0" timeOffset="16351">2284 1305 0,'140'23'0,"-94"47"47,-46 0-47,0 0 16,24 0-16,-24 0 16,0 0-16,0 0 15,0-1-15,0 1 16,23-46-16,-23-1 15,0 0-15,-23-23 63,-1 0-63,24-23 16,-23 0-16,0-1 15,-24 1-15,24-24 16</inkml:trace>
  <inkml:trace contextRef="#ctx0" brushRef="#br0" timeOffset="17535">2727 1072 0,'70'46'47,"-47"-22"-31,-23-1-16,0 24 15,0-24-15,0 0 16,-23 24-16,-1-24 16,1 1-16,0-1 15,-1-23-15,1 0 16,23-23 15,23-1-15,1 1-1,-1 0-15,0-1 16,1 24-16,-1 0 16,0 0-16,-23 24 15,0-1 1,0 24-16,0-1 16,0 1-16,0-1 15,-23-22-15,23-1 16,0-46 15,23-1-15,-23 1-16,24 0 15,-1-1-15,-23 1 16,23 23-16,0-23 0,-23 46 31,0 0-15,0 1-16,-23 22 15,0-22-15,23-1 16,-23 0-16,23 1 31,0-1 1,0 0-32,23 0 15,-23 24-15,23 0 16,-23-1-16,23 24 0,-23-23 15,24-24 1,-24 24-16,0-24 0,0 0 31,-24-23-15,1 0 0,-23-23-16,22 23 15,1 0-15,0-23 16,-1-1-16,1 1 15,23 0-15,0-24 16,0 24-16,0 0 16,23-1-1,1 1-15,-1 0 16,0 23-16,24-24 16,-1 24-16,-22 0 15,22 0-15,-22 0 16,-1 0-16,0 24 15,-23-1-15,24 0 16,-24 1-16,0-1 16,0 0-1</inkml:trace>
  <inkml:trace contextRef="#ctx0" brushRef="#br0" timeOffset="17707">3006 1538 0,'117'-117'47,"-94"94"-47,24 0 16,-24 0-16</inkml:trace>
  <inkml:trace contextRef="#ctx0" brushRef="#br0" timeOffset="17925">3123 1282 0,'0'139'31,"0"-69"-31,-23 24 16,23-25-16,0 1 15,-24-23-15,24 0 16,0-1-16,0-23 16,0-46 15</inkml:trace>
  <inkml:trace contextRef="#ctx0" brushRef="#br0" timeOffset="18144">3193 1608 0,'46'116'16,"-46"-69"-1,24-24-15,-1 24 16,-23-24-16,23-23 16,1 23-16,-1-23 15,0-23 1,1 0-1,-24 0-15,0-24 16,0 0-16,0 1 16</inkml:trace>
  <inkml:trace contextRef="#ctx0" brushRef="#br0" timeOffset="18307">3216 1165 0,'70'47'47,"-47"-47"-31,1 0-16</inkml:trace>
  <inkml:trace contextRef="#ctx0" brushRef="#br0" timeOffset="18511">3636 1025 0,'-24'117'32,"1"-47"-32,0 0 15,-1 0-15,1-1 16,23 1-16,-23-23 15,23 0-15,-24-47 16,24 23-16</inkml:trace>
  <inkml:trace contextRef="#ctx0" brushRef="#br0" timeOffset="18684">3612 1235 0,'140'-23'31,"-93"23"-15,-1 0-16,1 0 15,-24 0-15,0 23 16,1 0-16</inkml:trace>
  <inkml:trace contextRef="#ctx0" brushRef="#br0" timeOffset="19291">3612 1445 0,'47'-70'47,"-24"70"-31,0 0-16,1-23 15,-1 23-15,-23 23 32,0 0-32,0 24 15,-23 23-15,-1-24 0,24 1 16,0-24 0,0 0-16,0 1 0,0-48 46,0 1-46,0 0 16,24 0-16,-1-1 16,-23 1-16,23 23 15,1 0-15,-1 0 16,-23 47 0,0-1-1,0 1-15,-23-1 0,23-22 16,0-1-1,0 0-15,0 1 0,0-48 32,0 1-17,23-24-15,-23 24 16,23-24-16,-23 24 16,24 23-16,-1-23 15,0 23 1,0 0-16,1 0 15,-1 23-15,0 24 16,1-24-16,-1 24 16,0-24-16,-23 0 15,24 1-15</inkml:trace>
  <inkml:trace contextRef="#ctx0" brushRef="#br0" timeOffset="19681">4032 1258 0,'116'-23'31,"-46"23"-16,-23-23-15,-1-1 16,1 24-16,0-23 16,-24 0-16,-23-1 15</inkml:trace>
  <inkml:trace contextRef="#ctx0" brushRef="#br0" timeOffset="19883">4288 1002 0,'-23'116'47,"46"-46"-47,-23 0 16,23 24-16,1-25 16,-1 25-16,-23-1 15,23-23-15,-23-24 0,24 1 16,-24-24-16,0 1 15</inkml:trace>
  <inkml:trace contextRef="#ctx0" brushRef="#br0" timeOffset="20093">4381 1282 0,'-46'116'32,"22"-46"-17,1 0-15,0 0 16,23-24-16,-24-22 0,1 22 16,0-22-1,0-24-15</inkml:trace>
  <inkml:trace contextRef="#ctx0" brushRef="#br0" timeOffset="20250">4358 1468 0,'116'0'31,"-92"23"-15,-1 1-16,0-1 0,1-23 15,-24 23-15</inkml:trace>
  <inkml:trace contextRef="#ctx0" brushRef="#br0" timeOffset="20799">4544 1118 0,'24'-23'62,"-1"23"-62,-23 23 32,0 24-32,-23 0 0,-1-1 15,1-22-15,23-1 16,0 0-16,-23 1 15,46-48 17,0 1-17,1 0 1,-1-1-16,0 24 16,1-23-16,-1 0 15,-23 46 1,0 0-1,-23 24-15,-1 0 16,1 22-16,0 1 16,-1-23-16,24 0 15,0-24-15,24-23 47,-1-23-31,0-24-16,1 0 15,-1-23-15,0 24 16,24-1-16,-47-23 16,0 47-16,0-24 0,0 24 15,-24-24 1</inkml:trace>
  <inkml:trace contextRef="#ctx0" brushRef="#br0" timeOffset="21045">4498 1002 0,'23'70'47,"0"-24"-31,1 1-16,22 23 16,1 0-16,-24 23 15,24-23-15,-1 23 16,1 0-16,0-23 15,-24 0-15,24-23 0,-24-1 16,-23-22-16,23-24 16</inkml:trace>
  <inkml:trace contextRef="#ctx0" brushRef="#br0" timeOffset="21248">4614 932 0,'93'47'31,"-46"-24"-15,0 0-16,-24 1 15,0-1-15</inkml:trace>
  <inkml:trace contextRef="#ctx0" brushRef="#br0" timeOffset="22134">5010 1025 0,'140'0'31,"-116"0"-15,-1 0-16,0 24 15,-23-1-15,0 23 16</inkml:trace>
  <inkml:trace contextRef="#ctx0" brushRef="#br0" timeOffset="22419">5104 1235 0,'-24'47'47,"48"-47"0,-1 0-47,0 0 16,-23 23-16,24 24 15,-1-1-15,0 24 16,-23 0-16,23 0 0,-23-24 16,0 1-16,24-24 15,-24 1 1,0-71 15,23 0-31,-23 1 16,23-24-16,-23 0 15,0-23-15</inkml:trace>
  <inkml:trace contextRef="#ctx0" brushRef="#br0" timeOffset="22613">5267 722 0,'70'94'47,"-47"-48"-47,-23-23 15,23 24-15,-23-24 16,24-23-1</inkml:trace>
  <inkml:trace contextRef="#ctx0" brushRef="#br0" timeOffset="23019">5500 816 0,'23'23'62,"-23"23"-62,-23-22 16,-1 22-16,1 1 16,-23-24-16,22 24 15,1-24-15,0 0 16,23 1-16,0-48 47,23 1-47,0 0 15,1 0-15,-1-1 16,0 1-16,0 0 0,24 23 16,-24-24-16,1 24 15,-24 24 17,-24 22-17,1 1-15,0-1 16,-1 24-16,1-23 15,23 23-15,-23-23 16,0-1-16,23-23 16</inkml:trace>
  <inkml:trace contextRef="#ctx0" brushRef="#br0" timeOffset="23197">5523 1165 0,'140'0'32,"-93"0"-32,-24 0 15,0 0-15,0 0 16,1 0-16,-24 23 16</inkml:trace>
  <inkml:trace contextRef="#ctx0" brushRef="#br0" timeOffset="24076">5500 1305 0,'0'93'31,"0"-46"-15,0-1-16,0-22 15,0-1-15,0 0 16,0-46 15,0-24-31,23 1 16,-23-1 0,23 1-16,1-1 0,-1 24 15,0-1-15,1 1 16,-1 0-16,24 23 15,-24 0-15,0 23 32,-23 0-32,0 1 15,0 22-15,-23 1 16,23-24-16,-23 24 16,-1-24-16,1 0 15,0-23 1,-1 0-16,24-23 15,0-24-15,-23 24 16,23 0-16,0-24 0,0 24 16,0 0-1,0 46 17,23 0-32,-23 24 15,0-1-15,0-22 16,0 22-16,0-22 15,0-1-15,0-46 47,24-24-47,-24 0 16,0 24-16,23 0 0,0 23 16,-23-23-16,24 23 15,-24 23 1,0 0-1,-24 24-15,1-1 16,-24 1-16,24 0 16,0-1-16,-24 1 15,24-24-15,-1 0 16,1-23-16,46 0 62,1-23-62,-1 23 0,24-23 16,-1-1-16,24 1 16,-23 0-16,23-24 15,-24 24-15,1-24 16,0 1-16,-1 22 16,-23 1-16</inkml:trace>
  <inkml:trace contextRef="#ctx0" brushRef="#br0" timeOffset="24473">6036 885 0,'23'94'31,"0"-48"-31,-23 1 16,24-24-16,-24 0 16,23 1-16,0-24 31,1 0-31,-1-24 16,0 1-16,0-23 15,1-1-15,-1 24 16,24-24-16,-24 24 0,24-1 15,-24 1 1,0 23-16,0 0 0,1 0 16,-24 23-1,0 24-15,23 0 16,-23-1-16,0 1 16,0-1-16,-23-22 15,-1-24 1</inkml:trace>
  <inkml:trace contextRef="#ctx0" brushRef="#br0" timeOffset="25065">6292 629 0,'-23'117'31,"23"-71"-31,0 24 15,0 0-15,0 0 16,0 0-16,0 0 16,-24-24-16,24 1 15,0-24-15,-23 1 16,23-48 31,-23 1-47,23 0 15,0-1-15,-23 24 32,-1 24-17,1-1-15,0 0 16,23 1-16,-24-1 16,24 24-16,0-24 15,0 0-15,0 0 16,0 1-16,24-24 47,-1 0-47,0 0 15,1-47-15,22 24 0,-23 0 16,24-24-16,0 24 16,23-24-16,-47 24 15,23 23-15,-22-24 16,-1 24-16,0 0 15,-23 24 1,24 22-16,-24-22 16,23 22-16,-23 1 15,0 23-15,0-24 16,0-22-16,0-1 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2:51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46 256 0,'24'0'63,"-1"23"-47,0 0-16,1-23 15,-1 24-15,0-1 16,-23 0-16,0 1 15</inkml:trace>
  <inkml:trace contextRef="#ctx0" brushRef="#br0" timeOffset="360">0 536 0,'23'0'63,"0"-24"-63,24 24 15,-24 0-15,1 0 16,-24 24 0,0 22-16,0 1 15,0-1-15,0-22 16,0 22-16,0-22 15,0-1 1,23-23 31,0-47-31,0 1-1,-23-1-15,0 0 16</inkml:trace>
  <inkml:trace contextRef="#ctx0" brushRef="#br0" timeOffset="614">279 209 0,'117'-46'47,"-70"22"-47,-1 1 0,1 23 16,-24 0 0,0 0-16,1-23 0</inkml:trace>
  <inkml:trace contextRef="#ctx0" brushRef="#br0" timeOffset="1732">536 0 0,'-24'46'47,"24"1"-31,-23-1-16,23 1 15,-23 23-15,0-24 16,-24 1-16,24-24 0,-1 1 16,24-1-16,-23-23 15,0 0-15,46-23 78,24-1-78,-24 24 16,24-23-16,-1 23 16,-23 0-16,24-23 15,0 23-15,-24 0 16,0 0-16,-46 23 31,-24 24-15,24-24-16,-24 0 15,1-23-15,-1 24 16,24-24-16,-24 0 16,24 0-16,46 0 78,1 0-78,-1 0 15,0 0-15,-23 23 16,0 0 0,0 1-16,-23-1 0,23 0 15,-23 0-15,23 1 16,-24-24-16,48 0 47,-1 0-32,0 0-15,1 0 16,-1 0-16,0 0 16,-23 46 15,-23-22-31,-24 22 16,24 1-16,-24-24 0,24 24 15,0-24 1,23-46 15,23 23-15,24-24-16,-24 1 15,24-23-15,-1-1 16,24 0-16,-23 1 16,-24 22-16,24-22 15,-47 23-15,23 23 16,-46-24-1,-24 1 1,24 23-16,-1 0 0,1 0 16,0-23-16,-1 23 15,24-24 1,0 48 46,0 22-62,24-22 16,-24 22-16,0 24 16,0-23-16,-24-1 15,24 1-15,-23-1 16,23-22-16,-23-1 0,23 0 16,-23-23-16,23-23 15</inkml:trace>
  <inkml:trace contextRef="#ctx0" brushRef="#br0" timeOffset="1868">512 769 0,'140'46'31,"-93"-23"-15,-1-23-16,1 24 15,-24-24-15,1 0 16,-1 0-16</inkml:trace>
  <inkml:trace contextRef="#ctx0" brushRef="#br0" timeOffset="2287">815 256 0,'117'0'47,"-94"0"-47,0 0 16,1 0-1,-48 0 1,1 0 0,0 0-1,23 23 1,-23 0-16,-1 24 16,24 23-16,0 0 15,0 0-15,0 0 16,0-24-16,0-22 15,0-1-15,0 0 16,24-23-16,-24-46 16</inkml:trace>
  <inkml:trace contextRef="#ctx0" brushRef="#br0" timeOffset="2503">978 372 0,'0'117'47,"0"-47"-47,0 0 15,0 0-15,0 0 16,0 23-16,0-47 0,0 1 16,24 0-16,-24-24 15</inkml:trace>
  <inkml:trace contextRef="#ctx0" brushRef="#br0" timeOffset="2834">769 536 0,'70'-24'47,"-47"24"-47,0 0 15,1 0-15,-24 24 47,23-1-16,0-23-15,0 0 15,1 0-15,-24 23 0</inkml:trace>
  <inkml:trace contextRef="#ctx0" brushRef="#br0" timeOffset="2985">722 908 0,'140'-93'62,"-93"70"-62,-24-24 16</inkml:trace>
  <inkml:trace contextRef="#ctx0" brushRef="#br0" timeOffset="3330">978 559 0,'140'-70'47,"-116"47"-47,22-1 16,-23 1-16,24 0 15,0 23-15,-24 0 16,0 0-16,-23 23 31,0 24-31,-23-1 0,0 24 16,-24-23-16,24-1 15,-1 1-15,1-24 16,0 1-16,0-24 16,-1 23-16,1-23 15,23-23 1,0-1-16,0-22 16</inkml:trace>
  <inkml:trace contextRef="#ctx0" brushRef="#br0" timeOffset="3480">978 559 0,'140'23'15,"-23"47"17,-71-47-17,-22 1-15,-1-1 16,24 0-16,-24 1 16,0-24-16,-23 23 15,24 0-15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3:15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0 350 0,'23'0'94,"24"0"-94,-24 0 16,1 0-16,-1 0 15,0 0-15,1 0 16,-1 0-1,0 0-15,0 0 16</inkml:trace>
  <inkml:trace contextRef="#ctx0" brushRef="#br0" timeOffset="292">653 70 0,'-24'23'62,"1"1"-46,0-1-16,-1 24 15,-22-1-15,-1-22 16,24-1-16,0 0 16,-1 1-1</inkml:trace>
  <inkml:trace contextRef="#ctx0" brushRef="#br0" timeOffset="690">676 280 0,'-117'116'46,"94"-116"-30,23 24-16,23-1 94,1 0-79,-24 24-15,23 0 16,-23-24-16,0 23 16,0 1-16,0-24 0,0 1 15,0-1 1</inkml:trace>
  <inkml:trace contextRef="#ctx0" brushRef="#br0" timeOffset="891">886 0 0,'116'24'47,"-116"-1"-47,0 0 16</inkml:trace>
  <inkml:trace contextRef="#ctx0" brushRef="#br0" timeOffset="1102">816 257 0,'140'-47'47,"-94"24"-47,1-1 16,-1 1-16,1 23 16,-24 0-16,-46 47 31</inkml:trace>
  <inkml:trace contextRef="#ctx0" brushRef="#br0" timeOffset="1410">1002 257 0,'23'139'46,"-23"-69"-46,24 0 16,-24 0-16,0 0 16,0 0-16,0-23 15,0-24-15,0 0 16,-24-23 46,24-46-46,-23 22-16,0-22 16,-47-1-16,0 24 0,0-1 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3:23.8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350 70 0,'0'-23'94,"-24"23"-94,1 0 16,0 0-1,-1 0 1,1 0-16,0 0 15,23 23-15,-23 24 0,23-1 16,0 24-16,0 23 16,0-23-16,0 24 15,23-1-15,0-23 16,0 0-16,-23 0 16,24-24-16,-24 1 15,0-24-15,0 0 16,0 1-16,-24-48 47,1 1-32,0-24-15</inkml:trace>
  <inkml:trace contextRef="#ctx0" brushRef="#br0" timeOffset="242">0 350 0,'70'0'62,"0"0"-62,-23 0 16,22 0-16,-22-24 15,0 24-15,-24 0 0,0 0 16,1-23-16,-1 23 16</inkml:trace>
  <inkml:trace contextRef="#ctx0" brushRef="#br0" timeOffset="1119">746 326 0,'0'-23'47,"0"0"-31,0 0-1,0-1 1,-23 24-16,-1 0 15,1 0-15,0 0 16,-1 0-16,1 24 16,0 22-16,23 1 15,-24-1-15,24 1 0,0 0 16,0-24-16,24-23 16,-24 23-16,23-23 15,0-23 1,1 0-16,-1-1 15,-23-22-15,23-1 16,1 24-16,-24-1 16,23 1-16,-23 70 47,0-1-47,23 1 15,-23 46-15,0-23 16,23 0-16,-23-23 0,0 23 15,24-24 1,-24-23-16,0 1 0,0-1 16,-24 0-1,1-23 1,0 0-16,-24 24 16,24-24-16,0 0 15,-1-24-15,1 24 16,23-23-16,-23-24 15,-1 24-15,24 0 16,0-24-16,0 24 16,0-24-16,0 24 0</inkml:trace>
  <inkml:trace contextRef="#ctx0" brushRef="#br0" timeOffset="1576">956 373 0,'116'-47'47,"-93"1"-31,1 23-1,-24-1-15,23 1 0,-23 0 16,-23-1 0,23 1-16,-24 23 15,1-23-15,0 23 16,-1 0-16,1 23 16,0 0-16,0 24 15,-1 0-15,24-1 16,0 1-16,0-1 15,0-22-15,0-1 16,0 24-16,24-47 16,-1 23-16,0 0 15,0-23-15,1 0 16,-1 0-16,0 0 16,24 0-16,-24-46 15,24 22-15,-24-22 16,0-1-16,-23 0 15</inkml:trace>
  <inkml:trace contextRef="#ctx0" brushRef="#br0" timeOffset="1801">1258 140 0,'164'0'47,"-118"0"-47,-23 0 15,24-23-15,-24 23 16,1-24-16</inkml:trace>
  <inkml:trace contextRef="#ctx0" brushRef="#br0" timeOffset="2041">1422 0 0,'0'117'47,"0"-47"-47,23 0 15,-23-1-15,23 1 16,-23-23-16,23 0 16,1-1-16,-1-22 15,0-24 1,1 0-16,-1 0 16,-23-24-16,23 1 15</inkml:trace>
  <inkml:trace contextRef="#ctx0" brushRef="#br0" timeOffset="3308">2004 24 0,'-46'23'78,"-1"0"-78,24-23 16,-24 23-16,24 1 15,-1-24-15,24 23 47,24 0-47,22 1 16,-22-1-16,22 24 16,1-24-16,23 0 15,-24 24-15,1-24 16,0 0-16,-24 1 15,0-24 1,-23 23-16,-23 0 0,0 1 16,-24-1-16,0 0 15,1 1-15,-1-24 16,1 0-16,22-24 16,-22 1-16,46 0 15,-24-1-15,24-22 16</inkml:trace>
  <inkml:trace contextRef="#ctx0" brushRef="#br0" timeOffset="3594">2447 47 0,'-47'140'63,"24"-70"-63,0-1 16,23 25-16,0-24 15,23 0-15,0-24 16,24 1-16,-24-24 15,24-23-15,-1 0 0,1-23 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3:51.4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282 117 0,'-24'0'141,"1"0"-141,0 0 15,-24 0-15,24 0 16,-1 0-16,1 0 16,0 0-1,23 23 32,0 0-47,0 1 16,23-1-1,0 0-15,1-23 0,22 24 16,-22-1-16,-1 0 16,24 0-16,-24 1 15,0-1 1,-23 0-16,0 1 15,0-1 1,-23 0-16,0 1 16,-1-1-16,-22 0 15,22 1-15,-22-24 16,22 0-16,1 0 16,0 0-16,0 0 15,-1-24-15,1 24 16,23-23-16,0 0 0,0-1 15,0-22-15,0 22 16,23-22-16,1 22 16</inkml:trace>
  <inkml:trace contextRef="#ctx0" brushRef="#br0" timeOffset="240">468 93 0,'70'0'47,"-47"0"-47,24 0 15,-24 0-15,0 0 16,1 0-16,-24-23 15,23 23 1,-23-23-16</inkml:trace>
  <inkml:trace contextRef="#ctx0" brushRef="#br0" timeOffset="464">585 0 0,'-47'93'47,"47"-23"-47,0 0 15,0 0-15,0 0 16,0-23-16,0-1 16,23-22-16,1-1 15,-24 0-15,23-23 16,0 0-16,0 0 15</inkml:trace>
  <inkml:trace contextRef="#ctx0" brushRef="#br0" timeOffset="846">957 93 0,'0'117'31,"24"-70"-15,-24-1-16,0 1 15,0-1-15,0-22 16,0-1-16,0 0 16,-24-23-16,1-23 46,23-24-46,0 1 16,0-1-16,23 1 16,1 22-16,-24-22 15,23 22-15,0 24 16,24-23-16,-24 23 16,24 0-16,-1 0 15,1 0-15,0 23 16,-1-23-16,1 0 15,-1 0-15</inkml:trace>
  <inkml:trace contextRef="#ctx0" brushRef="#br0" timeOffset="5919">1517 373 0,'23'0'47,"-23"23"-32,23-23-15,-23 24 16,24-1-16,-24 0 0,0 1 15,0-1 1,0 0-16,-24 24 0,-22-1 16,22-22-16,-22 22 15,22-46-15,1 24 16,0-24-16,-1 0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4:13.7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306 396 0,'0'-23'63,"0"0"-32,-24 23-31,-22-24 16,22 24-16,-22 0 15,22 0-15,-22 0 16,23 0-16,-1 0 16,1 0-16,23 24 15,-23-24-15,23 23 16,0 24-16,23-24 15,0 0-15,24 1 16,-24-1 0,24-23-16,-24 23 15,0-23-15,-23 23 16,24-23-16,-24 24 16,0 22-16,-24-22 15,24 22-15,-23-22 16,0-1-16,23 0 15,-24-23-15,1 0 16,0 0 0,23-23-1,0 0-15</inkml:trace>
  <inkml:trace contextRef="#ctx0" brushRef="#br0" timeOffset="210">562 350 0,'0'116'32,"0"-69"-32,0-1 15,0-22-15,0-1 16,0 0-16,0 1 15,0-1-15</inkml:trace>
  <inkml:trace contextRef="#ctx0" brushRef="#br0" timeOffset="420">469 70 0,'23'0'47,"0"23"-47,24 1 16,0-1-16,-24 0 15,0 1-15</inkml:trace>
  <inkml:trace contextRef="#ctx0" brushRef="#br0" timeOffset="989">748 350 0,'117'0'47,"-94"0"-31,-23 23-16,0 0 15,0 1-15,-23 22 16,-24 1-16,24-1 16,0-22-16,-1-1 15,1 0-15,23 1 16,0-1-16,0 0 31,23-23-31,1 0 16,22 0-16,1-23 0,-1-24 15,1 1 1,0-1-16,23 1 0,-47-1 16,24 0-16,-24 24 15,-23 0-15,0-1 16,-47 24-1,24 0 1,-24 0-16,24 24 16,0 22-16,-1-22 15,1 22-15,23 1 16,0-1-16,0-22 16,0-1-16,0 0 15,23 1 1,1-24-16,-1 0 15,24 23-15,-24-23 0,24 0 16,-1-23-16,1-1 16,-24 1-16,24 0 15</inkml:trace>
  <inkml:trace contextRef="#ctx0" brushRef="#br0" timeOffset="1552">1471 280 0,'-47'23'62,"24"0"-62,23 1 0,-23 46 16,23-24-16,-24 1 15,24-24-15,0 24 16,0-24 0,24-23-1,-1 0-15,0 0 16,0-47-16,1 1 15,-1-1-15,0 24 16,-23-24-16,0 24 16,0 0-16,0-1 0,-23 24 15,0 0-15,-1 0 16,1 0 0,0 24-1,23-1-15,0 0 16</inkml:trace>
  <inkml:trace contextRef="#ctx0" brushRef="#br0" timeOffset="1866">1774 0 0,'-117'163'47,"94"-93"-47,0 23 16,23-23-16,0 24 15,0-25-15,0 1 16,0 0-16,0 0 16,0-23-16,0-1 15,0 1-15,-24-24 16,24 1-16,-23-1 15,0 0-15,-1 1 16,1-24 0,0 0-16,-1-24 15,24 1-15</inkml:trace>
  <inkml:trace contextRef="#ctx0" brushRef="#br0" timeOffset="2032">1517 420 0,'117'0'31,"-47"0"-15,-24 0-16,1-24 15</inkml:trace>
  <inkml:trace contextRef="#ctx0" brushRef="#br0" timeOffset="2250">2007 280 0,'-47'93'47,"24"-23"-32,-1 0-15,24-24 16,0 1-16,0 0 16,0-24-16,0 0 0,24-23 15,-1 0-15</inkml:trace>
  <inkml:trace contextRef="#ctx0" brushRef="#br0" timeOffset="2639">2333 210 0,'-117'93'47,"94"-70"-47,0 24 0,0-24 16,23 1-1,0-1 1,23 0 0,0-23-1,0 24-15,1-24 16,-1 23-16,0 0 16,1 0-16,-1 1 15,-23-1-15,0 0 16,0 1-16,0 22 15,-23-22-15,-24 22 16,24-22-16,-24-24 0,24 23 16,-24-23-1,24 0-15,0-23 16,23-24-16,0 0 0</inkml:trace>
  <inkml:trace contextRef="#ctx0" brushRef="#br0" timeOffset="2819">2333 420 0,'116'0'31,"-92"-24"-31,22 24 16,1-23-16,0 23 15,-24-23-15</inkml:trace>
  <inkml:trace contextRef="#ctx0" brushRef="#br0" timeOffset="3035">2449 326 0,'0'94'31,"0"-24"-15,0-24-16,0 24 15,0-23-15,0-1 0,0-22 16,24-1 0,-1-23-16,0 0 0,1-47 15</inkml:trace>
  <inkml:trace contextRef="#ctx0" brushRef="#br0" timeOffset="3382">2682 280 0,'0'116'16,"0"-69"-1,0 23-15,0-24 0,0 1 16,0-24-16,0 1 16,0-48 15,0 1-15,0 0-16,0-24 15,24 24-15,-24 0 16,23-24-16,-23 24 15,23-1-15,1 1 16,-1 23-16,0 0 0,1 0 16,-1 0-1,0 0-15,1 0 16,-1 0-16</inkml:trace>
  <inkml:trace contextRef="#ctx0" brushRef="#br0" timeOffset="3668">3102 117 0,'23'116'31,"1"-69"-16,-1-1 1,-23 24-16,0-23 0,0 0 16,0-1-16,0 1 15,-23-24-15,-1 24 16,1-24-16,0 0 16,-1-23-16,1 0 15,0 0-15</inkml:trace>
  <inkml:trace contextRef="#ctx0" brushRef="#br0" timeOffset="3878">3428 793 0,'-46'116'32,"22"-93"-17,1 24-15,0-24 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4:24.1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25 0,'0'-23'203,"-24"23"-172,1 0-15,0 0-16,0 0 16,-1 0-1,1 0 16,23 23 16,0 0-15,0 0-32,0 1 15,23-1 1,-23 0-1,24-23 1,-24 24-16,23-1 16,0 0-1,0-23 1,-23 24-16,24-24 16,-24 23-16,23 0 15,-23 0 16,-23 1-15,-1-24-16,24 23 0,-23-23 16,0 0-16,0 0 15,-1 0 1,1 0-16,0 0 16,-1 0-1,24-23 1,0-1 15,0 1-15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4:37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1048 163 0,'24'24'125,"-1"-1"-110,0 0 1,-23 24-16,23-24 0,-23 24 15,0-24-15,0 24 16,-23-1-16,0 1 16,-47-1-16,23 1 15,1 0-15,-1-24 16,1-23-16</inkml:trace>
  <inkml:trace contextRef="#ctx0" brushRef="#br0" timeOffset="286">1351 257 0,'24'0'63,"-1"23"-48</inkml:trace>
  <inkml:trace contextRef="#ctx0" brushRef="#br0" timeOffset="511">1444 559 0,'-23'117'47,"0"-47"-47,0 0 15,-1 0-15,-22 0 16,22-24-16,1 1 16</inkml:trace>
  <inkml:trace contextRef="#ctx0" brushRef="#br0" timeOffset="7545">0 396 0,'23'0'125,"0"0"-125,24 0 16,-1-23-16,1 23 16,-24-23-16,24 23 15,-24-24-15,1 24 16,-1 0-16,-46 24 31,-24-24-15,24 23-16</inkml:trace>
  <inkml:trace contextRef="#ctx0" brushRef="#br0" timeOffset="7778">46 303 0,'-23'0'47,"46"23"0,-23 1-47,24 22 15,-1-22-15,-23 22 16,0-22-16,23 22 16,-23-23-16,0 1 15,23-1-15</inkml:trace>
  <inkml:trace contextRef="#ctx0" brushRef="#br0" timeOffset="8347">349 373 0,'-23'-47'47,"0"47"-31,-1 0-1,1 24 1,23-1-16,-23 0 16,-1 24-16,24-24 15,0 24-15,0-24 16,0 0-16,0 1 15,24-24 1,-1-24 0,0 1-1,24-23-15,-24-1 16,0-23-16,1 23 16,-1-22-16,0 22 0,-23-23 15,0 23 1,24 1-16,-24 23 0,0-1 15,-24 48 32,24 22-47,0 1 16,0 23-16,-23-24 16,23 24-16,0 0 15,0-23-15,0-1 16,0-22-16,0 22 15,0-23-15,23-23 47</inkml:trace>
  <inkml:trace contextRef="#ctx0" brushRef="#br0" timeOffset="8656">582 303 0,'47'-23'63,"-47"69"-32,-23 1-15,-1 0-16,24-1 15,0 1-15,-23-1 16,23-22-16,0 22 16,0-22-1</inkml:trace>
  <inkml:trace contextRef="#ctx0" brushRef="#br0" timeOffset="8866">582 24 0</inkml:trace>
  <inkml:trace contextRef="#ctx0" brushRef="#br0" timeOffset="9272">769 396 0,'-24'117'16,"24"-71"-1,0-22-15,0-1 16,-23-23-16,23-23 47,0-1-47,23-22 16,-23-1-16,24 24 15,-24 0-15,23-24 16,0 24-16,1 23 15,-24-24-15,23 24 32,-23 24-17,23-1-15,-23 0 16,0 24-16,0-24 16,0 24-16,0-24 15</inkml:trace>
  <inkml:trace contextRef="#ctx0" brushRef="#br0" timeOffset="10238">629 0 0,'0'24'94,"0"-1"-78,-23-23 15,-1 0 0,24-23-15,0-1-1,24 24 17,-48 24 30,24-48 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8:31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93 233 0,'23'0'31,"1"24"-31,-1-24 16,0 23-16,1 0 16,-1 1-16,0-1 15,-23 0-15,0 0 16</inkml:trace>
  <inkml:trace contextRef="#ctx0" brushRef="#br0" timeOffset="383">0 676 0,'47'0'47,"-24"0"-32,0 0-15,0 0 16,1 0-16,-1 23 16,-23 1-16,0-1 15,0 24-15,0-1 16,0 24-16,0-23 15,0-24-15,0 0 16,0-46 15,0 0-15,23-24-16,1 0 16,-1-22-16,0-1 15,1 23-15,-24-23 16,0 0-16</inkml:trace>
  <inkml:trace contextRef="#ctx0" brushRef="#br0" timeOffset="593">303 210 0,'116'-23'47,"-69"23"-31,0-24-16,-24 24 15,0 0-15</inkml:trace>
  <inkml:trace contextRef="#ctx0" brushRef="#br0" timeOffset="759">443 163 0,'-47'117'47,"47"-70"-47,-23-1 16,23 1-16,-23-1 15,23 1-15,-24-24 16</inkml:trace>
  <inkml:trace contextRef="#ctx0" brushRef="#br0" timeOffset="969">326 513 0,'117'-70'31,"-71"70"-15,1-23-16,0 23 15,-1-24-15,-23 24 16,1 0-16,-1 0 15,-46 24 1,-24-1 0,1 0-16,-1 24 15,0 0-15,1-24 16,22 0-16,-22 0 16</inkml:trace>
  <inkml:trace contextRef="#ctx0" brushRef="#br0" timeOffset="1426">326 513 0,'0'116'15,"93"-116"17,-93 24-1,0-1-15,0 24-16,-23-24 15,0 0-15,23 1 16,23-24 46,0-24-62,1 24 16,-1 0-16,0-23 16,-23 46-1,0 24-15,-23-1 16,0-22-16,-1 22 15,1-22-15,0-24 16,46 0 31,0-47-31,24 24-16,-24-1 15,24-22-15,0-1 16,-1 1-16,-23-1 15,1 24-15,-1-1 16,-23 1-16</inkml:trace>
  <inkml:trace contextRef="#ctx0" brushRef="#br0" timeOffset="1787">536 560 0,'0'163'47,"0"-93"-32,0-24-15,0 24 16,0-23-16,0-1 0,0-22 16,0-1-16,0 0 15,0-46 1,0-24-1,0 1-15,0-1 16,0 24-16,0-1 16,23 24-16,1 0 31,-1 0-31,23 24 16,-22-1-16,22 0 15,1 1-15,0-1 16,-24 0-16,0 1 15,0-24-15</inkml:trace>
  <inkml:trace contextRef="#ctx0" brushRef="#br0" timeOffset="1989">862 396 0,'140'-46'47,"-93"46"-47,-24-23 16,0 23 0,0-24-16</inkml:trace>
  <inkml:trace contextRef="#ctx0" brushRef="#br0" timeOffset="2155">1002 350 0,'-23'116'31,"23"-46"-31,0-23 16,0 23-16,0-24 15,0 1-15,0 0 16,0-24-16</inkml:trace>
  <inkml:trace contextRef="#ctx0" brushRef="#br0" timeOffset="2341">1025 466 0,'47'140'46,"-24"-47"-30,-23 1-16,0-1 16,0 0-16,23 0 15,-23-23-15,0 0 16,0-47-16,0 1 16</inkml:trace>
  <inkml:trace contextRef="#ctx0" brushRef="#br0" timeOffset="2627">955 676 0,'70'-23'62,"-46"23"-62,-1 0 0,-23 23 47,0 0-47,0 1 16,0-1 0,0-46 15</inkml:trace>
  <inkml:trace contextRef="#ctx0" brushRef="#br0" timeOffset="2919">885 1002 0,'94'-46'62,"-48"22"-62,1-46 16,-1 1-16,1-1 15,-24 23-15,1 0 16,-24 1-16,0-1 0</inkml:trace>
  <inkml:trace contextRef="#ctx0" brushRef="#br0" timeOffset="3167">1282 396 0,'93'0'62,"-70"-23"-62,0 23 16,1 0-16,-1 0 15,-23 47 1,0 23-16,-23 0 0,-1-1 16,-22 25-16,23-48 15,-24 24-15,24-47 16,-1 1-16,24-1 15,-23-23-15,23-23 16,0-1-16</inkml:trace>
  <inkml:trace contextRef="#ctx0" brushRef="#br0" timeOffset="3325">1235 699 0,'117'24'47,"-71"-1"-32,-23 0-15,24-23 0,-24 24 16,1-1 0,-1-23-16</inkml:trace>
  <inkml:trace contextRef="#ctx0" brushRef="#br0" timeOffset="3519">1701 583 0,'117'0'47,"-94"-23"-47,23-1 0,-22 1 16,-1 0-1</inkml:trace>
  <inkml:trace contextRef="#ctx0" brushRef="#br0" timeOffset="4097">2121 327 0,'139'-94'47,"-115"94"-47,-1-23 16,0 23 0,-46 47-1,-24-1 1,24 24-16,-47-23 15,47 23-15,-24-24 16,24 1-16,0-24 16,23 0-16,0-46 47,23 23-47,0-23 0,1 23 15,-1-23 1,0-1-16,0 24 0,1 0 15,-1 0-15,-23 24 47,0-1-47,0 0 16,0 0-16,-23-23 16,23 24-1,23-1 1,-23 0-1,23 24-15,1-24 16,-24 24-16,0-24 16,0 24-16,0-1 0,0-22 15,0-1-15,0 0 16,-24-23-16</inkml:trace>
  <inkml:trace contextRef="#ctx0" brushRef="#br0" timeOffset="4277">2423 303 0,'117'-46'31,"-70"46"-31,-24 0 16,0 0-1</inkml:trace>
  <inkml:trace contextRef="#ctx0" brushRef="#br0" timeOffset="4621">2447 513 0,'46'0'46,"-22"0"-30,22 0-16,-22-23 0,-1 23 16,0 0-16,0-24 15,1 24-15,-1 0 16,0 24 0,1 22-16,-24 1 15,0 23-15,23 23 16,-23-23-16,0-24 15,0 1-15,0 0 16,0-24-16,0 0 16,0 1-16,-23-24 31,-1 0-15,-22 0-16,-1 0 15,1-24-15,-24 1 16</inkml:trace>
  <inkml:trace contextRef="#ctx0" brushRef="#br0" timeOffset="5486">3192 746 0,'0'23'16,"24"-23"-16,-24 24 16,0-1-16,0 23 0,0 1 15,0 0-15,0-1 16,-24 1-16,1-24 16,0 24-16,0-24 15</inkml:trace>
  <inkml:trace contextRef="#ctx0" brushRef="#br0" timeOffset="6499">3565 327 0,'70'23'47,"-47"0"-31,1-23-16,-1 23 15,-23 1 1</inkml:trace>
  <inkml:trace contextRef="#ctx0" brushRef="#br0" timeOffset="6807">3519 653 0,'70'0'46,"-47"0"-30,0 0-16,0 0 16,1 46-16,-24 1 15,0 0-15,0 22 16,0-22-16,0-24 16,0 1-16,0-48 31,23-22-16,0-1-15,1-23 16,-1 0-16,-23 0 16,0 1-16</inkml:trace>
  <inkml:trace contextRef="#ctx0" brushRef="#br0" timeOffset="7962">3798 163 0,'117'-70'47,"-71"47"-31,1 0-16,23 0 0,-47 23 16,24-24-16,-24 24 15,-46 0 1,23 24-1,-47-24-15,24 23 16,0 0-16,-24 0 16,24 1-16,-1-1 15,1 0-15,0 1 16,23-1-16,-23 0 16,-1 1-16,24-1 0,-23 0 15,0 1 1,23-1-16,0 0 15,23-23 17,0-23-17,1 23-15,-1 0 16,0 0-16,0 0 16,1 0-16,22 0 15,-22 0-15,-24 23 31,-24 24-15,-22-24-16,22 24 16,-22-24-16,23 0 15,-1 1-15,1-24 16,23-24 31,23 24-47,1-23 15,-1 23-15,0 0 16,-23-23-16,23 23 16,-23 23 15,-23 24-31,0-24 16,0 23-16,-1-22 15,1-24-15,23 23 0,23-46 47,1-1-31,-1 24-1,0 0-15,0-23 16,1 23-16,-24 23 31,0 24-31,-24-24 16,1 24-16,23-24 15,-23-23-15,46 0 32,0 0-17,24 0-15,-24-23 16,24-24-16,0 1 16,-1 22-16,1-22 15,-24-1-15,-23 24 16,0 0-1,0-1-15,-23 24 16,-1-23-16,1 23 16,0 0-16,0 0 31,23 23-15,-24 24-16,1 0 15,23 22 1,-23-22-16,23 0 0,-24-1 15,1 1-15,0-24 16,23 0-16,0 1 16,-24-24-16,24-24 31,0-22-31</inkml:trace>
  <inkml:trace contextRef="#ctx0" brushRef="#br0" timeOffset="8082">4031 746 0,'94'23'31,"-48"1"-15,1-1-16,-1 0 16,-22 0-16,22 1 15,-22-1-15,-1-23 16</inkml:trace>
  <inkml:trace contextRef="#ctx0" brushRef="#br0" timeOffset="8487">4358 373 0,'139'-23'47,"-115"0"-31,-1 23-16,0 0 15,-46 23 32,0-23-47,-1 0 16,1 0 0,23 23 30,0 0-46,0 47 16,0 0-16,0 0 16,0 0-16,0-23 0,0-1 15,0 1-15,0-24 16,23-46 15</inkml:trace>
  <inkml:trace contextRef="#ctx0" brushRef="#br0" timeOffset="8684">4544 420 0,'23'140'32,"-23"-47"-17,0 0 1,24 23-16,-24 1 0,0-1 15,0-22-15,0-24 16,0-24-16,0 1 16</inkml:trace>
  <inkml:trace contextRef="#ctx0" brushRef="#br0" timeOffset="9064">4451 536 0,'46'0'63,"1"0"-63,-24 24 15,1-24-15,-24 23 16,0 0 0,0 0-16,0 1 15,0-1-15,0 0 47,23-23-16,-23-23-15,0 46 15</inkml:trace>
  <inkml:trace contextRef="#ctx0" brushRef="#br0" timeOffset="9244">4358 886 0,'93'-70'63,"-47"47"-63,-22-24 0,22 24 16,-22-24-16,-1 24 15,-23-1-15</inkml:trace>
  <inkml:trace contextRef="#ctx0" brushRef="#br0" timeOffset="9733">4614 583 0,'116'-93'46,"-69"69"-46,-24 24 16,24-23-16,-24 23 16,-23 23-1,0 1 1,0 46-16,-23-24 16,0 24-16,-24 0 15,24 0-15,-1 0 16,-22-24-16,46-22 15,-23-24-15,-1 0 16,24-24 0,-23 1-16,23-24 15,0 24-15,0-23 0,0 22 16,0 1-16,0 0 16,23-1-16,1 1 15,-1 23 1,0 0-1,0 0 1,24 23-16,-24 1 16,24-1-16,-24-23 15,1 23-15,-1-23 16,0 24-16,-23-1 16,23-23-16,-23 23 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8:51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0 0,'-23'0'47,"23"23"-32,-23 1-15,23-1 16,-24 24-16,-22-1 16,23 1-16,-1-1 15,24-22-15,-23-1 16,23 0-16,-23 1 15,23-1 1</inkml:trace>
  <inkml:trace contextRef="#ctx0" brushRef="#br0" timeOffset="308">373 280 0,'0'23'63,"0"24"-63,23-24 15,-23 24-15,23-1 0,-23-23 16,23 24 0,-23-24-16,0 1 0,0-1 15,0 0-15,0 1 16,0-1-16</inkml:trace>
  <inkml:trace contextRef="#ctx0" brushRef="#br0" timeOffset="802">675 350 0,'0'70'62,"0"-24"-62,0 1 16,0-1-16,0 1 16,0-24-16,0 1 15,0-1-15,0-46 47,24-24-47,-1 0 16,0-23-16,-23 24 15,24 23-15,-1-24 16,0 24-16,1-1 16,-1 24-16,-23-23 15,23 23 1,-23 23-16,23 1 15,-23 22-15,0 1 16,0-1-16,0 1 16,0 0-16,0-24 15,0 24-15,0-24 16</inkml:trace>
  <inkml:trace contextRef="#ctx0" brushRef="#br0" timeOffset="1342">1211 47 0,'-23'0'47,"46"0"0,1 23-47,-1 0 16,-23 1-16,23-1 15,-23 0-15,0 1 16,24-1-16,-24 0 16,0 0-16,0 1 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31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396 163 0,'-23'-23'78,"0"0"-78,-24-1 15,24 24-15,-24-23 0,0 23 16,24 0 0,-23 0-16,46 23 0,-24 1 15,24-1 1,0 0-16,0 1 15,24-1-15,-1 0 16,23-23-16,-22 23 16,22 1-16,-22-24 15,-1 23-15,0 0 16,1 1-16,-24-1 16,0 0-16,0 1 15,-24-1-15,1 0 16,0 0-16,-24 1 15,24-24-15,-24 23 0,1-23 16,22 0-16,1 0 16,0 0-16,-1 0 15,1 0-15,23-23 16,0-24-16,0 24 16</inkml:trace>
  <inkml:trace contextRef="#ctx0" brushRef="#br0" timeOffset="202">489 187 0,'140'0'31,"-116"-24"-15,22 1-16,1 23 15,-24-23-15,-23-1 16</inkml:trace>
  <inkml:trace contextRef="#ctx0" brushRef="#br0" timeOffset="450">629 0 0,'-23'117'32,"23"-24"-17,0 0-15,0-23 16,0 0-16,0 0 16,0-24-16,0-22 15,23-1-15,1 0 16,-1-23-16,0 0 15,0 0-15,1-23 16,-1-24-16,0-23 16</inkml:trace>
  <inkml:trace contextRef="#ctx0" brushRef="#br0" timeOffset="750">1002 117 0,'0'116'31,"0"-69"-31,0 23 16,0 0-16,0-24 16,0 1-16,0-1 15,0-22-15,0-48 47,0 1-47,-23 0 16,23-24-16,-24-23 15,24 24-15,0-1 0,24 24 16,-1-24-16,0 47 16,1-23-16,22 23 15,1 0-15,23 0 16,-24 0-16,48 0 16</inkml:trace>
  <inkml:trace contextRef="#ctx0" brushRef="#br0" timeOffset="1641">1655 187 0,'0'-24'46,"-24"24"-30,1 0-16,0 0 16,-1 0-1,-22 0-15,-1 47 0,24-24 16,-24 24-16,24-1 16,0 1-16,23 23 15,0-47-15,0 24 16,46-1-16,-22-22 15,22-24-15,-23 23 16,24-23-16,-24 0 16,24-23-16,0-1 15,-24-22-15,23-1 16,1 1-16,0 22 0,-24-22 16,24 22-16,-24 1 15</inkml:trace>
  <inkml:trace contextRef="#ctx0" brushRef="#br0" timeOffset="1852">2004 187 0,'0'139'47,"0"-45"-47,0-1 16,0 23-16,0 1 15,0-1-15,-23-22 0,23-25 16,0 1 0,0-46-16,0-48 15</inkml:trace>
  <inkml:trace contextRef="#ctx0" brushRef="#br0" timeOffset="2167">1911 233 0,'116'-93'63,"-69"70"-63,0 23 0,-1 0 15,1 23-15,-24 0 16,0-23-16,1 24 15,-24-1-15,0 23 16,0 1-16,-24-24 16,-22 24-16,-1 0 15,24-1-15,-24-23 16,1 1-16,22-24 16,1 0-16,0 0 15,-1-24-15,24-22 16,-23 23-16,23-24 15</inkml:trace>
  <inkml:trace contextRef="#ctx0" brushRef="#br0" timeOffset="2812">2517 93 0,'0'163'32,"0"-93"-32,0 0 15,0 0-15,0-23 16,0-24-16,0 0 0,23-23 31,0 0-31,-23-23 0,24-24 16,-24 1-16,23-1 15,0 1-15,-23-1 16,24 0-16,-1 1 16,0-1-16,-23 24 15,0 0-15,23-1 16,-23 71 15,0-24-15,0 47-16,0 23 15,0 1-15,0-1 0,0 23 16,0 1-16,0-1 16,0 1-16,0-47 15,0 23-15,0-23 16,0-24-16,0-22 16,0-1-16,0 0 15,-23-23 1,0 0-16,0-23 15,-24 0-15,24-24 16,-1-23-16,1 24 16,0-24-16,23 0 15,0 23-15,0 1 0,0-1 16,0 24 0,23-1-16,0 1 0,24 0 15,-24 0-15,24-1 16,-24 24-16,24-23 15,-1 0-15,-22 23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6:30.2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3822 144 0,'-24'-47'47,"48"47"15,22 0-62,1 0 16,0 0-16,-1 0 16,1-23-16,23 23 0,0 0 15,-1 0-15,1 0 16,24 0-16,-1 0 16,23 0-16,-22 0 15,22 0-15,-23 0 16,24 0-16,-1 0 15,1-24-15,-24 24 16,0 0-16,-23 0 16,23 0-16,-23 0 15,0 0-15,-23-23 16,23 23-16,-24 0 16,24 0-16,-23 0 15,-1 0-15,1 0 16,0 0-16,-1-23 0,1 23 15,-24 0-15,0 0 16,24 0-16,-24 0 16,1 0-1,-24 23 48</inkml:trace>
  <inkml:trace contextRef="#ctx0" brushRef="#br0" timeOffset="-1434">373 423 0,'-23'0'31,"46"0"16,0-23-31,24 23-16,23-23 15,0 23-15,0-24 16,-1 1-16,25 23 15,-1-23-15,0-1 16,24 24-16,-24-23 16,0 0-16,-23-24 15,23 47-15,-23-23 16,-47 0-16,24 23 16,-24 0-1,-23-24 63</inkml:trace>
  <inkml:trace contextRef="#ctx0" brushRef="#br0" timeOffset="917">2703 330 0,'70'-23'47,"-47"-1"-47,1 24 16,-1 0-16,-23-23 16,23 23-16,1 0 15,-1 0-15,0 0 16,0-23-16,1 23 15,-1-24-15,0 24 16,24-23-16,-24 0 16,1 23-16</inkml:trace>
  <inkml:trace contextRef="#ctx0" brushRef="#br0" timeOffset="2207">70 656 0,'0'47'47,"23"-24"-31,-23 0-16,0 1 15,24-24-15,-24 23 16,23-23-16,0 0 16</inkml:trace>
  <inkml:trace contextRef="#ctx0" brushRef="#br0" timeOffset="3029">280 656 0,'-47'24'47,"24"22"-47,-24 1 15,24-24-15,-24 24 16,24-1-16,-24-22 15,47-1-15,-23 0 16,46-23 31,1-23-31,-1 0-16,0 23 15,24-24-15,-24 1 16,24 0-16,-24-1 0,-23 48 47,-23-1-32,-1 24-15,1-24 16,23 0-16,-23-23 16,23 23-1,0 1 32,0 22-31,0 1-16,0 0 0,0-1 15,0 24-15,0 0 16,0-23-16,0-1 16,0 1-16,0-24 15,23-23 16,-23-23-31,0-24 16,0 1-16,0-24 16,23 23-16,-23-23 15,0 24-15,24-1 16,-24 0-16,23 24 16,0 0-16,-23-1 15,24 24-15,-24 24 31,23 22-31,-23 24 16,23 0-16,1 23 16,-1 1-16,-23-24 15,23-1-15,0 1 16,-23-46-16,0-1 16,24 0-16,-24-46 31,-24 0-16,1-1-15,0-22 16,0 22-16,-1 1 16</inkml:trace>
  <inkml:trace contextRef="#ctx0" brushRef="#br0" timeOffset="3399">210 1379 0,'0'-94'47,"23"94"-32,0 0 1,1 0-16,-24 24 31,0-1-15,0 0-16,0 1 16,-24-1-1,48-46 1,-1 23-1,-23-24-15,23 24 16,-23 24 15,0-1-31,0 24 16,0-24-16,0 0 16,-23 24-16,23-24 15,23-23 16,1-47-15,-24 24-16</inkml:trace>
  <inkml:trace contextRef="#ctx0" brushRef="#br0" timeOffset="3579">489 1146 0,'117'-94'31,"-94"48"-15</inkml:trace>
  <inkml:trace contextRef="#ctx0" brushRef="#br0" timeOffset="3923">536 1006 0,'0'93'31,"0"-70"-31,23 24 15,-23-1-15,0 1 16,0-24-16,0 1 0,0-1 16,24-23-1,-1-23 48,-23-1-48,23-22-15,-23 22 16,24-22-16,-24 23 16,0-1-16</inkml:trace>
  <inkml:trace contextRef="#ctx0" brushRef="#br0" timeOffset="4170">676 1029 0,'23'-23'15,"0"-1"1,1 24-16,-1-23 16,0 23-16,1 0 15,-1-23-15,0 23 16,1 0 0,-24 23-1,0 0-15,-24 1 16,1-1-16,23 24 15,-23-24-15,-1 0 16,24 1-16,-23-24 16,23-24-16</inkml:trace>
  <inkml:trace contextRef="#ctx0" brushRef="#br0" timeOffset="4365">769 796 0,'0'140'31,"0"-94"-15,0 1-16,-23 23 15,23-47-15,0 24 16,0-24-16,0 0 16,-24-23-1</inkml:trace>
  <inkml:trace contextRef="#ctx0" brushRef="#br0" timeOffset="4629">676 1006 0,'0'116'47,"0"-46"-31,23-23-16,-23 23 15,23-24-15,-23 1 16,24-24-16,-1 1 0,0-24 31,1 0-31,-1-24 0,0 1 16,1 0-16,-1-1 16,0-22-16,24-1 15,-47 24-15,23-24 16,-23 24-16,0-24 15</inkml:trace>
  <inkml:trace contextRef="#ctx0" brushRef="#br0" timeOffset="5001">979 982 0,'116'-116'47,"-116"93"-47,0-1 16,-23 24 31,23 24-32,0-1-15,0 0 16,-23 24-16,23-1 15,0 1-15,0 23 16,0-23-16,0-1 16,23 1-16,-23-24 0,23 0 15,1-23 1,-1-23 0,0 0-16,0-24 15,-23 1-15,24-24 16,-24 23-16,23 0 15</inkml:trace>
  <inkml:trace contextRef="#ctx0" brushRef="#br0" timeOffset="5258">1305 633 0,'23'116'15,"-23"-46"1,0-23-16,0 23 15,24-24-15,-24-22 16,23 22-16,0-22 16,1-24-1,-1 0 1,0 0-16,0-24 16,1 1-16,-24-24 15,0 24-15,0 0 16,0-24-16,-24 24 15,-22 23-15</inkml:trace>
  <inkml:trace contextRef="#ctx0" brushRef="#br0" timeOffset="5461">1282 889 0,'-24'117'32,"24"-71"-32,0 1 15,24 0-15,-24-1 16,23 1-16,0-1 15,1-22-15,-1-1 16,24-23-16,-24 0 16,23 0-16,1 0 15,0-47-15,-1 24 16,-22-24-16,-1 24 16,0 0-16</inkml:trace>
  <inkml:trace contextRef="#ctx0" brushRef="#br0" timeOffset="6376">2424 866 0,'116'-70'47,"-69"47"-32,-1-1-15,1 1 16,-24 0-16,0 23 16,1-23-16,-24 46 31,0 0-31,-24 24 15</inkml:trace>
  <inkml:trace contextRef="#ctx0" brushRef="#br0" timeOffset="6557">2587 913 0,'0'116'15,"0"-46"1,23-23-16,-23 22 15,0 1-15,23-23 16,-23-24-16,0 1 16,0-1-16,24-23 15</inkml:trace>
  <inkml:trace contextRef="#ctx0" brushRef="#br0" timeOffset="6767">2680 1052 0,'140'-46'47,"-117"46"-31,0 0-16,1 0 15,-24-24-15,23 24 16</inkml:trace>
  <inkml:trace contextRef="#ctx0" brushRef="#br0" timeOffset="6924">2913 889 0,'93'-70'46,"-46"47"-30,-1-24-16,1 24 16,-24 0-16,1 0 15</inkml:trace>
  <inkml:trace contextRef="#ctx0" brushRef="#br0" timeOffset="7165">3053 656 0,'0'117'31,"0"-47"-15,23 0-16,-23-1 16,0 25-16,23-24 15,-23-24-15,24 1 16,-24-1-16,0-22 15,0-1 1,0-46 0,0-24-16</inkml:trace>
  <inkml:trace contextRef="#ctx0" brushRef="#br0" timeOffset="7358">3076 959 0,'-23'117'47,"23"-71"-32,-24 1-15,24-1 16,0 1-16,-23-24 16,23 1-16,0-1 15,0-46 1</inkml:trace>
  <inkml:trace contextRef="#ctx0" brushRef="#br0" timeOffset="7508">3053 1099 0,'116'23'47,"-92"-46"-16</inkml:trace>
  <inkml:trace contextRef="#ctx0" brushRef="#br0" timeOffset="8274">3216 680 0,'70'0'63,"-47"0"-63,-23 23 15,0 0 1,0 0-16,0 24 16,-23 0-16,-1-24 15,1 24-15,0-24 16,23 0-16,0-46 62,23 0-62,24-1 16,-24 1-16,0 0 16,1-24-16,22 47 15,-46-23-15,24 23 16,-24 23 15,0 24-31,0-1 16,0 24-16,0-23 15,0 23-15,0 0 0,0-1 16,0-22 0,0 0-16,0-24 0,0 0 15,0 1 1,0-48 31,-24 24-32,1-23-15,0 0 16,-1-24-16,1 0 16,23 1-16,-23-1 15,23 24-15,-24-24 16,24 24-16,0 0 15,24 23 1,-1 0-16,0 0 16,24 0-16,-24 0 15,24 0-15,-24 0 16,24 0-16,-47 23 16,23 0-16,0 1 15,1-1-15,-24 0 16,23 24-1,-23-24-15,0 0 16,23 1-16</inkml:trace>
  <inkml:trace contextRef="#ctx0" brushRef="#br0" timeOffset="9002">4381 586 0,'140'24'47,"-94"-24"-47,-22 0 16,22 0-16,-22 0 15,-1 0-15,-23 23 16,0 0-1</inkml:trace>
  <inkml:trace contextRef="#ctx0" brushRef="#br0" timeOffset="9256">4381 982 0,'70'-23'62,"-47"0"-62,24 0 16,-24-1-16,0 1 16,1 23-16,-1 0 15,-23 23 1,0 47 0,0-23-16,-23 23 15,23 0-15,-24-24 16,24 24-16,0-47 15</inkml:trace>
  <inkml:trace contextRef="#ctx0" brushRef="#br0" timeOffset="9444">4684 936 0,'93'116'47,"-70"-92"-47,24-1 16,-24-23-16,1 0 15,-1-23-15,0-1 16,1 1-16</inkml:trace>
  <inkml:trace contextRef="#ctx0" brushRef="#br0" timeOffset="9684">4964 493 0,'116'-47'31,"-69"47"-16,-24 0 1,0 0-16,-46 24 31</inkml:trace>
  <inkml:trace contextRef="#ctx0" brushRef="#br0" timeOffset="10412">5080 423 0,'0'93'32,"0"-23"-32,0-23 15,0 0 1,-23-24-16,23 23 0,-24-22 16,1-24-1,0 0 1,0 0-1,23-24 1,0 1 0,23 0-1,-23 0-15,23 23 16,0-24-16,1 1 16,-1 23-16,0-23 15,1 23-15,-24 23 31,-24 24-31,-22-1 16,22 1-16,1-1 16,23-22-16,-23-1 15,23 0 1,23-46 15,0 0-31,1-1 16,-1 24-1,-23 47 32,0-24-47,-23 24 0,23-1 16,-24-22-16,24-1 16,24-46 30,-24-1-30,23 1-16,0 0 16,1 23-1,-1 0-15,0 0 16,1 0 0,-24 23-1,23 0 1,-23 1-1,0-1-15,0 0 16,-23 1-16,-1-24 16</inkml:trace>
  <inkml:trace contextRef="#ctx0" brushRef="#br0" timeOffset="10824">5080 936 0,'47'116'47,"-47"-69"-31,0 0-16,0-1 0,0 1 16,0-1-16,0 1 15,0-24-15,0 1 16,0-1-16,0-70 47,0 1-32,-24-1-15,24-23 16,0 24-16,-23-1 16,23 24-16,-23 23 31,-1 0-16,1 23 1,23 0 0,-23-23-16</inkml:trace>
  <inkml:trace contextRef="#ctx0" brushRef="#br0" timeOffset="10966">5103 1029 0,'140'-23'32,"-117"23"-17,1 23-15,-1-23 0,0 0 16,1 23-16,-1-23 16</inkml:trace>
  <inkml:trace contextRef="#ctx0" brushRef="#br0" timeOffset="11168">5453 470 0,'46'116'31,"-22"-92"-15</inkml:trace>
  <inkml:trace contextRef="#ctx0" brushRef="#br0" timeOffset="11475">5639 493 0,'-93'140'47,"70"-93"-32,-24-1-15,1 1 16,22-1-16,1 1 0,0-47 16,23 23-16,23-46 46,24 0-46,-24-1 16,23-22-16,1 22 16,-24-22-16,24 23 15,0-24-15,-24 24 16,-23-1-16,0 1 16,-23 23-1</inkml:trace>
  <inkml:trace contextRef="#ctx0" brushRef="#br0" timeOffset="11673">5639 493 0,'-70'-23'15,"70"163"32,0-70-47,24-24 16,-24 1-16,0 23 15,0-24-15,0-22 16,0-1-16,0 0 16</inkml:trace>
  <inkml:trace contextRef="#ctx0" brushRef="#br0" timeOffset="11986">5616 773 0,'-70'116'47,"47"-92"-47,23-1 16,0-46 15,23-1-15,-23 1-16,23 23 15,1 0-15,-1-23 16,0 23-16,1 0 0,-1-24 16,0 24-16,1 0 15,-48 0 32,1 0-47</inkml:trace>
  <inkml:trace contextRef="#ctx0" brushRef="#br0" timeOffset="12221">5616 773 0,'47'46'0,"-94"71"31,47-94-15,-23 24-16,23-1 0,-24-22 16,24 22-16,0-22 15,0-1-15,-23 0 16,23 0 15,23-23-31,1 0 16,-1 0-16,0 0 15,1 0 1,-1 0-16,0-23 16</inkml:trace>
  <inkml:trace contextRef="#ctx0" brushRef="#br0" timeOffset="12505">5499 1029 0,'94'-47'47,"-71"47"-32,0 24-15,1-1 16,-24 0-16,23 1 16,-23-1-16,0 0 15,0 24-15,-23-1 0,-1 1 16,24-24 0,-23 24-16,0-24 0,23 1 15,-24-48 1,24-22-1</inkml:trace>
  <inkml:trace contextRef="#ctx0" brushRef="#br0" timeOffset="12879">5779 610 0,'117'-47'47,"-117"70"-47,23 1 0,-23-1 16,0 0-16,0 1 15,23-1-15,1-23 32,-1 0-17,0 0 1,0 0-1,-23 23-15,0 0 16,0 1-16,0-1 16,0 24-16,0-1 15,-23 24-15,23-23 16,-23-1-16,0 1 16,-1 0-16,1-1 0,23-23 15,-23 1-15,-1-1 16,24-46-1</inkml:trace>
  <inkml:trace contextRef="#ctx0" brushRef="#br0" timeOffset="13053">5849 982 0,'117'24'62,"-94"-24"-62,0 23 0,0-23 16,1 23-16,-1-23 16</inkml:trace>
  <inkml:trace contextRef="#ctx0" brushRef="#br0" timeOffset="13420">6152 656 0,'93'-70'47,"-93"94"-16,0-1-31,-23 24 16,0-24-16,-24 23 15,47-22-15,-23-1 16,-1 0-16,48-23 63,-1 0-48,0-23-15,1 0 16,22-1-16,-23-22 0,1 23 15,-24-1 1,0 1-16,0 0 16</inkml:trace>
  <inkml:trace contextRef="#ctx0" brushRef="#br0" timeOffset="13696">6199 446 0,'23'140'47,"-23"-70"-32,0 0-15,23 0 16,-23 0-16,0-23 16,23-1-16,-23 1 15,0-24-15,0 0 0,-23-46 63,0 0-63,0-1 15,23 1-15,-24-23 16,1-24-16</inkml:trace>
  <inkml:trace contextRef="#ctx0" brushRef="#br0" timeOffset="13930">6362 330 0,'116'47'63,"-139"-1"-63,0 1 15,-1-1-15,1-22 16,-24 22-16,24-22 16,23-1-16,-23-23 15</inkml:trace>
  <inkml:trace contextRef="#ctx0" brushRef="#br0" timeOffset="14102">6268 610 0,'47'93'31,"-47"-47"-15,23 24-16,-23 24 16,0-25-16,0 25 15,0-24-15,0 23 16,0-23-16,-23-24 16,23-22-16,0-1 15</inkml:trace>
  <inkml:trace contextRef="#ctx0" brushRef="#br0" timeOffset="14321">6408 680 0,'117'-94'31,"-71"71"-16,-22 0-15,-1-1 16,0 24-16,1 0 16,-48 0 15,1 0-31</inkml:trace>
  <inkml:trace contextRef="#ctx0" brushRef="#br0" timeOffset="14604">6548 586 0,'-46'117'31,"46"-71"-31,0 1 16,0 23-16,0-23 15,0-1-15,23 1 16,-23-24-16,23-23 16,0 0-1,1 0 1,-24-23-1,0-1-15,0 1 16,0 0 0,0 0-16,-24-1 0,1 1 15,0 0 1,23-1 15</inkml:trace>
  <inkml:trace contextRef="#ctx0" brushRef="#br0" timeOffset="14844">6735 353 0,'69'93'63,"-45"-93"-63,-24 24 16,23-24-16</inkml:trace>
  <inkml:trace contextRef="#ctx0" brushRef="#br0" timeOffset="15130">6968 330 0,'-94'116'47,"71"-92"-31,0 22-16,-1-22 15,1-1-15,23 0 16,-23-23-16,46 0 47,24-23-31,-24 0-16,0-1 15,24 1-15,-24-24 16,24 24-16,-24-23 15</inkml:trace>
  <inkml:trace contextRef="#ctx0" brushRef="#br0" timeOffset="15369">6968 330 0,'-47'-93'16,"24"186"-1,23-46 1,0-1 0,0 1-16,0-24 0,0 24 15,0-1-15,0-22 16,0-1-16,0 0 16</inkml:trace>
  <inkml:trace contextRef="#ctx0" brushRef="#br0" timeOffset="15543">6944 493 0,'-46'93'31,"22"-69"-31,24-1 16,-23 24-16,23-24 15,-23 0 1,23-46 0</inkml:trace>
  <inkml:trace contextRef="#ctx0" brushRef="#br0" timeOffset="16015">6968 540 0,'23'0'47,"-46"46"-31,-1-22-16,1 22 15,0 1-15,-24-1 16,24 1-16,-1 0 16,1-24-16,0 0 15,0 1-15,46-48 63,0 1-63,0-24 15,24 24-15,0 0 16,-24-24-16,24 24 16,-24 0-16,0-1 0,0 1 15,-23 46 32,-23-23-47,23 24 16,0-1-16,-23 0 15,0 24-15,23-24 16,-24 24-16,1-1 16,0-22-16,23 22 15,-24-23-15,24 1 16,-23-24-16</inkml:trace>
  <inkml:trace contextRef="#ctx0" brushRef="#br0" timeOffset="16152">6898 913 0,'139'23'47,"-115"-23"-47,-1 0 15,-23 23-15,23-23 16</inkml:trace>
  <inkml:trace contextRef="#ctx0" brushRef="#br0" timeOffset="16606">7131 283 0,'116'-23'62,"-92"23"-62,-1 0 0,0 0 16,-23 23-1,0 1 1,-46 22-16,22 1 16,-22 23-16,22-24 15,1 1-15,0 0 16,-1-47-16,24 23 15,24-23 32,-1-23-31,24-1-16,-24 1 16,0 0-16,-23-1 0,24 1 15,-24 0-15</inkml:trace>
  <inkml:trace contextRef="#ctx0" brushRef="#br0" timeOffset="16765">7224 446 0,'-23'94'32,"23"-48"-32,-24-22 15,24 22-15,0-22 16,0-1-16,0 0 15</inkml:trace>
  <inkml:trace contextRef="#ctx0" brushRef="#br0" timeOffset="16952">7271 446 0,'23'117'47,"-23"-94"-47,0 1 15,0-1-15,0 0 16</inkml:trace>
  <inkml:trace contextRef="#ctx0" brushRef="#br0" timeOffset="17140">7387 213 0,'23'117'47,"-23"-70"-47,0-24 16,0 0-16,0 0 0,24-23 31</inkml:trace>
  <inkml:trace contextRef="#ctx0" brushRef="#br0" timeOffset="17334">7550 167 0,'23'140'47,"-23"-94"-47,0 1 16,-23-1-16,23 24 15,-23-23-15,0 0 16,-1-24-16,1 0 16,23 1-16</inkml:trace>
  <inkml:trace contextRef="#ctx0" brushRef="#br0" timeOffset="17896">7410 493 0,'0'93'16,"0"-46"0,0 0-16,0-1 15,0 1-15,0-1 16,0 24-16,0-46 15,-23-1-15,23 0 0,-23 0 16,23 1-16,-24-48 31,24-22-15,0 23-16,0-24 16,0 0-16,0 24 15,0-24-15,0 24 16,24 23-1,-1 0 1,0 0 0,1 0-16,-1 23 15,-23 1-15,0-1 16,0 0-16,0 1 0,0-1 16,-47 24-1,24-1-15,-24 1 0,24-24 16,-23 24-16,22-47 15,24 23-15,-23-23 16,46-23 31,24-1-31,-1 1-16,1 0 15,0-1-15,-1-22 16,24 23-16,0-1 0,0 1 15,-23 0 1,-1 23-16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35.9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402 15 0,'-24'0'62,"-22"0"-62,-1 0 16,24 0-16,-24 0 16,1 24-16,-1-1 15,24 0-15,-1 1 16,1-1-16,0 0 16,23 1-1,0-1-15,23 23 16,0-22-16,1-1 0,22 0 15,1 1-15,-1-1 16,-22 0-16,-1 1 16,0-24-16,-23 23 15,0 0-15,0 24 16,0-1-16,-23-22 16,-24 22-16,1-22 15,-1-1-15,24-23 16,0 0-16,-24 0 15,24 0-15,-1-47 16,24 24-16,0-24 16,0 1-16</inkml:trace>
  <inkml:trace contextRef="#ctx0" brushRef="#br0" timeOffset="218">471 295 0,'117'0'47,"-70"0"-47,-1-23 16,-22 23-16,22 0 16,1-24-16,-24 24 15</inkml:trace>
  <inkml:trace contextRef="#ctx0" brushRef="#br0" timeOffset="444">658 109 0,'-23'70'46,"23"-1"-30,-24 25-16,24-1 16,0 0-16,0-23 15,0 0-15,0-24 0,0 1 16,0-24-16,24-23 16,-1 0-16,0 0 15,1 0-15</inkml:trace>
  <inkml:trace contextRef="#ctx0" brushRef="#br0" timeOffset="788">1054 295 0,'-23'140'31,"23"-70"-31,-24-24 0,24 24 16,0-23-16,0-24 15,0 0-15,0 1 16,-23-48 15,23 1-31,0-23 16,-23-24-16,23-24 15,0 25-15,23-1 16,0 23-16,1 0 16,22 24-16,-22 0 0,22 23 15,24 0-15,-23 0 16,-1 0-16</inkml:trace>
  <inkml:trace contextRef="#ctx0" brushRef="#br0" timeOffset="1628">1800 388 0,'-93'-93'62,"93"70"-62,-24 23 16,1 0-16,0 0 15,-1 23 1,1 0-16,0 1 0,-1 22 16,1 1-16,23 23 15,0-24-15,0 24 16,0-46-16,23 22 15,1-23-15,22 1 16,1-24-16,-24 0 16,24-24-16</inkml:trace>
  <inkml:trace contextRef="#ctx0" brushRef="#br0" timeOffset="2326">2056 365 0,'-47'-23'63,"24"46"-47,0 0-16,23 1 15,-23 22-15,-1 1 16,24-1-16,0 1 15,0 0-15,0-24 16,0 0 0,24-23-1,-1-23-15,-23 0 16,23-24-16,0 0 16,1 1-16,-24-1 15,23 24-15,-23 0 16,23 23 15,-23 23-31,0 23 16,24-22-16,-1 22 15,0-22-15,1-24 16,-1 0-16,0 0 16,1-24-16,-1 1 15,0-24-15,0-22 16,1 22-16,-1-23 0,0 23 15,1-22 1,-1 22-16,0 0 0,-23 24 16,24-24-16,-24 24 15,0 46 17,0 24-17,0 23-15,0 0 16,0 0-16,0 23 15,0-23-15,0 0 16,23-24-16,0-22 16,0-1-16,1-23 15,-1 0 1,0-23-16,-23-24 0,24 0 16,-24 1-16,0-1 15,0 1-15,0-1 16</inkml:trace>
  <inkml:trace contextRef="#ctx0" brushRef="#br0" timeOffset="2520">2196 155 0,'93'0'46,"-23"-23"-46,0 0 16,-23 23-16,22 0 16,1 0-16,-23 0 15,0 0-15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39.5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281 70 0,'-46'-70'47,"22"70"-32,1 0 1,0 0-16,-1 0 16,1 23-16,23 0 15,0 1-15,0 22 0,0-23 16,0 24-16,47 0 16,-24-1-16,0 1 15,24-24-15,-24 1 16,0 22-16,1-23 15,-24 1-15,0-1 16,0 0-16,0 1 16,0-1-16,-24 0 15,1 1-15,-23-1 16,22-23-16,-22 0 16,22 0-16,-22 0 15,22 0-15,-22-23 16,23-24-16,23 0 0</inkml:trace>
  <inkml:trace contextRef="#ctx0" brushRef="#br0" timeOffset="219">561 256 0,'140'-47'32,"-117"47"-32,23 0 15,-22 0 1,-1 0-16</inkml:trace>
  <inkml:trace contextRef="#ctx0" brushRef="#br0" timeOffset="480">701 116 0,'-24'93'47,"24"-23"-47,0 24 15,0-25-15,0 1 0,0-23 16,0 0-16,24-24 16,-24 0-16,23-23 15,0 0-15,24 0 16,-24-23-16,0-24 16,24 1-16,-24-1 15,24 0-15</inkml:trace>
  <inkml:trace contextRef="#ctx0" brushRef="#br0" timeOffset="803">1190 116 0,'0'117'16,"0"-47"-1,0 0-15,0-24 16,0 24-16,0-23 16,0-24-16,0 0 15,0-46 17,-23 0-32,23-1 15,-24-22-15,24-1 16,0 1-16,0-1 0,24 0 15,-1 24-15,0 0 16,24-1-16,-1 24 16,1 0-16,0 0 15</inkml:trace>
  <inkml:trace contextRef="#ctx0" brushRef="#br0" timeOffset="1298">1959 116 0,'-70'0'47,"47"0"-47,-1 47 16,-22-24-16,23 24 16,23 23-16,-24-24 15,24 24-15,0 0 16,24-23-16,-1-1 15,0-22-15,0-1 16,1-23-16,22 0 0,1-47 16,-24 24-1</inkml:trace>
  <inkml:trace contextRef="#ctx0" brushRef="#br0" timeOffset="2153">2145 186 0,'0'93'31,"0"-46"-15,0 0-16,0-1 15,0 1-15,0-24 16,0 0-16,0-46 31,0-24-15,0 24-16,0-23 15,0-1-15,24 24 16,-1-1-16,0 1 16,1 0-16,-1 23 15,23-24-15,-22 48 16,-1-1-1,-23 24-15,0-1 16,0 1-16,0-24 16,0 24-16,23-47 31,-23-24-15,0-22-16,24-1 15,-1 1-15,-23 22 16,23 1-16,-23 0 15,24-1-15,-1 24 16,0 24 0,-23 22-1,0 1-15,24 0 16,-24-1-16,23-23 16,-23 1-16,23-1 15,0-23-15,1 0 16,-1 0-1,0-47-15,1 24 0,-24-23 16,23-1-16,0 0 16,-23 1-16,24 22 15,-24-22-15,23 22 16,-23 1-16,0 0 16,0 46 46,0 0-62,0 24 0,0 0 16,0 46-1,0 0-15,0 24 0,23-1 16,-23 1-16,23-1 16,-23 1-16,0-24 15,0 0-15,24-46 16,-24-1-16,0-22 15,-24-71 1</inkml:trace>
  <inkml:trace contextRef="#ctx0" brushRef="#br0" timeOffset="2423">2728 186 0,'116'-23'16,"-69"23"-1,0 0-15,-1 0 16,-22 23-16,-1 24 16,0-24-16,-23 0 15,0 24-15,0 0 16,0-1-16,-23 1 15,0-1-15,-24 1 16,24-24-16,-24 1 16,24-24-16,-24 0 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44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349 5 0,'23'0'15,"-46"0"32,0 0-31,-24 0-16,1 24 15,-24-1-15,23 0 16,0 1-16,24-1 16,0-23-16,0 23 15,23 1 1,0 22-16,23-23 0,0 24 16,0-24-16,24 24 15,0-24-15,-24 1 16,0-1-16,1-23 15,-1 23-15,-23 0 16,-23 1 0,-1-1-1,1 24-15,-24-24 16,24-23-16,0 23 16,-1-23-16,1 0 15,0 0-15,23-23 16,-23 0-16</inkml:trace>
  <inkml:trace contextRef="#ctx0" brushRef="#br0" timeOffset="188">326 169 0,'93'0'31,"-46"0"-16,-1 0-15,1 0 16,-1 0-16,-22-24 16,-1 24-1</inkml:trace>
  <inkml:trace contextRef="#ctx0" brushRef="#br0" timeOffset="406">536 29 0,'-70'46'62,"46"1"-62,24 23 16,0 0-16,0 23 16,0-46-16,0 22 15,0-22-15,24-24 0,-1 1 16,0-24-1,1 0-15,22 0 16,-23-24-16</inkml:trace>
  <inkml:trace contextRef="#ctx0" brushRef="#br0" timeOffset="722">792 122 0,'0'163'31,"0"-93"-15,0 0-16,0-24 15,0 1-15,0 0 16,0-24-16,0-46 47,0-24-47,0 0 15,-23 1-15,23-1 16,0 24-16,0-24 16,23 24-16,0 0 15,24 23-15,-1 0 16,1 0-16,0 0 16,22 0-16</inkml:trace>
  <inkml:trace contextRef="#ctx0" brushRef="#br0" timeOffset="1652">1351 75 0,'0'-23'47,"0"46"-15,0 24-32,0 23 0,0 0 15,-23 23-15,23-23 16,0-24-16,-23 24 15,23-46-15,0-1 16,0 0-16,23 1 16,0-24-1,0 23-15,1-23 16,-1 0-16,0 0 16,24 0-16,-24-23 15,1-1-15,22-22 16,1-1-16,-24-23 15,0 24-15,1-1 16,-24 0-16,0 24 0,0 0 16,-24 23-1,1 0 1,0 0 0,-1 23-1,24 24-15,-23-1 16,23 1-16,0-1 15,0 1-15,23-24 16,1 1-16,-1-24 16,0 0-1,1 0-15,22 0 16,-22-47-16,-1 0 0,0 1 16,24-1-16,-24 1 15,0-1-15,1 24 16,-1-1-1,-23 71 1,0-24 0,0 24-16,0 23 15,0-24-15,0-22 16,0-1-16,23-23 16,-23-23-1,24-1 1,-24-22-16,23-24 15,0 23-15,-23 1 0,24-1 16,-1 24-16,0 0 16,0 23-16,1 0 15,-1 0-15,0 0 16,-23 46-16,24 1 16,-24-1-16,0 24 15,0-23-15,0-1 16,0 1-16,0 0 15,0-24-15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49.2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285 117 0,'-23'0'63,"-1"0"-63,1 0 15,0 0-15,-24 0 16,0 23-16,24-23 16,0 23-16,0-23 15,-1 24-15,24-1 31,47 0-15,-24 1 0,24-1-16,-24 0 15,24 1-15,-24-24 16,0 23-16,1-23 0,-24 23 16,0 0-16,0 24 15,-47-24 1,24 1-16,-1-1 15,-22 0-15,22-23 16,1 24-16,0-24 16,0 0-16,-1-24 15,24-22-15,0 22 16,24-22-16</inkml:trace>
  <inkml:trace contextRef="#ctx0" brushRef="#br0" timeOffset="225">378 70 0,'117'47'31,"-47"-24"-15,-24-23-16,1 23 15,-1-23-15,1 0 16,-24 0-16,1 0 15,-24-23 1,0 0 0,0 0-16,0-1 15</inkml:trace>
  <inkml:trace contextRef="#ctx0" brushRef="#br0" timeOffset="449">634 0 0,'-46'117'31,"46"-47"-15,0 0-16,0 0 15,0 23-15,0-23 16,0 0-16,23 0 16,0-24-16,1-23 15,-1-23-15,0 0 16,1 0-16,-1-23 15,0-23-15,1-24 16,-1 23-16</inkml:trace>
  <inkml:trace contextRef="#ctx0" brushRef="#br0" timeOffset="749">891 233 0,'46'117'62,"-22"-71"-62,-24 24 16,0-46-16,0 22 15,0-22-15,0-1 16,0-46 0,0-1-1,-24 1-15,24-24 16,0 1-16,0-1 15,24 1-15,-1 22 16,24 1-16,-24 0 16,23 23-16,1 0 15,23 0-15,-23 0 16,-1-24-16</inkml:trace>
  <inkml:trace contextRef="#ctx0" brushRef="#br0" timeOffset="1190">1520 163 0,'-47'117'31,"47"-47"-15,-23 0-16,23-24 15,-23 1-15,23-24 16,-24 1-16,24-1 16,0-46 15,0-24-31,0 0 15,0 1-15,24-1 16,-1 1-16,0 22 16,1 1-16,-1 0 15,0-1-15,1 24 16,-1 47 0,-23-24-1,0 24-15,0-1 16,0 1-16,0 0 15,0-24-15,0 0 16</inkml:trace>
  <inkml:trace contextRef="#ctx0" brushRef="#br0" timeOffset="1558">1939 210 0,'-70'23'47,"47"1"-32,0 22-15,0-22 16,23 22-16,-24 1 15,24-1-15,0 1 16,0 0-16,0-1 16,0-22-16,24-1 15,-1-23-15,0 23 16,0-23-16,1 0 16,-1-23-16,24 0 15,-24-24-15,24 0 16,-24 1-16,0-1 15,0 0-15</inkml:trace>
  <inkml:trace contextRef="#ctx0" brushRef="#br0" timeOffset="1799">2172 233 0,'0'94'62,"0"-25"-62,0-22 16,0 23-16,0 0 16,0 0-16,0 0 15,0 0-15,0-24 0,0 24 16,0-23 0,0-24-16,-23 24 0,23-94 31</inkml:trace>
  <inkml:trace contextRef="#ctx0" brushRef="#br0" timeOffset="2054">2172 210 0,'117'-23'31,"-94"23"-16,24 23-15,-24 0 16,0 1-16,-23-1 0,0 24 16,0-24-16,0 0 15,0 24-15,-23-24 16,0 0-16,-24 1 16,24-1-16,0 0 15,-1-23-15,1 0 16,0 0-16,-1-23 15</inkml:trace>
  <inkml:trace contextRef="#ctx0" brushRef="#br0" timeOffset="2676">2569 233 0,'0'94'15,"0"-25"1,0 1-16,0 0 16,23-23-16,-23 0 15,23-24-15,0-23 16,1-23-1,-24-1 1,23-22-16,-23-1 16,23 0-16,-23 1 0,24-1 15,-1-23-15,-23 24 16,23-1-16,-23 24 16,24 69 30,-24 24-46,0 0 16,0 23-16,0 1 16,23-1-16,-23 0 15,0 0-15,0 0 16,0 1-16,0-24 16,0-1-16,0 1 0,-23-23 15,-1 0-15,24-24 16,-23-23-16,0 0 15,-1 0-15,1-47 16,0 1-16,-24-48 16,24 1-16,0-23 15,-1 23-15,24 23 16,0 0-16,0 46 16,24 1-16,-1 0 15,23 23-15,-22 0 16,22 0-16,1-23 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53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71 350 0,'46'-93'46,"-22"69"-30,-1 1-16,0 23 0,-23-23 16,-23 23 77,0 0-93,-1 0 16,1 0 0,0 0-16,0 23 15,-1 0 1,24 1 0,-23-1-1,23 0 1,0 0-16,0 1 15,23-1-15,1 0 16,22 1-16,-23-1 16,24 0-16,0 1 15,-1-1-15,-22 24 16,22-24-16,-23-23 16,1 23-16,-1 0 15,-23 1 16,-23-1-31,-1-23 0,-22 23 16,-1 1 0,1-24-16,22 0 0,1 0 15,-24 0-15,24-47 16,23 24 0,0-24-16</inkml:trace>
  <inkml:trace contextRef="#ctx0" brushRef="#br0" timeOffset="195">397 303 0,'117'0'31,"-71"0"-31,1 0 0,-1-23 16,1 23-16,-24 0 15,1-23-15</inkml:trace>
  <inkml:trace contextRef="#ctx0" brushRef="#br0" timeOffset="404">560 187 0,'0'139'16,"0"-69"0,0 0-16,0 0 15,0 0-15,23 0 16,1-23-16,-1-24 16,0 0-16,1-23 15,-1 0-15,0 0 16,1-46-16</inkml:trace>
  <inkml:trace contextRef="#ctx0" brushRef="#br0" timeOffset="704">886 303 0,'24'93'31,"-1"-23"-31,-23 0 15,0-23-15,0 23 16,0-47-16,0 0 16,0 1-16,0-48 31,0 1-31,0-24 16,0 1-16,0-24 15,0 23-15,23 1 16,1-1-16,-1 24 15,0-1-15,24 24 0,-1 0 16,1 0 0,0 0-16,-1 0 0</inkml:trace>
  <inkml:trace contextRef="#ctx0" brushRef="#br0" timeOffset="1334">1329 163 0,'47'117'47,"-24"-47"-31,-23 0-16,0-24 15,0 24-15,-23-23 16,23-24-16,0 0 16,0-46 15,0 0-16,0-24-15,0 1 16,23-24-16,0 23 16,1 0-16,-1 24 15,24-23-15,-24 22 16,24 24-16,-24 0 16,23 0-16,-22 24 0,-24 45 15,23-22 1,-23 23-16,0 0 0,23-23 15,-23-24-15,0 0 16,24 0-16,-1-23 31</inkml:trace>
  <inkml:trace contextRef="#ctx0" brushRef="#br0" timeOffset="1680">2168 233 0,'-47'-46'62,"24"46"-62,0 0 16,-24 23-16,24 0 15,-24 24-15,24-1 16,23-22-16,-23 46 16,23-24-16,0 24 15,0-23-15,0-1 16,23 1-16,0-24 16,1 1-16,-1-24 15,0 0-15,1 0 0,-1 0 16,23-24-16,1-22 15,-24-1-15,24 1 16</inkml:trace>
  <inkml:trace contextRef="#ctx0" brushRef="#br0" timeOffset="2346">2564 257 0,'-93'-47'47,"70"70"-31,-1 1-16,1 22 16,0 24-16,0-23 15,23 23-15,-24-24 16,24 1-16,0-24 15,0 0-15,24-23 16,-1 0 0,0-23-16,0-23 15,-23 22-15,24-22 16,-1-1-16,0 0 16,1 24-16,-1 0 0,0-1 15,1 24 1,-1 24-16,-23-1 15,23 0-15,-23 24 16,23 0-16,-23-24 16,24-23-16,-1 23 15,0-23-15,1-23 16,-1 0-16,-23-24 16,23-23-16,1 23 15,-1-22-15,0-1 16,-23 23-16,23-23 15,1 47-15,-24-24 16,0 94 15,0-1-15,-24 24-16,24 0 16,0 23-16,0-23 15,0 0-15,24-23 16,-24 0-16,23-24 15,0-23-15,1 0 16,-1 0-16,0-23 16,-23-1-16,24-22 15,-24-1-15,0 24 16</inkml:trace>
  <inkml:trace contextRef="#ctx0" brushRef="#br0" timeOffset="2550">2774 93 0,'93'0'47,"-46"0"-31,-1 0-16,1 0 15,0 0-15,-24 0 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19:56.9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237 187 0,'-93'-47'63,"70"47"-63,-1 0 15,1 0-15,0 24 16,-1-1-16,24 0 0,-23 0 16,23 1-16,0-1 15,0 0-15,23 1 16,1-1-16,22 24 16,1-24-16,0 0 15,-24 0-15,23 1 16,1-1-16,-24 24 15,-23-1 1,0-22-16,0-1 16,-23 0-16,0 0 15,-1 1-15,-22-1 16,23-23-16,-1 0 16,1 0-16,0 0 0,-1-23 15,1-24 1,23 1-16,0-1 0</inkml:trace>
  <inkml:trace contextRef="#ctx0" brushRef="#br0" timeOffset="218">517 373 0,'93'0'31,"-46"0"-31,-1-23 16,1 23 0,-1-23-16,-22-1 0,-1 24 15,-46 0 1,-1 0 0,1 0-16</inkml:trace>
  <inkml:trace contextRef="#ctx0" brushRef="#br0" timeOffset="443">680 233 0,'-23'164'63,"23"-95"-63,0 1 15,0 0-15,0 0 0,0-23 16,23-1-16,0-22 15,1-1-15,-1-23 16,0 0-16,0 0 16,1-47-16,-1 1 15,0-1-15,1 1 16</inkml:trace>
  <inkml:trace contextRef="#ctx0" brushRef="#br0" timeOffset="764">1029 350 0,'0'163'32,"24"-93"-17,-24 0-15,0-24 16,0 1-16,23 0 16,-23-24-16,0-46 46,-23-1-46,23-22 16,0-1-16,0 1 16,0-1-16,0 0 15,0 24-15,0-24 16,23 47-16,0-23 16,1 23-16,22 0 0,1 0 15,0 0 1,-1 0-16,1 0 0,-24 0 15,24 0-15</inkml:trace>
  <inkml:trace contextRef="#ctx0" brushRef="#br0" timeOffset="1328">1565 303 0,'0'140'31,"0"-70"-15,0 0-16,-23 0 15,23-24-15,0 1 0,0-24 16,0-46 15,0-24-15,0-22-16,0-1 15,23 23-15,1-23 16,-1 24-16,0-1 16,1 24-16,-1-1 15,0 24-15,1 0 16,-1 0-16,0 47 15,-23 23 1,23-24-16,-23 24 0,24-23 16,-24 23-16,23-47 15,-23 0-15,23 1 16</inkml:trace>
  <inkml:trace contextRef="#ctx0" brushRef="#br0" timeOffset="1710">2218 280 0,'-47'-23'62,"24"23"-62,0 0 16,-1 23-16,1 24 16,0-24-16,0 24 15,23-1-15,0 1 16,0-1-16,0 1 15,23 0-15,-23-24 16,23 23-16,0-22 16,1-24-16,-1 0 0,24 0 15,-24 0-15,0-24 16,24-22-16,-24-1 16</inkml:trace>
  <inkml:trace contextRef="#ctx0" brushRef="#br0" timeOffset="2326">2544 257 0,'0'93'47,"0"-23"-47,0 0 15,0-24-15,0 24 0,0-23 16,-23-24-16,23 0 15,0-46 32,0-23-47,23-1 16,-23 0-16,23 1 16,1-1-16,-24 24 15,23 0-15,0-1 16,1 1-16,-1 0 15,0 23 1,-23 23-16,0 0 16,24 24-16,-24-24 0,23 24 15,-23-24-15,0 0 16,23-23-16,0 0 16,1-23-1,-1-24 1,0 1-16,1-1 15,-1 1-15,0-1 16,1 24-16,-24-1 16,23 1-16,0 23 15,-23 23 1,0 1-16,24 22 16,-24 1-16,0 0 15,23-1-15,-23-23 16,23 1-16,-23-1 0,23-23 15,1 0-15,-1 0 16,0-23-16,24-1 16,-24-22-16,1 23 15,-1-24-15,0 0 16,24 1-16</inkml:trace>
  <inkml:trace contextRef="#ctx0" brushRef="#br0" timeOffset="2542">3430 0 0,'-47'164'32,"24"-71"-17,23 0-15,0 0 16,-24 24-16,24-1 16,0 1-16,0-1 15,0 1-15,0-24 16,0-46-16,0-1 15,0-69 1,0-47 0,0 0-16</inkml:trace>
  <inkml:trace contextRef="#ctx0" brushRef="#br0" timeOffset="2760">3383 47 0,'117'0'32,"-94"47"-32,23-24 15,-22 24-15,-1-1 16,-23 1-16,0 23 16,0-24-16,0 1 15,-23 23-15,-1-24 16,-22-22-16,-1 22 15,24-46-15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0:12.5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0 349 0,'0'24'110,"23"22"-110,-23 24 15,0 23-15,0-23 0,0 23 16,0-23-1,0 0-15,0-23 0,0-24 16,0 0-16,0-46 47,0 0-47,0-24 16,0-23-16,0 24 15,0-24-15,23 0 16,1 23-16,-1 24 15,0-24-15,1 24 16,22 23-16,-23-23 16,1 23-16,22 0 15,-22 0-15,-1 23 16,-23 0-16,0 1 16,0 22-16,0-22 15,0-1-15,23-46 63,-23-24-63,24 0 15,-1 1-15,23 23 16,-22-24-16,-1 24 16,0 23-16,1 0 15,-1 0-15,0 23 16,-23 24-16,0 22 0,0 1 15,0 0-15,0 0 16,-23-23-16,23-1 16,0-22-16,23-24 47,1 0-32,-24 23 1,23-23-16,0 0 15,0-23 1,1-24-16,-1 24 16,24-24-16,-24 1 0,0-1 15,1 24-15,22-24 16,-22 0-16,-24 1 16,23-1-16,-23 1 15,0 22-15,0 1 16,0-24-16,-23 47 15,23-23-15,-24 23 16,1 0-16,0 0 16,-1 23-16,24 1 15,-23 46-15,23-24 16,0 24-16,0-23 16,0-1-16,23-22 15,1 22-15,-1-46 0,0 24 16,1-24-1,-1 0-15,0 0 0,24 0 16,-24-24 0,0 1-16,1 23 15,-1-23-15,0 23 16,1-24-16</inkml:trace>
  <inkml:trace contextRef="#ctx0" brushRef="#br0" timeOffset="736">1305 186 0,'0'140'62,"-24"-70"-62,24 0 16,-23 0-16,23-24 0,0 1 15,-23-24 1,23 1-16,0-71 47,0 24-47,23-24 16,-23-23-16,23 24 15,1 22-15,-1-22 16,0 22-16,1 1 15,-1 23-15,0 0 16,-23 23 0,0 24-16,0 23 15,0-24-15,0 1 16,0-24-16,0 1 0,0-48 47,23 1-32,-23-24-15,24 1 16,-1-1-16,0 1 16,1-1-16,-1 24 15,24-1-15,-24 1 16,0 23 0,0 0-16,-23 23 15,24 1-15,-24 22 16,0 1-16,0 23 15,0-24-15,0 1 0,0-24 16,0 24-16,0-24 16</inkml:trace>
  <inkml:trace contextRef="#ctx0" brushRef="#br0" timeOffset="1732">2120 256 0,'-140'0'47,"117"23"-47,-23 24 15,22-47-15,1 23 16,23 1-16,0-1 16,0 0-1,23-23 1,1 0-16,-1 24 16,0-24-16,24 0 15,-24 23-15,24-23 16,-24 23-16,0-23 0,-23 23 15,0 1-15,0-1 16,0 0-16,-23 24 16,0-24-16,-1 24 15,1-24-15,0-23 16,46 0 31,0-23-32,1 23-15,-1-23 16,24-1-16,-1 1 16,1-24-16,-1 1 15,24-24-15,-23 23 16,-24 1-16,0-1 16,-23 0-16,0 24 0,0 0 15,0-1-15,-23 24 16,0 0-1,0 0-15,-1 0 16,-22 24-16,46-1 16,-24 24-16,24-24 15,-23 24-15,23-1 16,0 1-16,23-24 16,-23 24-16,24-24 15,-1 0-15,0 1 0,1-24 16,-1 23-1,0-23-15,0 0 0,24 0 16,-24-23-16,24-24 16,-24 0-16,24 1 15,-24-1-15,1-23 16,-1 24-16,0-24 16,0 23-16,1-23 15,-1 24-15,-23-1 16,0 24-16,0-1 15,0 48 32,0 22-47,-23 1 16,23 23-16,0 0 0,0 0 16,0 0-16,0-24 15,23 1-15,0-24 16,1-23-16,-1 23 15,0-23-15,1 0 16,-1-23 0,-23-23-16,23 22 15,-23-22-15</inkml:trace>
  <inkml:trace contextRef="#ctx0" brushRef="#br0" timeOffset="1941">2610 46 0,'116'47'32,"-46"-47"-17,0 0-15,-23 23 16,22-23-16,1 0 15,-23 0-15,-24-23 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0:15.7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95 0,'0'69'47,"0"1"-32,0 24-15,0-25 16,0 1-16,0 0 16,-24-46-16,24 22 15,0-92 16,0-1-15,0-23-16,24 0 16,-1 0-16,0 24 15,1-1-15,-1 0 16,0 24-16,0 0 16,1 23-16,-1 23 15,0 24-15,1-1 16,-24 24-16,0 0 15,0-23-15,23-24 0,-23 0 16,23-23 15,-23-23-31,47-24 16,-24-22-16,0 22 16,1-23-16,-1 23 15,0 1-15,1 23 16,-1 23-16,0 0 15,1 0-15,-24 23 16,23 47-16,-23 0 16,0 0-16,23 23 15,-23-23-15,0 0 16,0-24-16,0 1 0,23-24 16,-23 0-16,24-23 15,-1 0 1,0-23-1,-23-24-15</inkml:trace>
  <inkml:trace contextRef="#ctx0" brushRef="#br0" timeOffset="1268">827 328 0,'116'23'47,"-92"-23"-31,-1 0-16,0-23 16,24-1-16,-24 1 15,-23-24-15,0 24 16,0 0-16,0-24 15,0 24-15,-23 0 16,0 23 0,-1 0-16,1 0 15,0 23-15,-1 23 0,1 1 16,0 0-16,23 23 16,0-24-16,0 24 15,0-47-15,0 24 16,23-24-16,0 1 15,1-24-15,-1 0 16,0 0-16,1 0 16,-1-24-16,24-22 15,-24-1-15,23-23 16,1 0-16,-24 24 16,24-1-16,-47 24 15,23 23-15,-23 46 16,0 24-1,0-23 1,0 23-16,0 0 0,0-24 16,0-22-16,0-48 47,24 1-47,-24-47 15,23 23-15,0 1 16,-23-1-16,23 24 15,1 0-15,-24-1 16,23 24 0,0 24-1,-23-1-15,0 24 16,24-24-16,-24 0 16,0 0-16,23 1 15,0-24 1,-23-24-16,24 1 15,-1-23-15,0-1 16,0 24-16,-23-1 16,24 1-16,-1 23 15,0 23 1,-23 24 0,24 23-16,-24-24 15,23 1-15,-23 0 16,23-1-16,1-22 15,-1-24-15,0 0 16,1-24-16</inkml:trace>
  <inkml:trace contextRef="#ctx0" brushRef="#br0" timeOffset="1603">2295 95 0,'-117'0'47,"94"23"-31,-23 0-16,22 24 15,1-1-15,0 1 16,23 0-16,-24 22 15,24-22-15,24 0 16,-1-24-16,0 0 16,1 1-16,22-24 15,-23 0-15,24 0 16,0-24-16,-1-22 16,1-24-16,-1 0 15,1 23-15,-24-23 16,1 24-16</inkml:trace>
  <inkml:trace contextRef="#ctx0" brushRef="#br0" timeOffset="1822">2551 48 0,'0'47'47,"-23"-1"-31,23 1-16,0 23 15,0 0-15,0-1 16,0 1-16,-23 24 15,23-1-15,0-23 16,0 23-16,0-46 16,-24 22-16,24-45 15,0-1-15,0-70 32,0 1-32</inkml:trace>
  <inkml:trace contextRef="#ctx0" brushRef="#br0" timeOffset="2108">2481 48 0,'140'-47'31,"-116"47"-15,22 0-16,-23 24 15,1-1-15,-24 24 0,0-1 16,0 1-1,0-1-15,-24 1 0,1 0 16,23-24-16,-46 0 16,22 0-16,1 1 15,0-24 1,-1 0 0,24-24-16,-23 24 15,23-23-15,0 0 16,0 0-16</inkml:trace>
  <inkml:trace contextRef="#ctx0" brushRef="#br0" timeOffset="2669">2924 95 0,'0'116'15,"23"-46"1,-23 0-16,24-24 16,-24 1-16,23-24 15,0-23-15,1 0 16,-1 0 0,0-23-1,-23-24-15,24 1 16,-1-24-16,-23 23 0,23-23 15,0 1 1,-23 22-16,0 24 0,0-1 16,0 48 15,0 22-31,0 1 16,0 23-16,0 23 15,0 0-15,0 0 16,24 1-16,-24 22 15,0-23-15,0 1 16,0-25-16,0-22 16,0 0-16,-24-24 15,1 0-15,0-23 16,0 0-16,-1 0 16,-22 0-16,22-46 0,1-24 15,23 0-15,-23 0 16,23 0-16,0 0 15,23 23-15,0 24 16,24 0-16,0-24 16,-1 24-16,1 23 15,23-23-15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0:20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12281 5103 0,'23'0'31,"0"0"-15,-23 47-16,24-1 15,-24 1-15,0 23 16,0 0-16,0-24 16,-24 1-16,24-1 15,-23-22-15,23-48 47,23-22-31,-23-1-16,24-23 0,-1 24 15,0-1-15,1 0 16,-1 24-16,0 23 16,1 0-16,-1 0 15,0 0-15,-23 23 16,23 24-16,-23 0 16,0 23-16,24-24 15,-24-23-15,0 1 16,0-1-16,23-23 15,0 0 17,1-47-32,-24 24 15,23-23-15,0 22 0,1 1 16,-24 0-16,23 23 16,0 0-16,0 0 15,1 23 1,-24 24-16,0-1 15,0 24-15,0-23 16,0-1-16,0 1 16,0-24-16,23 0 15,0-23 1,1 0-16,-1 0 16,0-23-1,24-23-15,-24 22 0,0-22 16,1-1-16,-1 24 15,-23-24-15,23 1 16,-23 22-16,0 1 16,-23 0-1,0 23-15,-1 0 16,1 46 0,0 1-16,23-1 15,0 1-15,0 0 16,0-24-16,23 24 15,0-24-15,1 0 16,22 0-16,-22-23 16,22 24-16,-22-24 0,22 0 15,1-24 1,-1 1-16,1 0 0,0-24 16</inkml:trace>
  <inkml:trace contextRef="#ctx0" brushRef="#br0" timeOffset="614">13539 5336 0,'-23'93'31,"23"-46"-16,0 23-15,-23-24 16,23-22-16,0-1 16,0 0-16,0-69 47,0-1-47,0 0 15,23 1-15,0 22 16,-23-22-16,23 23 15,1 23-15,-24-24 16,23 24-16,0 0 16,-23 24-16,0-1 15,24 23-15,-24 1 0,0 0 16,0-24-16,0 0 16,0 1-16,23-24 31,-23-24-16,23 1-15,-23 0 16,24-24-16,-24 0 16,23 24-16,0 0 15,0 0 1,1 23 0,-1 23-1,-23 23-15,23 1 0,-23 23 16,0-23-16,24-1 15,-1 1-15,-23-1 16,23-22-16,1-24 16,-1 0-16,23 0 15,-22-24-15,-1 1 16,24-47-16</inkml:trace>
  <inkml:trace contextRef="#ctx0" brushRef="#br0" timeOffset="1372">14192 5289 0,'23'117'47,"-23"-71"-47,0 1 15,0 0-15,0-1 16,0-22-16,0-1 16,0-46 31,0-24-32,0-23-15,0 23 16,23 1-16,-23-1 15,24 1-15,-1 22 16,0 24-16,0-23 16,1 23-16,-1 23 15,0 24-15,-23 0 0,0-1 16,24 1-16,-24-1 16,0-22-16,0-1 15,0 0-15,23-23 31,0-46-15,-23 22-16,24-22 16,-1 22-16,-23-22 15,23 23-15,0-1 16,1 24 0,-1 0-16,0 0 15,-23 47-15,0-24 16,0 24-16,0 23 15,0-47-15,0 24 16,0-24-16,0 0 16,0 0-16,24-23 15,-24-23 1,23 0-16,-23-24 16</inkml:trace>
  <inkml:trace contextRef="#ctx0" brushRef="#br0" timeOffset="2061">14751 5429 0,'46'23'47,"-46"1"-31,24 22-16,-24-22 0,0 22 16,23-22-16,-23-1 15,23 0-15,1-23 16,-1 0-1,0 0 1,1-23-16,-24-24 16,23 24-16,-23-24 15,0 24-15,0-24 16,0 24-16,-23 0 16,-1 0-16,1-1 0,0 24 15,-1-23 1,1 23-16,23 23 15,0 1 1,0-1-16,23 0 31,1-23-15,-1 0-16,0-23 16,1 0-16,22-1 15,-22 1-15,22 0 16,-23-1-16,1 24 15,-1-23-15,0 23 16,-23 23-16,0 1 16,24 22-16,-24 1 15,23-1-15,-23 1 0,0 0 16,0-1-16,23-22 16,-23-1-16,24-46 46,-24-1-30,23-46-16,0 24 16,-23-1-16,23 1 15,1 22-15,-24 1 16,0 0-16,23 23 16,-23 23-1,23 0 1,-23 1-16,0 22 15,24-23-15,-24 1 16</inkml:trace>
  <inkml:trace contextRef="#ctx0" brushRef="#br0" timeOffset="2400">15497 5546 0,'116'-47'47,"-93"0"-47,24 1 16,-24-1-16,1 1 15,-24-1-15,0 0 16,0 24-16,0 0 16,0 0-16,-24 23 0,1 0 15,-24 0 1,24 23-16,0 0 0,-1 47 16,1-23-16,23 23 15,-23-1-15,23-22 16,0 0-16,0-24 15,23 0-15,0 1 16,-23-1-16,47-23 16,-24 23-16,1-23 15,22 0-15,-22 0 16,22-23-16,1-24 16,-24 1-16,24 22 0,-24-22 15,0-1 1</inkml:trace>
  <inkml:trace contextRef="#ctx0" brushRef="#br0" timeOffset="2587">16359 5476 0</inkml:trace>
  <inkml:trace contextRef="#ctx0" brushRef="#br0" timeOffset="15453">0 6338 0,'24'0'78,"22"0"-62,-23 0-16,47 0 0,-23 23 15,23-23-15,23 0 16,0 0-16,24 0 16,23 0-16,-1 0 15,1 0-15,23-23 16,-23 0-16,23-1 16,-23 1-16,0 0 15,0-1-15,0 1 16,-24 0-16,24 23 15,-24-23-15,-22 23 16,-1 0-16,0 0 0,0 0 16,-23 0-1,23 23-15,24-23 0,-24 0 16,24 0-16,-1 0 16,24 0-16,0 0 15,0 0-15,-1-23 16,25 23-16,-1-24 15,0 24-15,-23 0 16,23-23-16,-23 23 16,-1 0-16,1 0 15,0 0-15,-24 23 16,1-23-16,0 24 16,-24-24-16,23 23 15,-23 0-15,1 0 0,-1 1 16,0-24-16,0 23 15,0 0-15,1-23 16,-1 24-16,0-24 16,24 23-16,-24-23 15,0 23-15,-23-23 16,23 24-16,-23-24 16,23 23-16,1-23 15,-1 0-15,23 0 16,1 0-16,-24 0 15,23 0-15,-22 0 16,-1 0-16,-23 0 16,0 0-16,23 23 0,-23-23 15,0 23-15,23-23 16,0 0-16,0 0 16,24 0-16,23 0 15,0 0-15,-24-23 16,24 23-16,-24 0 15,1 0-15,-24 0 16,24 23-16,-24 1 16,0-1-16,0 0 15,0 24-15,24-24 16,-24 1-16,0-24 16,24 23-16,-24-23 0,0 0 15,1 0-15,-1 0 16,0 0-16,0 0 15,-23 0-15,0-23 16,23 23-16,-23-24 16,0 1-16,0 23 15,0-23-15,0-1 16,0 24-16,0-23 16,23 23-16,-23 0 15,0-23-15,-1 23 16,-22 0-16,23 0 15,0 0-15,23 0 16,-23 0-16,23 23 0,0-23 16,1 0-1,-24 0-15,-1 0 0,1 0 16,0 0-16,-23 23 16,46-23-16,-23 0 15,47 0-15,-24 0 16,23 0-16,-23 0 15,1 0-15,-1 0 16,-23 0-16,23 0 16,-46 0-16,23 24 15,-1-24-15,1 0 16,-23 0-16,23 0 16,0-24-16,-24 24 15,1 0-15,0 0 0,-1 0 16,1 0-16,-1 0 15,1 0-15,23 0 16,0-23-16,-24 23 16,24-23-16,-23 23 15,0-24-15,22 24 16,-22 0-16,23-23 16,-23 23-16,22 0 15,1 0-15,-23 0 16,23 0-16,-23 0 15,-1 0-15,-23 0 16,1 0-16,-24 23 16,-24-23-16</inkml:trace>
  <inkml:trace contextRef="#ctx0" brushRef="#br0" timeOffset="16302">2331 6921 0,'93'116'62</inkml:trace>
  <inkml:trace contextRef="#ctx0" brushRef="#br0" timeOffset="16835">2191 7433 0,'46'0'63,"1"0"-63,0-23 16,22 23-16,-22-23 15,23-1-15,-23 1 16,-24 23-16,0-23 15,-23 46 1,-23-23 0,0 23-1,-1 1 32,24-1-31,-23-23-1,23 23-15,0 0 16,0 1 0,0-1-16,0 0 15,0 1-15,0 22 16,0 1-16,-23 0 0,-1-1 16,-22 1-1,22-1-15,1-22 0,-23-1 16,22-23-16,1 23 15,0-23 1,-1-23-16,24 0 16,0-24-16</inkml:trace>
  <inkml:trace contextRef="#ctx0" brushRef="#br0" timeOffset="17030">2307 7596 0,'93'47'47,"-46"-24"-31,0 1-16,-24-1 0,24-23 15,-24 23-15,0-23 16,-23 23 0,23-23-16,-46-23 31</inkml:trace>
  <inkml:trace contextRef="#ctx0" brushRef="#br0" timeOffset="17606">2214 7270 0,'-117'93'47,"94"-46"-47,-23-1 16,22 1-16,1 0 15,0-24-15,23 0 16,-24 1-16,48-24 47,22 0-32,-22 23 1,-1-23-16,23 23 0,-22 1 16,22-1-1,-22 23-15,-24-22 0,23 22 16,-23 1-16,0-24 16,0 24-16,0-24 15,-23 0-15,-1 1 16,1-1-1,0-23 1,-1 0-16,24-23 16,0-1-16,0 1 15,0 0-15,24 23 16,-24-23-16,23 23 16,0 0-16,1 0 15,22 0-15,1 23 0,0 0 16,22-23-16,1 23 15,0-23-15,-23 0 16,23 0-16,-24 0 16,1-23-16,0 0 15,-24-24-15,0 24 16</inkml:trace>
  <inkml:trace contextRef="#ctx0" brushRef="#br0" timeOffset="18822">3006 7223 0,'0'140'47,"0"-70"-47,24-23 15,-24-1-15,0-22 16,23-1-16,0 0 15,1-23 1,-1-23 0,0-24-16,0 24 15,1-24-15,-24 24 16,0 0-16,0 0 16,-24-1-16,1 24 0,-47 0 15,24 0-15,-24 24 16,23-1-16,0 0 15,24 0-15,0-23 16,0 24-16,23-1 16,0 0-1,0 24-15,23-24 16,23 24-16,-22 0 16,22-1-16,-22 1 15,22-1-15,-22-22 16,-1-24-16,24 23 15,-24-23-15,0-23 16,24-24-16,-24 0 16,24-46-16,-1 0 15,-22 0-15,-1 23 0,0 0 16,-23 23-16,0 1 16,0 22-1,0 48 16,0-1-15,0 24-16,0 23 16,0-1-16,23-22 15,1 0-15,-24-24 16,23 0-16,0 1 16,1-24-16,-1 0 15,0-24 1,1 1-16,-1-24 0,-23 1 15,0-1-15,0 1 16,0-1-16,0 0 16,-23 24-16,23 0 15,0-1-15,-24 24 32,24 24-17,0-1-15,-23 24 16,23-1-16,-23 24 15,-1 0-15,1-23 16,0-1-16,-1 1 16,-22 0-16,23-1 0,-24-23 15,24 1-15,-1-24 16,48 0 46,-24-24-62,46 24 16,-22-23-16,-1 23 16,0 0-16,-46 47 47,0-1-47,-1 1 0,1 0 15,-24-24 1,47 0-16,-23 0 0,46-23 62,1 0-62,-1 0 16,24 0-16,-24 0 16,23 0-16,1-23 15,0 23-15,-1 0 16,1-23-16,-1 23 15,1-23-15,-24-1 16,24 1-16,0 0 16</inkml:trace>
  <inkml:trace contextRef="#ctx0" brushRef="#br0" timeOffset="19803">4125 7014 0,'46'23'47,"-22"-23"-32,-1 23-15,0-23 16,1 24-16,-24-1 16,0 24-1,0-24-15,0 23 16,-24 1-16,1 0 15,23-24-15,0 0 16,0 1 0,0-1-16,0 0 0,23 0 31,1 1-31,-1-1 0,-23 0 16,23 1-16,-23-1 15,0 0-15,0 1 16,0-1-16,-23 24 15,0-24-15,-1 0 16,1 0-16,0 1 16,-1-1-16,-22-23 15,23 0-15,-1-23 16,1-24 0,23 1-16,-23-1 0,23 24 15,0-24 1,0 24-16,0-1 0,23 24 15,0-23-15,1 23 16,-1 0 0,-23 23-1,0 1-15,0 22 16,0-22-16,0-1 16,0 0-16,0 1 15,23-48 16,0 1-15,1 0-16,-1-1 16,24-22-16,-24 22 15,0 1-15,24 0 0,-24-1 16,24 1-16,-24 23 16,0 0-16,-46 47 46,0-1-46,23-22 16,-24 22-16,24-22 16,0-1-16,0 0 15,24-23 17,-1 0-32,0 0 15,1-23-15,-1 0 0,-23-1 16,0 1-16,0 0 15,0-1-15</inkml:trace>
  <inkml:trace contextRef="#ctx0" brushRef="#br0" timeOffset="20104">4171 7456 0,'-116'-46'31,"93"46"-15,-1 0-16,24 23 15,-23 24-15,0-1 16,23 24-16,-24 0 16,24 0-16,0 0 0,24 0 15,-1-23-15,24-1 16,-24-23-16,0 1 16,1-1-16,-1-23 15,23 0-15,-22 0 16,-1-23-16,24-1 15,-1 1-15,1-23 16,-1-24-16,1 0 16,23 0-16,-23 0 15,-24 23-15,23 1 16</inkml:trace>
  <inkml:trace contextRef="#ctx0" brushRef="#br0" timeOffset="20271">4684 7456 0,'70'94'47,"-70"-24"-31,23 23-16,1-23 15,-24 23-15,23-23 16,-23 0-16,0-24 16,23 1-16,-23 0 15,0-24-15</inkml:trace>
  <inkml:trace contextRef="#ctx0" brushRef="#br0" timeOffset="20906">5010 7177 0,'24'46'63,"-1"-22"-63,-23-1 0,23 24 15,-23-24 1,0 0-16</inkml:trace>
  <inkml:trace contextRef="#ctx0" brushRef="#br0" timeOffset="21289">5313 7177 0,'-116'93'47,"69"-46"-31,1-1-16,-1 1 15,0-24-15,1 0 0,22 1 16,24-1-16,-23-23 16,46 0 15,1 0-16,-1-23-15,24 23 16,23-24-16,-1-22 16,-22 23-16,23-24 15,-23 0-15,-1 1 16,-46 22-16,23 1 16,-46 0-1,0 23-15,0-23 0,-24-1 16,24 24-16</inkml:trace>
  <inkml:trace contextRef="#ctx0" brushRef="#br0" timeOffset="21462">5313 7177 0,'-140'-117'15,"140"234"17,0-47-32,24 0 15,-24 23-15,23-23 16,-23 0-16,23 0 15,-23-24-15,24 1 16,-24-24-16,0 0 16</inkml:trace>
  <inkml:trace contextRef="#ctx0" brushRef="#br0" timeOffset="21634">5220 7410 0,'-70'116'32,"47"-69"-32,0-24 15,-1 24-15,1-24 16,23 1-16,-23-1 16</inkml:trace>
  <inkml:trace contextRef="#ctx0" brushRef="#br0" timeOffset="21784">5104 7550 0,'116'0'32,"-69"-24"-32,-1 24 15,24 0-15,-23 0 16,-24-23-16,0 23 16,-23 23-1,-23-23 1,-24 24-16</inkml:trace>
  <inkml:trace contextRef="#ctx0" brushRef="#br0" timeOffset="22046">5290 7550 0,'-47'93'31,"47"-46"-15,-23-1-16,23 1 15,0-1-15,-23 1 16,23 0-16,0-24 15,0 0 1,0 0 0,23 1-1,0-24-15,24 23 16,-24 0-16,24-23 16,-1 0-16,-22 0 15,22 0-15,-22 0 16</inkml:trace>
  <inkml:trace contextRef="#ctx0" brushRef="#br0" timeOffset="22323">5104 7876 0,'69'-47'47,"-22"47"-31,0 0-16,-1 0 0,-22 0 15,-1 0 1,0 24-16,0-1 0,-23 0 16,0 1-16,0 22 15,0 1-15,-23-1 16,0-22-16,0-1 15,-1 0-15,-22-23 16,22 0-16,24-23 16</inkml:trace>
  <inkml:trace contextRef="#ctx0" brushRef="#br0" timeOffset="22880">5430 7387 0,'93'46'47,"-93"1"-31,0-1-16,0-22 16,0-1-16,0 0 15,23-23 1,1 0-16,-1-23 15,0 0 1,1 23-16,-1-24 16,0 24-16,0-23 15,1 23-15,-24 23 16,0 24-16,0 0 16,0 23-16,-24-1 15,1 1-15,-23 0 16,22-23-16,-22-1 15,22-22-15,1-1 16,0-23-16,-1 0 16,1-23-16,23-1 15,-23-22-15,23-1 16,0 1-16,0 22 16,0 1-16,0 0 15,23 23 1,24 23-16,-1 0 15,1 1-15,0 22 16,22-22-16,-45 22 16,22-23-16,-22 1 15,22-1-15,-46 0 16,24-23-16</inkml:trace>
  <inkml:trace contextRef="#ctx0" brushRef="#br0" timeOffset="23105">5803 7410 0,'139'-47'31,"-69"47"-15,0-23-16,0 0 15,0 23-15,-23-24 16,-24 24-16,0 0 16,-46 0 15</inkml:trace>
  <inkml:trace contextRef="#ctx0" brushRef="#br0" timeOffset="23284">6199 7293 0,'-70'140'47,"47"-70"-47,-1-23 16,1 23-16,0 0 16,-1-1-16,1-22 15,0 0-15,-1-24 16,1 0-16</inkml:trace>
  <inkml:trace contextRef="#ctx0" brushRef="#br0" timeOffset="23973">6059 7690 0,'47'139'31,"-47"-92"-16,0 0-15,0-1 16,0-23-16,0 1 16,0-71 15,0 1-31,0-1 16,23-23-16,-23 0 15,23 24-15,0-24 0,-23 46 16,24 1-16,-1 0 15,0-1-15,1 24 16,-1 0-16,0 0 16,1 24-16,-1-1 15,-23 47-15,23 0 16,-23 0-16,0 0 16,0 0-16,0-1 15,0-22-15,0 0 16,0-24-16,-23-23 31,0-47-15,-1 24-16,1-24 0,-24 1 15,24-1-15,23 1 16,-23-1-16,23 24 16,0-1-16,0 1 15,0 0-15,0 0 16,23 23-1,0 0-15,1 0 16,-1 0-16,0 0 16,-23 46-1,0-23 1,-23 24-16,0 0 16,-1-1-16,24-22 15,-23-24-15,23 23 0,23-46 47,1-1-31,-1-22-16,24 22 15,-24-22-15</inkml:trace>
  <inkml:trace contextRef="#ctx0" brushRef="#br0" timeOffset="24184">6595 7363 0,'0'140'31,"0"-70"-31,0 0 16,0 0-16,0 0 16,0-24-16,0 1 15,-23 0-15,23-24 16,0 0-16,0-46 15,-24-24 1</inkml:trace>
  <inkml:trace contextRef="#ctx0" brushRef="#br0" timeOffset="24507">6595 7503 0,'93'-140'31,"-46"70"-31,23 24 0,0-1 16,-24 1-16,1 22 15,-1 1-15,1 0 16,-24 23-16,1 46 16,-24 1-1,0-1-15,23 48 16,-23-1-16,0 23 16,0 1-16,0-24 15,0 0-15,23 1 16,0-25-16,1 1 15,22-23-15,-22 0 16,-1-47-16,0 23 16,1-23-16,-1 0 0,0-23 15,-23-24 1,24 0-16,-24 1 0,0-24 16,0 23-16</inkml:trace>
  <inkml:trace contextRef="#ctx0" brushRef="#br0" timeOffset="24771">6758 7480 0,'93'116'31,"-46"-46"-15,-1-23-16,-22-1 16,-1-22-16,0-1 15,1 0-15,-24 1 16,0-48 15,0 1-31</inkml:trace>
  <inkml:trace contextRef="#ctx0" brushRef="#br0" timeOffset="24920">6968 7456 0,'-24'94'32,"24"-48"-32,-23 24 15,23 0-15,-23 0 16,0-23-16,-1-24 15</inkml:trace>
  <inkml:trace contextRef="#ctx0" brushRef="#br0" timeOffset="26110">7504 7317 0,'46'0'46,"-22"0"-46,22 0 16,-22 0-16,-1 0 16,-23 23-1,0 0-15,0 1 16,-23-1-16,23 0 16,-24 0-16,24 24 15,0-24-15,0 1 16,0-1-16,24 0 15,-1 1-15,0-1 16,24 0-16,-24 1 16,0-1-16,24 0 15,-24-23-15,-23 23 16,0 1 0,-23-1-16,-24 0 15,24-23 1,-24 24-16,24-24 0,-23 0 15,22-24-15,-22 1 16,22-47-16,1 24 16,23-24-16,0 23 15,0 24-15,0-1 16,0 48 15,23 22-31,-23 24 16,24 0-16,-24 23 15,23 1-15,-23-1 16,0 0-16,0-23 16,0 0-16,0-47 15,0 0-15,0 1 0</inkml:trace>
  <inkml:trace contextRef="#ctx0" brushRef="#br0" timeOffset="26334">7946 7340 0,'0'116'47,"-23"-46"-47,0-23 15,-24 23-15,24-23 16,0-24-16,-1 0 16,1-23-16</inkml:trace>
  <inkml:trace contextRef="#ctx0" brushRef="#br0" timeOffset="26514">7923 7387 0,'117'0'32,"-71"23"-32,1 0 0,-24-23 15,24 23 1,-24-23-16,-23 24 0,0-1 16,-23 24-1</inkml:trace>
  <inkml:trace contextRef="#ctx0" brushRef="#br0" timeOffset="27220">7807 7736 0,'93'-23'63,"-47"23"-63,-22 0 0,-1 0 15,0 0-15,-23 23 16,0 24-16,0-1 16,0 1-16,0-24 15,-23 24-15,23-24 16,0-46 15,0 0-31,0-24 16,0 24-16,23-1 15,-23 1-15,0 0 16,24 23-16,-1 23 31,-23 0-31,0 24 0,0-24 16,0 1-16,0-1 16,23-46 15,-23-1-16,0 1-15,24 0 16,-24-1-16,23 1 16,0 0-1,1 23-15,-1 0 16,0 23 0,-23 24-16,0-24 15,0 24-15,-23-1 0,0-23 16,-24 24-16,24 0 15,-1-1-15,-22-22 16,22-1-16,1 0 16,0-23-16,46 0 78,0 23-78,24-23 15,0 0-15,23 0 16,-24-23-16,24 0 16,0 0-16,0 23 0,-24 0 15</inkml:trace>
  <inkml:trace contextRef="#ctx0" brushRef="#br0" timeOffset="27375">8995 8039 0</inkml:trace>
  <inkml:trace contextRef="#ctx0" brushRef="#br0" timeOffset="29524">16452 0 0,'0'163'16,"0"-117"0,0 48-16,0-1 15,0 0-15,0 47 16,0-24-16,0 24 0,0 23 16,23 0-16,-23 24 15,0-24-15,0 23 16,0-23-16,24 24 15,-24-1-15,23 1 16,-23-1-16,23 1 16,-23-1-16,23 0 15,-23 24-15,0-23 16,24-24-16,-24 0 16,0 0-16,23-23 15,-23 23-15,0-23 16,0-1-16,23 1 0,-23 0 15,24 23-15,-24-23 16,23 23-16,-23 0 16,23-23-16,-23 23 15,0 0-15,24-23 16,-24 0-16,0-24 16,0 24-16,23 0 15,-23-23-15,23 22 16,-23-22-16,24-1 15,-24 24-15,23-23 16,0 23-16,-23-24 0,0 24 16,23-47-1,-23 24-15,0-24 0,24 0 16,-24 24-16,23-24 16,-23-23-16,23 46 15,-23-23-15,24 1 16,-24-1-16,0 0 15,23 0-15,-23 0 16,23 1-16,1-24 16,-24-24-16,23 1 15,-23-24-15,0 0 16,23-23 0,-23-23-1,0 0-15,0-47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0:50.7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164 257 0,'93'70'63,"-47"-70"-47</inkml:trace>
  <inkml:trace contextRef="#ctx0" brushRef="#br0" timeOffset="382">0 793 0,'94'-47'46,"-48"24"-30,1-1-16,-1 24 16,-22-23-16,-1 23 0,-23 23 31,0 47-31,0 0 16,0 0-16,-23 0 15,23-23-15,0-1 16,0-22-1,0-48 17,23 1-32,0-24 15,1-23-15,-1-23 16,0 0-16,1-24 16,-1 24-16</inkml:trace>
  <inkml:trace contextRef="#ctx0" brushRef="#br0" timeOffset="1012">583 70 0,'70'47'63,"-70"-24"-63,-23 24 15,-1-1-15,-22 1 16,22 0-16,-22-1 16,23 1-16,-1-47 15,24 23-15,24-23 32,-1 0-17,23-23-15,-22 23 16,22-24-16,1 24 15,0-23-15,-24 23 16,0 0-16,-23 47 31,0-1-31,-23 24 16,0 0-16,-24 0 16,24 0-16,-1-23 15,24-24-15,0 0 0,24-69 47,-1 22-31,0-22-16,1 22 15,22 1-15,-23 0 16,24 23-16,-24-24 16,1 24-16,-1 24 15,-23-1-15,0 24 16,0-1-16,0 24 15,0-23-15,-23-1 16,-1 1-16,24 0 16,-23-24-16,23 0 15,-23-23-15,-1-23 16,24 0 0,-23-24-16</inkml:trace>
  <inkml:trace contextRef="#ctx0" brushRef="#br0" timeOffset="1192">1072 163 0,'117'94'31,"-70"-94"-16,-47 23-15,23 0 16</inkml:trace>
  <inkml:trace contextRef="#ctx0" brushRef="#br0" timeOffset="1417">1166 466 0,'-24'117'31,"24"-47"-31,0-24 16,0 24-16,0-23 16,0-24-16,0 0 15,0 1-15</inkml:trace>
  <inkml:trace contextRef="#ctx0" brushRef="#br0" timeOffset="1718">1585 117 0,'117'0'47,"-94"23"-47,0 24 16,0-1-16,1 24 15,-24 0-15,0 23 16,0 24-16,0-1 16,0 1-16,-24-1 15,24-22-15,0-1 16,0-47-16,0 1 15,0-24-15,0-46 32,-23 0-32,23-24 0</inkml:trace>
  <inkml:trace contextRef="#ctx0" brushRef="#br0" timeOffset="2085">1422 466 0,'0'117'31,"23"-71"-15,-23 1-16,24-24 0,-1 1 15,0-1 1,0-23-16,1-23 15,-1-24 1,-23 0-16,23 24 16,-23-23-16,0 22 15,0 1 1,-23 23 0,0 0-16,-1 0 15,1 0-15,0 23 16,0 1-16,-1-24 15,1 23-15,0-23 16</inkml:trace>
  <inkml:trace contextRef="#ctx0" brushRef="#br0" timeOffset="3009">1958 280 0,'93'-23'62,"-23"-1"-62,-23 24 16,-24-23-16,24 23 16,-47 23-16,0 24 15,-47 0-15,0-1 16,1 1-16,-1-1 16,1-22-16,22 22 15,1-46-15,23 24 16,23-24 15,24-24-15,-24 1-16,24-24 15,-24 1-15,24-1 16,-24 1-16,-23-1 16,0 0-16,0 24 0,-23 0 15,-1-1 1,1 24-1,23 24 1,0-1 0,0 24-16,0 23 15,0-1-15,0 25 16,0-24-16,0-1 16,0-22-16,23 0 15,1-24-15,-24 0 16,23-23-16,0 0 15,-23-23 1,24 0-16,-24-24 16,23 0-16,-23 24 15,0-23-15,0 22 16,-23 24 0,-1 0-1,1 0 1,0 24-16,-1-1 15,1 23 1,0-22-16,-1 22 16,1 1-16,-23 0 15,22-1-15,1 1 16,0-24-16,-1 0 16</inkml:trace>
  <inkml:trace contextRef="#ctx0" brushRef="#br0" timeOffset="3227">2005 816 0,'139'23'31,"-69"0"-15,0 1-16,0-1 16,0 0-16,23-23 15,-23 24-15,0-1 16,0-23-16,0 0 15,-24 0-15,1 0 16,-24-23-16,1-1 16,-24 1-16,0 0 15,0-1-15</inkml:trace>
  <inkml:trace contextRef="#ctx0" brushRef="#br0" timeOffset="3653">2191 420 0,'93'-47'31,"-46"24"-31,-1 0 15,1 23-15,-24-24 16,-23 48 15,-23-1-31,23 23 16,-47 1-16,24 23 16,23-23-16,-23 22 15,23 1-15,0-23 16,0 0-16,0-24 15,0 0 1,23-23 0,0-23-1,1-24-15,-1 1 0,24-1 16,-24-23-16,-23 0 16,23 0-16,-23 0 15,0 1-15</inkml:trace>
  <inkml:trace contextRef="#ctx0" brushRef="#br0" timeOffset="3878">2354 70 0,'70'140'47,"-23"-70"-47,-1 23 0,1 0 16,-1 1-16,24-25 15,-46 1-15,22 0 16,-23-23-16,1-1 16,-24-22-16,23-24 15,-23 23-15,0-46 16,0-1 0</inkml:trace>
  <inkml:trace contextRef="#ctx0" brushRef="#br0" timeOffset="4066">2704 373 0,'-47'117'16,"24"-71"0,-1 24-16,24-23 15,-23 23-15,23-47 16,-23 24-16</inkml:trace>
  <inkml:trace contextRef="#ctx0" brushRef="#br0" timeOffset="4267">2564 24 0,'93'116'47,"-70"-69"-47,1-1 16,-24-22-16,0-1 15</inkml:trace>
  <inkml:trace contextRef="#ctx0" brushRef="#br0" timeOffset="5092">2843 0 0,'47'140'31,"-24"-93"-15,1-1-16,-24 1 15,23-24-15,-23 1 16,0-1-16,23-23 16,-23-23-1,0-1-15,0-22 16,24-1-16,-24 24 16,23-24-16,-23 24 15,23-1-15,0 1 0,1 23 16,-1-23-16,0 23 15,1 0-15,-1 0 16,-23 23 0,0 0-1,0 24-15,-23-24 16,-1 24-16,-22 0 16,22-24-16,24 0 15,-23 1-15,0-24 16,0 0 15,23-24-15,0-22-16,0 22 0,0-22 15,0 22 1,0 1-16,23 23 16,-23 23 15,23 1-31,-23-1 15,0 24-15,0-1 16,0-22-16,0-1 16,0 0-16,0 0 15,23-46 17,-23 0-17,24 0 1,-1 23-1,-23-24-15,0 48 47,0-1-47,-23 0 16,-24 24-16,24-1 16,-24 24-16,1-23 15,-1-1-15,24 1 16,-24 0-16,47-24 15,-23-23-15,-1 0 16,24-23 0,0-1-16,24-22 15</inkml:trace>
  <inkml:trace contextRef="#ctx0" brushRef="#br0" timeOffset="5243">2913 513 0,'117'-47'31,"-71"24"-31,1 0 16,23 23-16,0-24 15,23 24-15,0-23 16,-23 23-16,-23 0 16,-24 0-16,-23 23 15,0 1-15,0 22 16,-23-22-16</inkml:trace>
  <inkml:trace contextRef="#ctx0" brushRef="#br0" timeOffset="5431">3193 513 0,'-23'93'31,"23"-46"-15,-24 23-16,24-47 15,0 24-15,0-24 16</inkml:trace>
  <inkml:trace contextRef="#ctx0" brushRef="#br0" timeOffset="5610">3263 490 0,'23'139'16,"0"-69"-1,1 47-15,-24-24 16,0 47-16,0-24 16,0 24-16,0-23 15,-24-1-15,24-23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9:37.1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0 164 0,'47'0'47,"-24"0"-31,0 23-16,1-23 16,-1 0-16,0 0 15,24 0-15,-24 0 16,24 0-16,-1 0 15,1 0-15,0 0 16,-1 0-16,1-23 16,-1 23-16,1-24 15,-24 24-15,24-23 0,-24 23 16,-69 0 15</inkml:trace>
  <inkml:trace contextRef="#ctx0" brushRef="#br0" timeOffset="1177">443 0 0,'46'47'62,"-46"0"-62,0-24 16,0 24-16,0-1 0,0 1 16,-23-1-16,0 1 15,0-24-15,23 1 16,-24-24-16,24 23 31,0-46 32,24 23-63,-1-24 15,0 1-15,24 0 16,-24-1-16,0 1 0,1 23 16,-48 0 15,1 47-31,-24-24 15,1 24-15,-1-24 16,1 23-16,-1 1 16,0-24-16,24 24 15,0-24-15,0 1 16,-1-1 0,48-23 30,-1 0-46,0-23 0,24-1 16,-1 1 0,1 0-16,23-1 0,0-22 15,0 22-15,0 1 16,-24 0-16,24 0 16,-47 23-16,1 0 15,-1 0-15,-23 46 16,0 1-1,-47-1-15,24 24 16,-23-23-16,-1-1 16,24 1-16,-24 0 15,24-24-15,-1-23 0,1 23 16,0-23 0,-1 0-16,24-23 15,0-24 1,0 1-16,0-1 15,24 1-15,-1 22 16,-23 1-16,23 0 16,1 23-1,-24 23 17,0 0-17,0 1-15,0-1 16,-24 23-16,24-22 15,-23-1-15,0-23 16,-1 23-16,24 1 0,-23-24 16,0 0-16,23-24 31,0 1-31,0 0 16,0-1-16,0 1 15,0 46 32,23 1-47,-23 22 16,0 1-16,0 23 0,0 0 15,0 0 1,-23 0-16,-24 0 0,24-1 16,0-22-16,-1 0 15,-22-1-15,46-22 16,-24-1-16,1 0 15,0-23-15,0 0 16</inkml:trace>
  <inkml:trace contextRef="#ctx0" brushRef="#br0" timeOffset="1791">1025 536 0,'24'0'62,"-24"47"-62,0 0 16,0 22-16,0 25 15,0-24-15,0 0 0,0-24 16,0 1 0,23-47-16,-23 23 0,23-23 15,1 0 1,-1-23-1,0-24-15,1 1 16,-24-1-16,23-23 16,0 23-16,-23 1 15,0-1-15,0 24 16,-23 0-16,0-1 16,-1 24-16,-22 0 15,22 0-15,-22 24 16,22-1-16,1 23 15,0-22-15,23-1 16,0 0-16,0 1 16,23-24 15,24 23-15,-24-23-16,24-23 15,-24-1-15,24 1 16,-1 0-16,-23-24 15,1 24-15,-1 0 16</inkml:trace>
  <inkml:trace contextRef="#ctx0" brushRef="#br0" timeOffset="2047">1422 490 0,'0'116'47,"-24"-69"-47,24 23 16,-23 0-16,0 0 16,-1 0-16,1-24 15,23-23-15,-23 1 16,23-1-16,0-46 15,0-1 1</inkml:trace>
  <inkml:trace contextRef="#ctx0" brushRef="#br0" timeOffset="2429">1468 350 0,'117'-117'31,"-94"117"-31,0-23 16,1 23 0,-24 23-1,0 24 1,23 0-16,-23 23 0,0-1 16,0 25-16,0-1 15,23 0-15,-23 24 16,0-24-16,0 0 15,0-46-15,0 23 16,0-24-16,0-23 16,0 1-16,0-1 31,-23-23-15,23-23-16,-23-1 15,-24 1-15,24-47 16,-24 0-16,1-23 0,22 23 15,-22-23 1,22 23-16,1 23 0</inkml:trace>
  <inkml:trace contextRef="#ctx0" brushRef="#br0" timeOffset="2722">1375 630 0,'70'0'47,"-47"0"-31,24 0-16,-1 0 15,1 0-15,-24 0 16,-23 23 0,-23 0-16,-24 24 15,1 23 1,-1-24-16,24 1 0,-24-24 16,71-46 62,-1 0-78,0-1 15,24 1-15,-1 0 16,1-24-16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0:57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70 221 0,'23'0'31,"0"-23"0,24-1-31,-24-22 0,1 22 16,-1-22-16,-23 23 16,23-1-16,-23 1 15,0 46 63,0 24-62,0 23-16,0 0 16,0 0-16,0-1 15,0 25-15,0-24 0,-23 0 16,23-1-16,0-22 16,-23 0-16,23-24 15,-24 0-15,1 1 16,0-24-1,-1 0 1,1 0-16,0 0 16,-1 0-16,1 0 15,23-24-15,-23 24 16,46-23 31,24 23-47,-24 0 15,24 0-15,-1 0 16,1 0-16,-24 0 16,24 0-16,-24-23 15,0 23-15,1 0 16,-1-24-16,0 24 16,1 0-16</inkml:trace>
  <inkml:trace contextRef="#ctx0" brushRef="#br0" timeOffset="150">676 687 0,'46'70'47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0:59.4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46 102 0,'0'-24'15,"0"1"17,24 0-17,-1 23-15,24-24 16,-1 24-16,-23 0 0,1 0 15,22 47 1,-46-24-16,24 24 0,-24 23 16,0 0-16,-24 0 15,1 0-15,-24 0 16,24-24-16,-23 1 16,22-24-16,1 0 15,0-23-15,-1 24 16,1-24-16,0 0 15,23-24 1,0 1 0,0 0-16,0-1 15,0 1-15,0 0 16,0 0-16,23 23 16,0 0-16,24 0 15,-24 23 1,24 0-16,-1 0 15,-22 1-15,22-1 16,1-23-16,0 23 16,-1-23-16,-23 0 15,1 0-15,-1 0 16</inkml:trace>
  <inkml:trace contextRef="#ctx0" brushRef="#br0" timeOffset="155">652 591 0,'93'0'62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1:00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23 588 0,'93'0'62,"-46"0"-62,-1-23 16,-22 23-16,-1 0 15,0 0-15</inkml:trace>
  <inkml:trace contextRef="#ctx0" brushRef="#br0" timeOffset="204">0 868 0,'116'-70'62,"-46"46"-62,-47-22 16,24 23-16,-24-1 15,1 24-15,-1-23 16,-23 0-16</inkml:trace>
  <inkml:trace contextRef="#ctx0" brushRef="#br0" timeOffset="608">186 378 0,'0'70'46,"0"0"-46,0 0 16,23 0-16,-23 23 16,24-23-16,-24 23 15,23-23-15,-23-23 16,0-1-16,0-22 16,0-1-16,-23 0 31,-1-23-16,1 0 1,0-23 0,23 0-16,-24-24 15,24-23-15</inkml:trace>
  <inkml:trace contextRef="#ctx0" brushRef="#br0" timeOffset="856">326 215 0,'93'93'31,"-70"-69"-15,24-1-16,0 0 15,-1 1-15,1-1 16,-1-23-16,1 23 15,0-23-15,-24 0 0,0 0 16,-23-23 0,0 0-1</inkml:trace>
  <inkml:trace contextRef="#ctx0" brushRef="#br0" timeOffset="1014">722 192 0,'-93'116'32,"70"-69"-17,-1 23-15,1 0 16,-24-24-16,24 24 0,0-23 16</inkml:trace>
  <inkml:trace contextRef="#ctx0" brushRef="#br0" timeOffset="1740">559 681 0,'47'140'32,"-47"-70"-17,0 0-15,0 0 16,0-24-16,0 1 0,0-24 15,23-46 17,-23-24-32,23-23 15,-23 24-15,23-24 16,-23 23-16,24 1 16,-24-1-16,0 1 15,23 22-15,-23-22 16,0 22-1,23 48 17,-23 22-17,24 1-15,-24 23 16,23 23-16,-23-23 16,23 23-16,1-23 0,-24 0 15,0-47-15,23 24 16,-23-24-1,-23-23 17,-1-23-32,1-24 15,0 24-15,-24-24 16,24 1-16,-1 22 16,24-22-16,-23 22 15,23 1-15,0 0 0,0 0 16,0-1-1,0 1 1,23 23-16,1-23 16,-1 23-16,-23 23 31,0 24-31,0-24 16,0 23-16,0-22 15,23-48 48,1-22-63,-1-1 15,0-23-15,1 24 16</inkml:trace>
  <inkml:trace contextRef="#ctx0" brushRef="#br0" timeOffset="2626">1025 308 0,'-23'117'31,"-1"-71"-31,1 1 16,0 0-16,23-24 15,-24 0-15,24 1 16,24-24 15,-1 0-31,0-24 16,1 24-16,-1-23 15,0 23-15,1 0 16,-1 0-16,-23 23 31,-23 1-15,-1 22-16,1-22 15,0-1-15,23 0 16,23-23 31,0-23-31,1 23-16,-1-23 0,0 23 15,1-24-15,-1 24 16,-46 24 15,-24-1-31,24 23 16,-1-22-16,1 22 15,0-22-15,23-1 16,0 0-16,0 1 16,23-1-1,0-23-15,1 0 16,-1 0-1,24 0-15,-24-23 0,0-1 16,0-22-16,1 22 16,-1 24-16,-23-23 15,0 0-15,-23 23 16,-1-24 0,1 24-16,0 0 15,0 0 1,-1 0-16,1 0 15,23 24 1,-23-1 0,23 0-16,0 24 15,0 0-15,0-1 16,0 24-16,0-23 0,23 23 16,-23-24-1,23 1-15,1-24 0,-1 0 16,0-23-1,0 0 1,-23-23 0,24-24-16,-1 1 15,-23-1-15,0 1 16,0-24-16</inkml:trace>
  <inkml:trace contextRef="#ctx0" brushRef="#br0" timeOffset="2828">1211 705 0,'140'-24'47,"-93"1"-47,23 0 16,0-1-16,-24 1 15,1 0-15,-1 23 16,-22-24-16,-24 1 15,-47 0 1</inkml:trace>
  <inkml:trace contextRef="#ctx0" brushRef="#br0" timeOffset="3029">1444 448 0,'0'163'46,"24"-46"-30,-1-1-16,0 1 16,1 23-16,-1-24 15,0 1-15,-23-24 16,24 0-16,-1-23 16,-23 0-16,0-23 15,0-1-15</inkml:trace>
  <inkml:trace contextRef="#ctx0" brushRef="#br0" timeOffset="3654">2213 565 0,'117'0'47,"-117"23"-47,23 0 0,-23 1 15</inkml:trace>
  <inkml:trace contextRef="#ctx0" brushRef="#br0" timeOffset="4735">2167 798 0,'70'0'63,"-47"0"-63,0 0 15,1 0-15,-1 23 16,-23 0-16,0 24 16,0 0-16,23-24 15,-23 23-15,0-22 16,24-24 0,-24-24 15,23 1-16,-23-23-15,23-1 16,-23-23-16,23 0 16,-23 0-16,0 0 15,0 0-15,-23 0 16,23-23-16,0 47 0,0-24 16,0 23-16,0 24 15,23 23 32,-23 23-47,24 24 16,-1-24-16,-23 24 15,23-24-15,-23 0 16,0 1-16,0-1 16,24-23 15,-24-23-31,0-1 0,0 1 15,23-24 1,-23 24-16,0 0 0,23-1 16,1 48 31,-24-1-47,23 24 15,-23-24-15,0 0 16,23 1-1,-23-48 1,23 1 0,-23 0-16,24-24 15,-24 24-15,23-24 16,-23 24-16,23 0 16,-23-24-16,24 47 0,-24-23 15,0-1-15,23 24 16,0 24 31,-23-1-32,0 0-15,0 1 16,24-24 78,-24-24-32,-24 24-15,1 0-31,0 0-1,23 24-15</inkml:trace>
  <inkml:trace contextRef="#ctx0" brushRef="#br0" timeOffset="5429">2773 145 0,'23'47'47,"-23"-24"-32,0 0-15,0 24 16,0-24-16,0 24 15,0-24-15,0 1 16,0-48 15,0 1-15,0-24 0,23 24-16,-23 0 0,24-1 15,-24 1-15,23 0 16,0 0-1,1-1-15,-1 24 16,-23-23-16,23 23 16,-46 23 31,0 1-47,-1-1 15,1-23-15,23 23 0,-23-23 31,23 23 1,23 1-17,0-1 1,1 0-16,-1-23 16,-23 24-16,23-1 15,0-23-15,-23 23 16</inkml:trace>
  <inkml:trace contextRef="#ctx0" brushRef="#br0" timeOffset="6338">2633 728 0,'0'116'31,"0"-69"-15,0-24-16,0 1 15,0-48 32,23-22-47,0-1 0,1 0 16,-1-22-16,0 45 15,1-22-15,22 22 16,-22 1-16,22 0 16,-22 23-16,22-24 15,-23 24-15,1 0 16,-1 24-16,-23-1 15,0 0-15,0 24 16,0 0-16,-23-24 16,-1 23-16,1-22 15,0-1-15,-24 0 16,24 1-16,0-24 16,-1 0-16,1-24 0,23 1 15,0-24-15,0 24 16,0 0-16,0 0 15,0-1-15,0 48 47,0-1-31,0 0-16,0 0 16,0 1-16,23-24 31,-23-24-16,24 1-15,-1-23 0,-23 22 16,23 1-16,1 23 16,-24-23-16,0 46 31,0 0-15,-24 24-16,-22-1 15,-1 1-15,24 0 16,-24-24-16,24 24 15,-1-24-15,24 0 32,24-23-1,-1 0-15,24 0-16,-1 0 15,1 0-15,0-23 16,22 0-16,-22-24 15,0 0-15,-1 24 16,1-24-16,-24 24 16</inkml:trace>
  <inkml:trace contextRef="#ctx0" brushRef="#br0" timeOffset="6577">3285 215 0,'0'117'31,"0"-47"-15,0-1-16,0 1 15,0-23-15,0 0 16,0-24-16,0 0 15</inkml:trace>
  <inkml:trace contextRef="#ctx0" brushRef="#br0" timeOffset="6887">3495 5 0,'140'0'32,"-117"0"-17,1 0-15,22 24 16,-46-1-16,23 24 16,1-1-16,-1 24 15,-23 23-15,23 1 0,-23 22 16,24 24-1,-1-24-15,-23 1 0,23-24 16,1-23-16,-24-23 16,23-1-16,-23-22 15,0-1-15,-23-23 32</inkml:trace>
  <inkml:trace contextRef="#ctx0" brushRef="#br0" timeOffset="7439">3518 215 0,'0'117'31,"0"-47"-31,0-1 15,0 1-15,0 0 16,0-23-16,0 0 16,0-24-16,-23 0 15,0-23 1,23-23 0,-24 0-16,24-24 15,0 0-15,0 1 16,0-24-16,0 23 0,24 24 15,-24-24-15,23 24 16,0 0-16,1 23 16,-1 0-16,0 0 15,1 0-15,-1 0 16,-23 46 0,-23-22-16,-1 22 15,1 1-15,-24-24 16,24 0-16,0 1 15,46-24 64,0 0-64,1 0-15,22 0 16,1-24-16,0 24 15,-1-23-15</inkml:trace>
  <inkml:trace contextRef="#ctx0" brushRef="#br0" timeOffset="7584">4241 495 0,'0'23'47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1:17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330 163 0,'-47'-46'63,"47"22"-32,-23 24-31,0 0 16,0-23-1,-1 23 1,1 0-16,0 0 16,-24 0-16,24 23 15,-1 1-15,1-1 16,0 24-16,23-1 16,0 24-16,0 0 15,0 0-15,23-24 16,0 1-16,1-24 15,-1 1-15,24-1 0,-24-23 16,24 0-16,-1 0 16,1-47-16,-1 1 15,-22-1-15,22 1 16,-22-1-16</inkml:trace>
  <inkml:trace contextRef="#ctx0" brushRef="#br0" timeOffset="428">586 0 0,'0'163'15,"-23"-93"1,23 23-16,-23-23 15,23 0-15,-23 0 16,23-47-16,0 1 16,0-48 15,0 1-31,0 0 16,23-24-16,0 1 15,0-1-15,-23 0 16,24 1-16,-1 22 0,-23 1 15,23 23-15,1 0 16,-1 0-16,0 23 16,-23 24-1,0 0-15,0-1 16,24 1-16,-24-1 16,0-22-16,0-1 15,23 0-15,0-23 16,0 0-16,1 0 15</inkml:trace>
  <inkml:trace contextRef="#ctx0" brushRef="#br0" timeOffset="1215">1052 326 0,'24'-93'31,"-24"70"-15,0 0-16,-24 23 15,1 0-15,0-24 16,0 24-16,-1 0 16,1 24-16,0-24 15,-1 46-15,24-23 16,-23 24-16,23 0 16,0 23-16,0-24 15,0 1-15,23-24 16,-23 24-16,24-47 15,-1 23-15,0-23 16,1-23-16,-1-24 16,23 0-16,-22 1 15,-1-1-15,0-23 16,1 24-16,-1 22 16,0 1-16,-23 46 31,0 1-16,0 22-15,0-22 16,0 22-16,24-22 16,-24-1-16,23 0 15,0 0-15,0-23 16,1-23 0,-24 0-16,23 0 15,-23-1-15,23 1 16,-23 0-16,24-24 15,-24 24-15,0-24 16,23 24-16,-23 0 16,0-1-16,23 1 15,-23 46 17,0 24-17,0 23-15,0 0 16,0 0-16,0-24 0,0 24 15,0-47-15,0 24 16,0-70 15,0-24-15,0 0-16,0-22 16,0 22-16,24 0 15,-1 1-15,-23-1 16,23 24-16,24 0 15,-24 23-15,0 0 16,24 0-16,0 0 16,-1 0-16</inkml:trace>
  <inkml:trace contextRef="#ctx0" brushRef="#br0" timeOffset="1860">2427 93 0,'-116'-23'16,"93"23"0,-24 0-16,24 23 15,-1 1-15,1-1 16,23 0-1,0 1-15,23-1 16,24 0 0,-24 0-1,1 24-15,-1-24 16,0 24-16,0 0 16,1-24-16,-24 0 15,0 24-15,0-24 16,-24 0-16,1 1 0,0-1 15,-24 0-15,24 1 16,0-24-16,-1 0 16,1 0-16,0-47 15,23 24-15</inkml:trace>
  <inkml:trace contextRef="#ctx0" brushRef="#br0" timeOffset="2062">2427 280 0,'117'23'31,"-71"-23"-31,1 0 16,0 0-16,-1 0 15,-22-23-15,-1 23 16,-23-24-1</inkml:trace>
  <inkml:trace contextRef="#ctx0" brushRef="#br0" timeOffset="2302">2684 117 0,'-47'163'31,"24"-93"-15,23 23-16,-24 0 16,24-23-16,0 0 15,24-23-15,-24-1 16,23-23-16,0-23 16,1 0-16,-1 0 15,0-46-15,1-1 16,-1 1-16,0-1 15</inkml:trace>
  <inkml:trace contextRef="#ctx0" brushRef="#br0" timeOffset="2625">2963 233 0,'0'117'47,"0"-47"-47,0-24 15,0 24-15,0-23 16,-23-1-16,23 1 16,0-24-16,0-46 47,0-24-32,0 1-15,0-1 16,0-23-16,23 24 0,1 22 15,-24 1-15,23 0 16,24-1-16,-24 1 16,0 23-16,0 0 15,1 0-15,22 0 16,-22 0-16</inkml:trace>
  <inkml:trace contextRef="#ctx0" brushRef="#br0" timeOffset="2858">3313 117 0,'116'0'46,"-69"0"-30,-24 0-16,24 0 16,-24 0-1</inkml:trace>
  <inkml:trace contextRef="#ctx0" brushRef="#br0" timeOffset="3134">3406 140 0,'0'140'15,"-23"-70"1,23 0-16,-24-1 16,1 1-16,23-23 15,0 0-15,0-1 16,0-22-1,23-24 1,1 0 0,-1 0-16,0-24 15,24 24-15,-24-23 0,24 0 16,-24-24-16,0 24 16</inkml:trace>
  <inkml:trace contextRef="#ctx0" brushRef="#br0" timeOffset="3592">3732 163 0,'117'47'46,"-117"-24"-46,0 0 16,0 1-16,0-1 16,0 0-16,-24-23 15,1 24-15,0-24 16,23 23-16,-23-23 16,23 23 30,0 1-30,23-24-16,-23 23 16,23-23-16,0 23 0,1 0 15,-1 1-15,0-1 16,-23 0 0,0 1-1,0-1-15,-23 0 16,23 1-1,-23-24-15,-1 0 16,1 0-16,0 0 16</inkml:trace>
  <inkml:trace contextRef="#ctx0" brushRef="#br0" timeOffset="4042">3965 187 0,'117'-24'32,"-94"24"-32,0 0 15,1 0-15,-1 0 16,-23 24-1,0-1 1,0 0-16,0 24 16,0-24-16,-23 47 15,23-23-15,0 22 0,0 1 16,0 0-16,0-23 16,0 0-16,0-24 15,0 0-15,0 0 16,-24-23 31,1 0-32,0 0 1,0 0-16,-24 0 16,24-23-16,-24-23 15,0 22-15,1 1 16,22 0-16</inkml:trace>
  <inkml:trace contextRef="#ctx0" brushRef="#br0" timeOffset="4364">4431 210 0,'24'0'62,"-1"23"-46,-23 0-1,0 1 1</inkml:trace>
  <inkml:trace contextRef="#ctx0" brushRef="#br0" timeOffset="4598">4455 583 0,'46'116'47,"-46"-69"-32,0 23-15,-23-24 16,0-22-16,-24 22 16,24 1-16,-24-24 15</inkml:trace>
  <inkml:trace contextRef="#ctx0" brushRef="#br0" timeOffset="6021">470 1352 0,'-23'-70'47,"-1"70"-31,1 0-16,-24 0 15,24 0-15,-24 23 16,24-23-16,0 23 15,23 1-15,-23-24 16,23 23-16,0 0 16,0 24-1,23-24-15,23 1 16,-22-1-16,22 23 16,-22-22-16,22-1 15,-22 0-15,-1 1 0,-23-1 16,0 0-1,0 1-15,0-1 0,-23 0 16,-24 24-16,24-47 16,-1 23-16,-22-23 15,22 0-15,1 0 16,0-23-16,0-1 16,23-22-16,0-1 15</inkml:trace>
  <inkml:trace contextRef="#ctx0" brushRef="#br0" timeOffset="6210">610 1561 0,'140'0'31,"-71"-23"-31,-22 0 16,0 23-16,-1 0 15,-22-23-15</inkml:trace>
  <inkml:trace contextRef="#ctx0" brushRef="#br0" timeOffset="6442">843 1328 0,'-47'164'47,"24"-71"-31,0 23-16,23-23 15,0-23-15,0 24 16,0-48-16,0-23 16,23 1-16,0-24 15,24 0-15,-24-24 16,24 1-16,-1-23 15,-22-24-15,22 23 16</inkml:trace>
  <inkml:trace contextRef="#ctx0" brushRef="#br0" timeOffset="6758">1169 1515 0,'0'93'31,"0"-23"-15,0 0-16,0 0 16,0 0-16,-23-24 15,23-22-15,0-48 47,0-22-47,0-1 16,0-23-16,0 24 15,23-1-15,0 0 0,1 24 16,22 0-16,-23 23 16,24-24-16,-24 24 15,47 0-15,-23 0 16,0 0-16,22 0 16</inkml:trace>
  <inkml:trace contextRef="#ctx0" brushRef="#br0" timeOffset="7087">1752 1468 0,'-117'-46'47,"94"69"-32,-1-23 1,24 47-16,-23-24 15,23 0-15,-23 0 16,23 1-16,0 22 16,-23 1-16,23 0 15,0-1-15,0 24 16,0-23-16,0-24 16,23 0-16,0 1 15,0-24-15,1 0 16,22 0-16,-22 0 0,-1-24 15,24 1 1,-24 0-16,0-24 0,0 24 16</inkml:trace>
  <inkml:trace contextRef="#ctx0" brushRef="#br0" timeOffset="7658">1985 1468 0,'-24'117'31,"24"-24"-16,-23 0-15,23 0 16,0 1-16,-23-1 16,23-23-16,0-24 15,0-22-15,0-1 0,0-70 32,0-23-32,0 24 15,0-47-15</inkml:trace>
  <inkml:trace contextRef="#ctx0" brushRef="#br0" timeOffset="7882">1938 1678 0,'23'-93'16,"-23"69"0,24 1-16,-1 0 15,0 23-15,0 0 16,1 0-16,22 0 16,-22 23-16,-1 0 15,0 1-15,-23-1 16,0 24-16,0-1 0,-23-22 15,0 22-15,-1-23 16,1 24-16,0-24 16,-24 1-16,47-1 15,-23-23-15,0 0 16,23-23 0</inkml:trace>
  <inkml:trace contextRef="#ctx0" brushRef="#br0" timeOffset="8416">2288 1585 0,'23'116'16,"-23"-46"-1,23-23-15,-23-1 16,0 1-16,23-24 15,1-23 1,-1-23 0,-23 0-16,23-24 15,1 0-15,-1 1 16,0-1-16,-23 24 16,24-24-16,-24 24 15,0 46 16,0 1-15,0 46-16,0-1 16,0 25-16,0-1 15,0 0-15,0 0 16,0 0-16,0-23 16,0-46-16,0 22 15,0-22-15,-24-24 31,1 0-31,0 0 16,-1-47-16,24 0 16,-23 1-16,23-24 15,0 23-15,0 1 16,0-1-16,23 0 0,1 24 16,22 0-16,-22-24 15,22 24-15,1-24 16</inkml:trace>
  <inkml:trace contextRef="#ctx0" brushRef="#br0" timeOffset="9164">3173 1515 0,'-23'46'16,"-1"-22"-16,1 46 15,0 0-15,23-1 16,-23 1-16,23 24 0,0-25 16,0-22-16,23 0 15,0-1-15,0-46 16</inkml:trace>
  <inkml:trace contextRef="#ctx0" brushRef="#br0" timeOffset="9796">3546 1771 0,'-47'-46'63,"24"46"-63,0 0 15,-1 0 1,1 0 0,23 23-16,0 23 15,0-22-15,0-1 16,23 24-16,1-24 15,22 0-15,-22 1 0,22-1 16,-23 0-16,1 0 16,-24 1-16,0-1 15,0 0 1,0 1-16,-24-24 16,1 23-16,-23-23 15,22 0-15,1 0 16,23-23-16</inkml:trace>
  <inkml:trace contextRef="#ctx0" brushRef="#br0" timeOffset="9960">3709 1771 0,'116'0'31,"-46"0"-31,-23-23 16,0 0-16,-1 23 16</inkml:trace>
  <inkml:trace contextRef="#ctx0" brushRef="#br0" timeOffset="10178">3895 1608 0,'-23'93'16,"0"-23"-1,23 23-15,0-23 16,0 0-16,0 0 16,23 0-16,-23-23 15,23-24-15,1 0 16,-1-23-16,0 0 15</inkml:trace>
  <inkml:trace contextRef="#ctx0" brushRef="#br0" timeOffset="10508">4292 1701 0,'-24'93'16,"24"-23"0,0-23-16,0 23 15,0-24-15,0 1 16,0-24-16,-23-23 16,23-23-1,0 0 1,0-24-16,0 1 15,0-24-15,23 0 0,1 23 16,-1 1-16,0-1 16,0 24-16,24-1 15,-24 24-15,24 0 16,0 0-16,-24 24 16</inkml:trace>
  <inkml:trace contextRef="#ctx0" brushRef="#br0" timeOffset="10709">4781 1981 0,'0'140'31,"0"-94"-31,0 24 15,0-23-15,-23-1 16,23-22-16,-24-1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1:28.9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0 327 0,'0'69'63,"0"-22"-63,0 0 15,0-1-15,0-22 16,0-1-16</inkml:trace>
  <inkml:trace contextRef="#ctx0" brushRef="#br0" timeOffset="173">187 257 0,'23'93'32,"-23"-23"-17,0-24-15,0 1 16,0 0-16,0-1 15,0-23-15</inkml:trace>
  <inkml:trace contextRef="#ctx0" brushRef="#br0" timeOffset="848">396 303 0,'24'140'31,"-24"-70"-15,0 0-16,-24 23 16,1-23-16,23 0 15,-23-24-15,23-22 16,0-1-16,0-46 78,0-24-62,23 47-16,-23-23 15,23 0-15,-23-1 16,24 1-1,-24 0 1,23-1-16,-23 1 16,23-24-16,1 24 15,-24 0-15,23 0 16,0-1-16,0 24 47,-23 24-32,24-1-15,-24 0 16,23 0-16,-23 1 16,0-1-16,23-23 15,1 23 1,-1-23 15,0 0-15,-23-23-16,0 0 15,24 23-15,-24-24 16,0 1 0</inkml:trace>
  <inkml:trace contextRef="#ctx0" brushRef="#br0" timeOffset="1785">653 746 0,'0'-23'63,"0"46"-17,0 0-30,0 24-16,0-24 16,0 24-16,0-24 15,0 24-15,0-24 0,23 0 16,-23 1 0,0-1-16,23-23 15,1 0 16,-1 0-15,0 0-16,-23-23 16,23 23-16,1-24 15,-1-22-15,0 22 16,1 1-16,-1 0 16,0-24-16,-23 24 15,24 0-15,-24-24 0,23 24 16,-23-1-1,0-22-15,0 22 16,0 1-16,-23 23 16,-1 0-1,1 0-15,0 23 16,-1 1-16,1 22 16,0 1-16,23 0 15,-24-1-15,24 1 16,0-24-16,0 0 15,0 1-15,24-1 16,-1 0 0,0-23-16,1 0 15,-1 0-15,0 0 16,24 0-16,-24-23 0,0-24 16,24 24-16,-24-24 15,1 1-15,-1-1 16,0 1-16</inkml:trace>
  <inkml:trace contextRef="#ctx0" brushRef="#br0" timeOffset="2055">1235 280 0,'0'140'31,"0"-70"-31,-23 0 16,23-1-16,0 25 16,-23-24-16,23-24 15,0 24-15,0-47 16,0 1-16,0-1 16,23-23-1,0-23 1,-23-24-16,24 0 15,-1 1-15,0-1 16</inkml:trace>
  <inkml:trace contextRef="#ctx0" brushRef="#br0" timeOffset="2535">1445 396 0,'0'117'15,"-23"-47"1,23 0-16,-24 0 15,24 23-15,-23-23 16,23 0-16,0 0 16,0-24-16,0-23 15,0 1-15,23-24 16,1-24-16,-24 1 16,23-23-16,-23-1 15,23 0-15,-23 24 16,24 0-16,-24-1 15,23 24 1,-23 24 0,0-1-16,23 0 15,0 1-15,1-1 16,-1-23 0,0 0-1,1-23-15,-1-1 16,0-22-16,-23 22 15,0 1-15,0-23 16,0 22 0,-23 1-16,0 23 15,-1 0-15,1 0 16,0 0-16,-1 23 0,-22 1 16,46 22-16,-23-23 15,23 1-15,0-1 16</inkml:trace>
  <inkml:trace contextRef="#ctx0" brushRef="#br0" timeOffset="3765">1934 583 0,'0'23'62,"0"0"-46,24-23 15,-24 24 172,0-1-203,0 0 16,0 24-16,0 0 0,0-1 15,0 1-15,23-1 16,-23-22 0,23-24-1,1-24 1,-1 1-16,0-24 16,-23 1-16,23-1 15,1 1-15,-24 22 16,23-22-16,-23 22 15,0 1-15,0 70 47,23-1-47,-23 1 16,0 0 0,24-24-16,-24 0 0,23 0 15,0-23 1,1-23-1,-1 0 1,-23 0-16,23-1 16,-23-22-16,23 22 15,-23 1-15,0-24 16,0 24-16,0 0 16</inkml:trace>
  <inkml:trace contextRef="#ctx0" brushRef="#br0" timeOffset="4493">2447 606 0,'0'23'62,"0"1"-62,-23 22 16,23-22-16,0 22 15,0-22-15,0-1 16,0 0-16,23-23 16,0 0-1,1-23 1,-1-24-16,0 24 15,-23-24-15,0 24 16,0 0-16,0-1 16,0 1-16,-23 23 15,0-23-15,-1 23 16,1 0-16,0 0 16,46 0 15,0 0-16,1 0 1,-1 0-16,0 0 16,0 0-16,1 0 15,-1 0-15,0 0 16,1 0 0,-1 23-1,-23 0-15,0 24 16,0-24-16,0 24 15,0 0-15,0-24 16,0 0-16,0-46 63,0-24-63,0 1 15,0-1-15,23 24 16,1-24-16,-1 24 15,0 23 1,1 0-16,-1 0 16,0 0-16,0 0 15,1 0-15,-1 23 16,0-23-16,1 0 16</inkml:trace>
  <inkml:trace contextRef="#ctx0" brushRef="#br0" timeOffset="4793">3030 280 0,'0'163'47,"0"-93"-47,0 0 15,-24 23-15,1 0 16,23-23-16,-23 0 0,23-23 16,0-24-16,0 0 15,23-23 1,-23-23-1</inkml:trace>
  <inkml:trace contextRef="#ctx0" brushRef="#br0" timeOffset="5333">3263 699 0,'69'-116'31,"-69"93"-31,24-1 15,-24 1 1,-24 23 0,1 0-1,0 23-15,0 1 16,-1 22-16,1 1 16,23-1-16,-23 1 15,23-24-15,0 1 16,0-1-16,23-23 47,0-23-47,1-1 15,-1-22-15,0-24 16,0 23-16,1-23 16,-1 0-16,0 0 0,1 1 15,-1-25-15,0 48 16,-23-1-16,0 24 15,0 69 17,0 1-32,0 23 15,-23 0-15,23 0 16,0 23-16,0-23 16,0 0-16,0 0 15,0-24-15,0-22 0,0-1 16,23-23-1,1 0-15,-1-23 16,0-24 0,-23 0-16</inkml:trace>
  <inkml:trace contextRef="#ctx0" brushRef="#br0" timeOffset="5535">3775 24 0,'24'116'31,"-1"-69"-31,-23-1 16,0-22-1,0-1-15,0 0 0</inkml:trace>
  <inkml:trace contextRef="#ctx0" brushRef="#br0" timeOffset="5709">3938 47 0,'24'93'15,"-24"-70"1,0 24-16,0-24 16,0 1-16</inkml:trace>
  <inkml:trace contextRef="#ctx0" brushRef="#br0" timeOffset="6254">4148 0 0,'23'93'47,"1"-69"-31,-24 22-16,0 1 15,23 0-15,-23 23 16,0-24-16,0 24 15,0 0-15,0 0 16,0-24-16,0 24 16,-23-23-16,-24 23 15,24-24-15,-24 24 16,1-23-16,-1 0 0,0-1 16,24-23-1</inkml:trace>
  <inkml:trace contextRef="#ctx0" brushRef="#br0" timeOffset="6953">4521 327 0,'23'0'62,"-23"23"-62,0 23 16,0-22-16</inkml:trace>
  <inkml:trace contextRef="#ctx0" brushRef="#br0" timeOffset="7154">4568 723 0,'0'139'47,"0"-92"-47,-47 23 15,24 0-15,-47-24 16,23 24-16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5:09.1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303 209 0,'0'24'78,"0"22"-62,-23 24-16,-1 0 15,-22 23-15,-1-23 16,1 0-16,-1-23 0,24-1 15,-1-23-15,1-23 16</inkml:trace>
  <inkml:trace contextRef="#ctx0" brushRef="#br0" timeOffset="188">583 186 0,'93'0'31,"-47"23"-15,-22 1-16</inkml:trace>
  <inkml:trace contextRef="#ctx0" brushRef="#br0" timeOffset="683">326 605 0,'117'-70'46,"-71"47"-46,1 0 16,23 0-16,-23 23 16,-24 0-16,0 0 15,0 0-15,1 23 16,-24 23-16,0 24 16,-24 0-16,1 0 15,0 23-15,23-46 16,-23 0-16,23-1 15,-24-22-15,1-24 32,23-24-17,-23-22-15,23-1 16,0 0-16,0 1 0,0-1 16,0 1-16,0 22 15,-24 24 16,24 47-31,-23-1 16,0 1-16,-1 0 16,1-1-16,0 1 15,23-24-15,-23 1 16,23-48 0</inkml:trace>
  <inkml:trace contextRef="#ctx0" brushRef="#br0" timeOffset="1312">1025 139 0,'117'24'47,"-94"-24"-32,1 0-15,-1 0 16,-46 0 31,-1 0-32,1 0 1,23 23 15,0 24-31,-23 22 0,23-22 16,0 23-1,0 0-15,0 0 0,0-24 16,0-22-16,0-1 16,23-46 15,-23-24-31,23-23 16,-23 24-16,24-1 15,-24 0-15,0 1 16,0 22-1,0 71 17,0-24-32,0 24 15,0 0-15,0-1 16,0 1-16,0-24 0,0 0 16</inkml:trace>
  <inkml:trace contextRef="#ctx0" brushRef="#br0" timeOffset="1771">1025 419 0,'0'116'31,"0"-46"-15,0 0-16,0 0 0,0-23 15,0 23-15,0-47 16,0 0-16,0 1 16,0-71 15,0 0-31,24 1 16,-24-24-16,23 0 15,0 0-15,-23 23 16,24 1-16,-1-1 15,0 1-15,24 22 16,-24 24-16,0 0 16,1 24-1,-24 22 1,0 1-16,0 23 16,0 0-16,0 0 0,0-24 15,0 24-15,0-23 16,0-1-16,0-22 15,0-1-15,-24-23 32,1 0-32,0 0 15</inkml:trace>
  <inkml:trace contextRef="#ctx0" brushRef="#br0" timeOffset="2070">1095 862 0,'-23'-70'46,"46"46"-30,1 1-16,-1 0 16,0 0-16,1 23 15,-1 0-15,-23 23 32,0 0-32,-23 24 15,-1-1-15,1 1 16,0-24-16,23 1 15,0-48 17,0 1-17,23 0-15,0-24 16,1 0-16,-1 24 0,23-47 16,-22 24-1,-1-1-15</inkml:trace>
  <inkml:trace contextRef="#ctx0" brushRef="#br0" timeOffset="2560">1398 256 0,'93'-23'47,"-46"-1"-31,-24 24-16,24 0 0,-24 0 15,-23 24 1,-23-1 0,0 23-16,-1 1 15,-22-24-15,22 24 16,-22 0-16,23-1 16,-1 1-16,24-1 15,-23 1-15,23-24 16,0 1-16,0 22 15,0-23-15,0 1 16,23 22-16,1-22 16,-1 22-16,0-22 15,24-24-15,-24 23 16,0-23-16,24 0 16,-24 0-16,1-23 0,22-24 15,-23 24-15,1-24 16,-1 24-16,-23-1 15,0 1 1,0 0 0,-23 0-16,-1 23 15,24-24-15,-23 1 16,0 0-16,0-1 16,-1 1-16</inkml:trace>
  <inkml:trace contextRef="#ctx0" brushRef="#br0" timeOffset="3682">1818 302 0,'116'-69'47,"-92"45"-47,-1 24 16,0 0-16,-46 24 31,0-1-31,-1 23 0,1-22 16,0-1-16,-1 0 15,24 24-15,-23-24 16,23 1-16,0 22 15,0 1-15,0-1 16,0 24-16,0-23 16,0-1-16,23 1 15,-23-24-15,24 1 16,-1-1-16,0-23 16,1 0-1,-1-23-15,0-1 16,-23 1-16,23-24 0,-23 1 15,0-1-15,0 24 16,0-24-16,-23 1 16,23 22-16,-23 1 15,0 0-15,-1 23 16,1 0-16,0 0 16,23 46-1,-24 1-15,24 0 16,-23-1-16,23 1 15,0-24-15,0 0 16,23-23-16,1 0 16,-1 0-16,0 0 15,1-46-15,22-1 16,-23-23-16,24 24 16,0-24-16,-1 0 0,-22 23 15,22-23-15,-23 24 16,1 23-16,-24-1 15,0 48 17,0 22-32,0 1 15,-24 23-15,1-24 16,0 1-16,23-1 16,-23-46-16,23 24 15,23-24 16,0-47-31,0 24 16,24 0-16,-24-1 16,1 1-16,22-24 15,-22 47-15,22-23 16,-23 23-16,1 0 16,-1 0-16,-23 47 15,0-1-15,0 24 16,0 0-16,0-23 15,-23 23-15,-1-24 16,1-23-16,0 1 16,23-1-16,-23 0 15,-1-23-15,1 0 16,-24 0-16,24-23 0,0 0 16,-1-1-1,1 1-15,23 0 0,0 0 16,0-1-16,0 1 15,23 0 1,1 23 0,-1 0-1,24-24-15,-1 24 16,-22 0-16,22-23 16,-23 23-16</inkml:trace>
  <inkml:trace contextRef="#ctx0" brushRef="#br0" timeOffset="4036">2727 0 0,'116'93'47,"-93"-70"-31,-23 0-16,0 1 15,0-1-15,-23 0 16</inkml:trace>
  <inkml:trace contextRef="#ctx0" brushRef="#br0" timeOffset="4538">2657 209 0,'23'140'31,"-23"-93"-15,0-24-16,0 24 16,0-24-16,0 0 15,0-46 16,23 0-15,-23-24-16,24-23 16,-1 23-16,23 1 15,-22 23-15,22-1 16,1 1-16,0 23 0,22-23 16,-45 23-1,22 0-15,-46 23 0,0 24 16,0-24-1,-46 0-15,22 24 16,-22-24-16,23 0 16,-1-23-16,1 0 15,0 24-15,-1-24 16,1 0 0,0 23 15,-1 24-31,24-1 0,-23 1 15,0 23-15,-24-24 16,24 1-16,0-1 16,23-22-16,-24-1 15</inkml:trace>
  <inkml:trace contextRef="#ctx0" brushRef="#br0" timeOffset="4710">2913 489 0,'140'0'15,"-94"-23"-15,1 23 16,-24 0 0,1 0-16,-1 0 0,-46 46 15,-24-23 1</inkml:trace>
  <inkml:trace contextRef="#ctx0" brushRef="#br0" timeOffset="5056">2796 722 0,'94'-70'62,"-71"70"-62,24 0 16,-24 0-16,0 0 0,-23 47 31,0-1-31,-23 24 16,0-23-16,-1 23 16,1-24-16,23-22 15,23-48 32,1 24-31,-1-46-16,0 22 15,24-22-15,-1 22 16,1-22-16,0-1 0,-24 24 16</inkml:trace>
  <inkml:trace contextRef="#ctx0" brushRef="#br0" timeOffset="5490">3379 186 0,'70'0'47,"-47"23"-31,1 1-16,-1-24 15,-23 23-15,23 0 16</inkml:trace>
  <inkml:trace contextRef="#ctx0" brushRef="#br0" timeOffset="5722">3426 372 0,'23'140'31,"-23"-70"-31,0-23 16,23 23-16,-23-24 16,0 1-16,0-24 15,0 0-15,0-46 31</inkml:trace>
  <inkml:trace contextRef="#ctx0" brushRef="#br0" timeOffset="6017">3682 163 0,'140'0'47,"-117"23"-47,0 0 16,1 1-16,-1 22 15,0 1-15,-23 23 16,0 0-16,0 23 16,0 0-16,0 0 15,0-23-15,-23-23 16,23 23-16,0-47 0,0 0 15,-23-23 17,23-23-32</inkml:trace>
  <inkml:trace contextRef="#ctx0" brushRef="#br0" timeOffset="6429">3659 535 0,'0'117'31,"0"-70"-31,0-1 16,0-23 0,23 24-16,0-47 0,1 0 15,-1 0 1,-23-23-16,23-1 15,0-22-15,-23 23 16,0-24-16,0 24 16,0-24-16,-23 24 15,23-1-15,-23 1 16,0 23-16,-1 0 16,1 0-16,0 0 15,-1 23-15,24 1 16,0-1-16,-23-23 15,23 23-15,23-23 32,1 0-32,-1 0 15,24 0 1,-24 0-16,0 0 16</inkml:trace>
  <inkml:trace contextRef="#ctx0" brushRef="#br0" timeOffset="7555">4241 279 0,'117'-23'47,"-94"23"-47,0 0 16,-23-23-16,24 23 15,-24 23 1,-24-23 0,1 46-16,0-22 15,-1 22-15,1-22 16,-24 46-16,24-24 15,0 24-15,0-23 0,-1 23 16,1-24 0,0-23-16,23 1 0,0-48 31,0-22-15</inkml:trace>
  <inkml:trace contextRef="#ctx0" brushRef="#br0" timeOffset="7885">4288 559 0,'70'116'31,"-70"-69"-15,0-24-16,0 0 16,0 1-16,0-1 0,-24-70 46,24 24-46,0-23 16,0-1-16,0 0 16,0 24-16,0 0 15,0-1-15,24 24 16,-1 0 0,0 24-1,1 22-15,-1-22 16,0-1-16,1 0 15,-1 1 1</inkml:trace>
  <inkml:trace contextRef="#ctx0" brushRef="#br0" timeOffset="8634">4637 139 0,'24'94'47,"-24"-48"-32,-24 1-15,24-24 0,0 0 16,-23 1-16,46-24 31,-23-24-31,47 1 16,-24 0-16,1-1 15,-1 1-15,23 23 16,-22 0-16,22 0 16,1 0-16,0 0 15,-1 23-15,-23 1 16,-23 22-16,0 24 0,0 0 15,0 0 1,-23 23-16,-23-23 16,22 0-16,1 0 0,0-47 15,23 1-15,-24-24 16,1-24 0,23-22-1,-23-1-15,23-23 16,-24 24-16,24-1 15,-23 0-15,23 1 16,-23-1-16,23 24 16,0 69 15,0-22-15,0 22-16,0 1 0,0-24 15,0 1-15,0-1 16,23-23-1,0 0 1,1-23-16,-1-24 16,-23 24-16,23-24 15,1 24-15,-24-24 16,0 24-16,0 0 16,-24 23-1,1 0 1,0 0-16,-1 0 15,24 23-15,-23-23 16,23 23-16</inkml:trace>
  <inkml:trace contextRef="#ctx0" brushRef="#br0" timeOffset="9061">5127 69 0,'-24'117'47,"1"-94"-31,23 24-16,-23-24 15,23 0 1,23-46-1,-23 0 1,23 0-16,1-1 16,-1 1-16,0 0 15,1 23-15,-1-24 16,0 24-16,24 0 16,-24 0-16,0 0 15,-23 24 1,0 22-16,0 1 15,-46-1-15,23 1 0,-24 0 16,0-1 0,1 1-16,22-24 0,-22 0 15,46 1-15,-24-24 16,1 0-16,23-24 16</inkml:trace>
  <inkml:trace contextRef="#ctx0" brushRef="#br0" timeOffset="9556">5080 326 0,'93'0'47,"-69"0"-15,-24 23-32,23-23 0,0 0 15,1 23 1,-24 1 31,0-1-32,-24 24-15,-22-1 16,22 1-16,1-24 16,-24 24-16,47-24 15,-23-23-15,23 23 16,23-46 15,1 0-31,-1-1 16,0 1-16,1 23 15,-1-23-15,0 23 16,1-24-16,22 24 16,-23 0-16,-23 24 15,0-1 1,0 24-16,-46 23 15,23-24-15,-24 24 16,0-23-16,24-1 16,0 1-16,-1-24 15,1-23-15,0 0 16,23-23-16,0-24 16</inkml:trace>
  <inkml:trace contextRef="#ctx0" brushRef="#br0" timeOffset="9707">5103 652 0,'47'47'63,"-24"-24"-63,1 0 16,-24 0-16,23 1 15,-23-1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9:43.5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0,'23'0'156,"0"0"-140,-23 23-1,24-23-15,-1 0 16,0 0-1,1 23-15,-1-23 16,0 0-16,24 0 16,-24 0-16,0 0 15,24 0-15,-24 0 16,1 23-16,-1-23 16,0 0-16,1 0 15,-1 0-15,0 24 16,0-24-16,1 0 0,-1 0 15,0 0-15,1 0 16,-1 0-16,0 23 16,1-23-16,-1 0 15,0 0-15,0 23 16,1-23-16,-1 24 16,24-24-16,-24 0 15,24 0-15,-24 23 16,23-23-16,1 0 15,0 0-15,-1 0 0,1 0 16,0 23 0,22-23-16,-22 0 0,0 0 15,-1 0-15,1 0 16,23 0-16,-24-23 16,24 23-16,0 0 15,-23-23-15,-1 23 16,1 0-16,0 0 15,-1 0-15,1 0 16,-24 0-16,24 0 16,-1 0-16,1 0 15,-24 0-15,24 0 16,-1 0-16,-22 0 16,22 0-16,1 0 15,0 23-15,-24-23 0,23 0 16,1 23-16,-24-23 15,24 0-15,0 24 16,-24-24-16,23 0 16,1 0-16,0 23 15,-1-23-15,-22 23 16,22-23-16,1 0 16,-1 23-16,1-23 15,0 0-15,-1 24 16,1-24-16,-1 0 15,1 0-15,0 0 16,-1 23-16,1-23 0,-1 0 16,-22 0-16,22 0 15,1 0-15,0 0 16,-1 0-16,1-23 16,-1 23-16,-22 0 15,22-24-15,1 24 16,-24 0-16,24 0 15,-24 0-15,24 0 16,-24 0-16,0 0 16,24 0-16,-24 0 15,24 0-15,-1 0 16,1 0-16,0 0 16,-1 0-16,1 0 15,0 0-15,-1 0 16,1 0-16,-24 0 0,24 24 15,-1-24-15,1 0 16,-24 0-16,24 0 16,-1 0-16,-22 0 15,22 0-15,1 0 16,-24 0-16,0 0 16,24 0-16,-24 0 15,1 0-15,-1 0 16,24 0-16,-24-24 15,0 24-15,24 0 0,-24 0 16,0 0 0,24 0-16,-24-23 0,1 23 15,-1 0-15,24 0 16,-24 0-16,23-23 16,-22 23-16,-1 0 15,24 0-15,-24-23 16,0 23-16,1 0 15,-1 0-15,0-24 16,0 24-16,1 0 16,-1-23-1,0 23-15,1 0 16,-24-23 0,23 23-1,-23 23 1</inkml:trace>
  <inkml:trace contextRef="#ctx0" brushRef="#br0" timeOffset="180">6571 186 0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1:25.2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96 0,'24'0'47,"-1"0"-15,0 0-32,1 0 0,-1 0 15,0-23-15,0 23 16,1 0-16,-1 0 15,0 0-15,1-24 16,22 24-16,1 0 16,-1 0-16,-22-23 15,22 23-15,1 0 16,0 0-16,-1-23 16,1 23-16,-1 0 15,-22 0-15,22 0 16,1 0-16,0 0 15,-1 0-15,1 0 0,-1 0 16,1 23-16,-24-23 16,24 0-16,-1 0 15,1 0-15,0 0 16,-1 0-16,-22 23 16,-1-23-16,23 0 15,-22 0-15,-1 0 16,24 0-16,-1 0 15,1 0-15,0 0 16,22 0-16,-22 0 16,23 0-16,-23 0 15,22 0-15,1 0 16,0 0-16,0 0 0,23 0 16,1 0-1,-1 0-15,0 0 0,0 0 16,0 0-16,-23 0 15,24 24-15,-1-24 16,0 0-16,0 23 16,0-23-16,1 23 15,-24-23-15,23 23 16,-23-23-16,0 0 16,-1 24-16,-22-24 15,23 0-15,0 23 16,-24-23-16,1 0 0,0 0 15,-24 23-15,0-23 16,1 0-16,-1 0 16,0 0-16,1 0 15,-1 24-15,23-24 16,-22 0-16,22 0 16,1 0-16,0 0 15,22 0-15,-22 0 16,23 0-16,-23 0 15,22 0-15,1 0 16,0 0-16,-23 0 16,23 0-16,-24 0 15,1 0-15,0 23 0,-24-23 16,0 0 0,1 0-16,-1 0 15,0 0-15,24 0 16,-24 0-16,0 0 15,1 0-15,-1 0 16,24 0-16,-24 0 16,0 0-16,0 0 15,1 0-15,-1 0 16,-23-23-16,23 23 16,1 0-1,-48 0 1,1 0-1,-24 0-15,-22 0 0</inkml:trace>
  <inkml:trace contextRef="#ctx0" brushRef="#br0" timeOffset="1838">140 1541 0,'23'0'110,"1"0"-110,-1 23 15,0-23-15,24 23 16,-24-23-16,24 0 16,-1 24-16,1-24 15,-24 0-15,24 0 16,0 23-16,-24-23 15,0 0-15,24 0 0,-1 0 16,-22 0 0,22 0-16,1 0 0,0 0 15,-1 0-15,1 0 16,23 0-16,-24 0 16,1 0-16,-1 0 15,1 0-15,23 0 16,0 0-16,0 0 15,0-23-15,23 23 16,-23 0-16,23 0 16,-46-24-16,23 24 15,-1 0-15,-22 0 16,23 0-16,0 0 16,0 0-16,0 0 0,23-23 15,-23 23-15,0-23 16,0-1-16,0 1 15,-1 23-15,-22 0 16,23-23-16,-23 23 16,-1 0-16,24 0 15,-23-24-15,23 24 16,-24 0-16,24 0 16,0 0-16,0 0 15,0 0-15,0 0 16,-24 0-16,24 0 15,0 24-15,-23-24 0,23 23 16,0-23-16,-24 0 16,24 23-16,-23-23 15,-1 0-15,24 0 16,-23 24-16,-1-24 16,1 0-16,0 0 15,-1 23-15,1-23 16,23 0-16,-24 0 15,1 0-15,0 0 16,-1 0-16,24 0 16,-23 0-16,-1 0 15,1 0-15,0 0 16,-1-23-16,1 23 0,-1 0 16,1 0-16,-24 0 15,24 0-15,-24 0 16,0 0-16,1 0 15,-1 0 1,0 0-16,1 0 16,-1 0-1,0 0 1,-23-24 0,0 1-1,0 0-15</inkml:trace>
  <inkml:trace contextRef="#ctx0" brushRef="#br0" timeOffset="2926">6222 445 0,'-23'24'78,"0"-1"-78,-1 24 16,-22 23-16,-24-24 15,23 24-15,24-47 16,-24 24-16,24-47 16,0 23-16,23 1 15,-24-24-15</inkml:trace>
  <inkml:trace contextRef="#ctx0" brushRef="#br0" timeOffset="3098">6012 748 0,'94'117'47,"-94"-71"-47,23 24 0,-23-46 16,0 22-16,0-22 16,0-1-16,-23-46 31</inkml:trace>
  <inkml:trace contextRef="#ctx0" brushRef="#br0" timeOffset="3294">6106 748 0,'93'-46'47,"-47"46"-47,1-24 16,0 1-16,-1 23 15,-22 0-15,-1-23 16,-46 23 15,-1 0-31</inkml:trace>
  <inkml:trace contextRef="#ctx0" brushRef="#br0" timeOffset="3518">6245 515 0,'24'117'32,"-1"-47"-32,0 23 15,1 0-15,-1 0 16,0 1-16,1-24 16,-1-1-16,-23-22 15,23 0-15,-23-24 16,0-46 15,0-24-31,0 0 16</inkml:trace>
  <inkml:trace contextRef="#ctx0" brushRef="#br0" timeOffset="3712">6362 329 0,'116'70'47,"-92"-47"-31,-1 24-16,-23-24 15,0 0-15</inkml:trace>
  <inkml:trace contextRef="#ctx0" brushRef="#br0" timeOffset="4147">6618 422 0,'140'23'47,"-117"1"-47,1-24 16,-1 0-16,-23 23 31,0 0 0,-23-23-15,-1 0-1,24 24-15,-23-1 16,0 0-16,0 24 16,-24 23-16,24-24 15,-1 24-15,-22-23 16,22 23-16,1-24 16,0-22-16,23-1 15,0 0-15,-24-23 16,24-23 15,0 0-31,24-24 0,-1 24 16</inkml:trace>
  <inkml:trace contextRef="#ctx0" brushRef="#br0" timeOffset="4494">6688 818 0,'24'117'46,"-24"-71"-30,0-22-16,0-1 16,0 0-16,0-46 31,0 0-31,0-24 16,0 0-16,23 24 15,-23 0-15,23 0 16,0-1-1,1 24-15,-1 0 16,0 0 0,-23 24-16,0-1 15,0 0-15,0 24 16,-23-24-16,0 24 16,23-24-16,-24 0 15,1 1-15,23-1 16,-23-23-16</inkml:trace>
  <inkml:trace contextRef="#ctx0" brushRef="#br0" timeOffset="5303">6898 469 0,'116'-24'47,"-92"24"-47,-1 0 15,0 0-15,1 0 16,-1 0-16,0 0 16,-23 24-1,0-1-15,0 0 16,-23 1-16,0 22 15,-1-22-15,1-1 16,0 0-16,-1 0 31,1-23 1,23 24-17,0-1 1,0 0-16,0 1 15,0-1 1,23-23 62,1-23-62,-1 23-16,0-24 15,1 24 1,-1 0-16,0 0 16,1 0-16,-1 24 15,0 22-15,-23 1 0,0-24 16,0 24 0,0 23-16,0-24 0,-23 1 15,0 0-15,-1-1 16,1-23-16,0 1 15,-1-24-15,1 0 16,0 0-16,-1 0 16,1-24-16,23 1 15,-23-23-15,0 22 16,23 1-16,0 0 16,46-1 46,-23 24-62,1 0 16,22-23-1,1 0-15,-24-1 0,24 24 16</inkml:trace>
  <inkml:trace contextRef="#ctx0" brushRef="#br0" timeOffset="5610">7317 376 0,'94'23'47,"-71"-23"-32,0 0-15,1 0 16,-1 0-16,0 0 15</inkml:trace>
  <inkml:trace contextRef="#ctx0" brushRef="#br0" timeOffset="5828">7411 562 0,'0'140'31,"0"-47"-31,0 0 16,0 0-16,0 24 16,0-24-16,0-23 15,0-23-15,0-24 16,0 0-16,0-46 16</inkml:trace>
  <inkml:trace contextRef="#ctx0" brushRef="#br0" timeOffset="6367">7411 702 0,'93'-24'47,"-70"24"-32,0 0 1,-23 24 15,-23-1-31,0 0 16,23 1 0,-23-24-16,46 0 62,0 0-46,0 0-1,-46 23 1,0 0 0,-24 24-16,24-1 15,-24 1-15,1-24 16,22 1-16,1-1 15,23 0-15,23-23 47,1-23-31,-1 0-16,24-24 16,-24 24-16,0-24 15,24 1-15,-24-1 16,-23 0-16,23 1 15,-23-1-15</inkml:trace>
  <inkml:trace contextRef="#ctx0" brushRef="#br0" timeOffset="6997">7574 539 0,'70'-24'62,"-47"1"-62,0 23 16,1-23-16,-1 23 15,0 0-15,-23 23 32,0 0-32,-23 24 15,0 23-15,-1 0 16,24-24-16,-23 1 16,23-24-16,0-46 46,23 23-46,1-23 16,-24-1-16,23 24 16,0-23-16,24 0 15,-24 23-15,0 0 16,-23-24-16,24 24 16,-48 24-1,1 22 1,-24 1-16,1-24 15,23 24-15,-1-24 16,24 0-16,0 1 0,-23-24 16,46-24 46,1 1-62,-1 23 16,23-23-16,-22 0 15,-1 23-15,0-24 16,1 24-16,-24 24 16,0-1-1,0 23-15,-47 1 16,24 0-16,-24 23 0,24-24 16,0 1-16,-24-24 15,24 24-15,-1-47 16,1 0-16,0 0 15</inkml:trace>
  <inkml:trace contextRef="#ctx0" brushRef="#br0" timeOffset="7194">7550 1051 0,'140'24'47,"-93"22"-47,-1-22 15,1 22-15,0 1 0,-1-1 16,1-22 0,-1 22-16,1-22 0,-24-24 15,1 23-15,-1-23 16</inkml:trace>
  <inkml:trace contextRef="#ctx0" brushRef="#br0" timeOffset="8017">8203 981 0,'23'0'16,"-23"24"0,24-1-1,-24 0-15,0 1 16,0 22-16,0-22 15,0 22-15,-24-23 16,1-23-16</inkml:trace>
  <inkml:trace contextRef="#ctx0" brushRef="#br0" timeOffset="8384">8762 469 0,'23'46'62,"-23"1"-62,-23 0 16</inkml:trace>
  <inkml:trace contextRef="#ctx0" brushRef="#br0" timeOffset="8669">8646 725 0,'139'-70'47,"-115"47"-31,22 0-16,1-1 15,-24 24-15,1 0 16,-1 0-16,-23 24 16,0-1-1,0 23-15,-23 24 16,-24-23-16,24 23 0,-24 0 15,0-24 1,24 24-16,-23-23 0,-1-24 16,24 1-16,-1-24 15,-22 0-15</inkml:trace>
  <inkml:trace contextRef="#ctx0" brushRef="#br0" timeOffset="8863">8599 865 0,'117'46'31,"-71"1"-15,1 0-16,23-1 0,-24 1 16,1 0-16,-1-1 15,1-23-15,-47 24 16,23-47-16</inkml:trace>
  <inkml:trace contextRef="#ctx0" brushRef="#br0" timeOffset="9076">9112 632 0,'163'-70'32,"-117"70"-32,24-23 15,-23-1-15,-24 1 16,1 23-16,-1-23 16</inkml:trace>
  <inkml:trace contextRef="#ctx0" brushRef="#br0" timeOffset="9284">9368 329 0,'-23'140'31,"23"-47"-15,0 0-16,0 0 15,0 1-15,0-1 16,0 0-16,0-23 15,0 0-15,-24-24 16,24 1-16,-23 0 16,23-24-16,-23-23 15</inkml:trace>
  <inkml:trace contextRef="#ctx0" brushRef="#br0" timeOffset="9488">9275 655 0,'-47'117'31,"24"-47"-15,23-24-16,-23 24 16,-1 0-16,1-23 15,23-1-15,-23 1 16,-1-24-16,1-23 15</inkml:trace>
  <inkml:trace contextRef="#ctx0" brushRef="#br0" timeOffset="9682">9368 772 0,'117'46'16,"-71"1"-1,1-24-15,-1 24 16,-22-24-16,22 24 16,-22-24-16,-24 0 15,23 1-15,-23-1 16,-23-23-16</inkml:trace>
  <inkml:trace contextRef="#ctx0" brushRef="#br0" timeOffset="9870">9275 1075 0,'116'0'63,"-69"0"-63,0-24 15,-1 1-15</inkml:trace>
  <inkml:trace contextRef="#ctx0" brushRef="#br0" timeOffset="10214">9764 539 0,'140'-24'47,"-93"24"-47,-24-23 16,24 23-16,-24 0 16,-46 0-1</inkml:trace>
  <inkml:trace contextRef="#ctx0" brushRef="#br0" timeOffset="10560">9787 585 0,'0'140'31,"24"-70"-31,-1 23 15,-23 0-15,0 24 16,0-24-16,23-23 16,-23-23-16,24-24 15,-24 0-15,23-23 16,0 0-16,1 0 16,-1-23-16,0 0 15,24-24-15,-24 24 16,24-1-16,-24-22 15,24-1-15,-1 24 0,1-24 16,-24 24-16,0 0 16,-23-1-16,24 1 15,-24 0-15,0-1 16,-47 24-16</inkml:trace>
  <inkml:trace contextRef="#ctx0" brushRef="#br0" timeOffset="10800">9951 702 0,'93'70'47,"-70"-24"-31,24-22-16,-24 22 15,0-23-15,-23 1 16,24-1-16,-24 0 16</inkml:trace>
  <inkml:trace contextRef="#ctx0" brushRef="#br0" timeOffset="10972">10230 515 0,'-70'140'63,"47"-70"-63,-24 23 16,1-23-16,-24 23 15,23-23-15,-23 0 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29:47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1610 0 0,'0'23'94,"-24"0"-79,24 0-15,0 24 16,-23 23-16,23-23 16,0 22-16,0-22 15,0 46-15,0-23 16,0 47-16,0-1 15,-23 1-15,23-1 16,-24 1-16,1-1 16,0 1-16,23-1 15,-24-22-15,24 22 16,-23 1-16,23-1 0,0 1 16,0 22-16,0 1 15,-23 0-15,0 0 16,23-24-16,-24 24 15,1-23-15,0 23 16,23-24-16,-24 1 16,24-24-16,0 23 15,0 1-15,0-24 16,0 23-16,0-22 16,0 22-16,-23-23 15,23 24-15,0-24 16,0 24-16,0-24 0,23 0 15,-23 0-15,0 1 16,0-1-16,24 0 16,-24 23-16,0-22 15,0 22-15,0-23 16,0 24-16,0-24 16,0 24-16,0-1 15,23-23-15,-23 24 16,0-24-16,23-23 15,-23 23-15,0-23 16,0 0-16,24 23 16,-24 0-16,0 1 15,0-24-15,0 23 0,0-23 16,0 0 0,0-1-16,23 1 0,-23 0 15,0 0-15,0 0 16,0 0-16,0-23 15,0 23-15,0-24 16,0 1-16,0 23 16,0-24-16,0 1 15,0-1-15,0 1 16,0 0-16,0 23 16,0-24-16,23 24 15,-23-23-15,0 23 16,0 0-16,0-24 15,0 1-15,0 23 0,0-24 16,0 24-16,23-23 16,-23 23-16,0 0 15,24-24-15,-24 24 16,23-23-16,-23 23 16,0-24-16,23 1 15,-23-1-15,0 1 16,0-24-16,0 24 15,0-24-15,0 1 16,0-1-16,0 0 0,0 24 16,0-24-1,0 0 1,0 1-16,0-48 31,0-22-15</inkml:trace>
  <inkml:trace contextRef="#ctx0" brushRef="#br0" timeOffset="2408">6923 0 0,'-24'93'47,"24"-70"-31,0 24-16,0-24 16,0 0-16,0 24 15,0-1-15,0 24 16,0-23-16,0 23 15,0 23-15,0-23 0,0 23 16,0 0-16,0 1 16,-23-1-16,23 23 15,0-22-15,-23 22 16,23 1-16,0-24 16,-24 23-16,24 1 15,0-24-15,-23 24 16,23-24-16,0 23 15,0-22-15,-23-1 16,23 0-16,0 23 16,0-22-16,0-1 15,-24 0-15,24 0 16,0 1-16,0-1 0,-23 0 16,23 0-16,0-23 15,0 0-15,0 0 16,0 0-16,0 0 15,0 0-15,0-1 16,0 1-16,0 0 16,0 0-16,0 0 15,0-23-15,0 23 16,0 0-16,0-1 16,0 1-16,0 0 15,0 0-15,0 0 16,0 0-16,0 0 0,0 0 15,0-24 1,0 24-16,0 0 0,23 0 16,-23 0-16,0 0 15,24 0-15,-24 0 16,0 23-16,23-23 16,-23-23-16,0 22 15,0 1-15,23 0 16,-23 0-16,0-23 15,0 23-15,0 0 16,0-24-16,0 24 16,24 0-16,-24-23 15,0-1-15,0 1 0,23-1 16,-23 1-16,0-24 16,23 24-16,-23-24 15,0 1-15,24 22 16,-24-23-16,0 1 15,23-1 1,-23 0-16,0 1 16,0-1-16,0 0 15,23 24-15,-23-24 16,0 24-16,0-24 16,0 24-16,0-1 15,0-22-15,0 22 16,0 1-16,24-1 15,-24 1-15,0 0 0,0-1 16,0 1-16,0 23 16,0-24-16,0 1 15,23 23-15,-23-24 16,0 1-16,23 23 16,0-23-16,-23-1 15,24 24-15,-24-23 16,23-1-16,0 1 15,-23 0-15,24-1 16,-1 1-16,-23 23 16,23-24-16,1 1 15,-24-1-15,23 1 16,0 0-16,-23-1 0,23 1 16,-23-1-16,24 1 15,-1 0-15,-23-1 16,0-22-16,23 22 15,-23 1-15,24-24 16,-24 24-16,0-1 16,0 1-16,0 0 15,23-1-15,-23 1 16,0-24-16,0 24 16,23-1-16,-23-22 15,0-1-15,0-46 31,0-1-15,0-46-16</inkml:trace>
  <inkml:trace contextRef="#ctx0" brushRef="#br0" timeOffset="4818">1679 6664 0,'0'47'172,"0"-1"-172,0 1 16,-23 46-16,23-23 0,0 23 16,0-23-16,0 23 15,0-23-15,0 0 16,23-23-16,-23-1 15,0-22-15,24-24 16,-24 23-16,23-23 16,-23-23-1,0-24-15</inkml:trace>
  <inkml:trace contextRef="#ctx0" brushRef="#br0" timeOffset="5554">1773 6571 0,'46'0'47,"-22"0"-47,22 0 16,-22 23 0,22-23-16,1 0 0,-1 0 15,24 0-15,-23 0 16,23 0-16,0 0 15,0 0-15,-1 0 16,1 0-16,0 0 16,0 0-16,-23 0 15,-1 0-15,1 0 16,0 24-16,-24-24 16,24 0-16,-24 0 15,0 0-15,24 0 0,-24 0 16,0 0-1,-23 23-15,24-23 0,-1 23 32,-23 0-17,23-23 1,-23 24-16,24-1 16,-24 0-1,23 1 1,-23-1-1,0 0-15,0 1 16,0-1-16,0 23 16,0-22-16,0 22 15,0 1-15,0 0 16,0-1-16,0 1 0,0 23 16,0-24-16,0-22 15,0 22-15,0-22 16,0 22-16,-23-46 15,23 23-15,0 1 16,0-48 0</inkml:trace>
  <inkml:trace contextRef="#ctx0" brushRef="#br0" timeOffset="6207">1679 7410 0,'24'0'63,"22"0"-48,-22 0-15,46 0 16,-24 0-16,1 0 16,-1 0-16,24 0 15,0 23-15,0-23 0,23 0 16,1 0-1,-25 0-15,25 0 0,-24 0 16,23 0-16,-23 0 16,-24 0-16,24 0 15,-23 0-15,-1 0 16,-22 0-16,-1 0 16,0 0-1</inkml:trace>
  <inkml:trace contextRef="#ctx0" brushRef="#br0" timeOffset="7040">1819 6944 0,'24'70'62,"-24"-47"-62,0 0 32,0-46 30,0 0-62</inkml:trace>
  <inkml:trace contextRef="#ctx0" brushRef="#br0" timeOffset="7308">1819 6944 0,'94'-140'0,"-94"163"63,0 1-48,0-1-15,0 0 16,0 0-16,0 1 15,0-1-15,0 0 16,0 1 0,0-1-16,0 0 15</inkml:trace>
  <inkml:trace contextRef="#ctx0" brushRef="#br0" timeOffset="7662">2029 6944 0,'0'70'47,"0"-47"-31,0 24-16,0-1 15,0-23-15,0 24 16,0-24-16,0 24 15,0-24-15,0 1 16</inkml:trace>
  <inkml:trace contextRef="#ctx0" brushRef="#br0" timeOffset="8022">2192 6967 0,'70'23'63,"-47"-23"-63,-23 24 16,0-1-16,0 0 15,0 1-15,0-1 16,-23 23-16,0-22 15,-1-1-15,1 0 16,23 1-16,23-24 78,1 0-62,22-24-16,-22 24 15,-1-23-15</inkml:trace>
  <inkml:trace contextRef="#ctx0" brushRef="#br0" timeOffset="8449">2495 6967 0,'47'0'47,"-24"0"-31,-23 23 0,-23 24-16,-1-24 15,1 1-15,23-1 16,-23 0-16,23 0 15,23 1 17,0-24-17,1 0 1,-1 0-16,0 0 16,1 0-16,-24 23 31,0 0-16,0 1-15,-24 22 16,1-22-16,0-1 16,-1 0-16,1-23 15,0 0 1</inkml:trace>
  <inkml:trace contextRef="#ctx0" brushRef="#br0" timeOffset="8674">2775 6874 0,'0'116'47,"0"-92"-47,0 22 15,0-22-15,0-1 16</inkml:trace>
  <inkml:trace contextRef="#ctx0" brushRef="#br0" timeOffset="8817">2938 6827 0,'0'117'31,"0"-47"-15,-23-24-16,23 24 15,0-47-15</inkml:trace>
  <inkml:trace contextRef="#ctx0" brushRef="#br0" timeOffset="15865">2 6967 0,'23'0'94,"0"0"-94,1 0 16,-1 0-16,0 0 15,24 0-15,-24 0 16,24 23-16,-24-23 15,24 0-15,-1 0 16,-22 0-16,22 0 16,-23 24-16,24-24 15,-24 0-15,24 0 16,-24 0-16,24 0 16,-1 0-16,-22 0 0,22 23 15,1-23 1,-24 0-16,24 0 0,-24 23 15,24-23-15,-24 0 16,24 0-16,-24 24 16,24-24-16,-1 0 15,-22 0-15,-1 0 16,0 0-16,0 0 16,1 0-1,-1 0 1,0 23-16,1-23 15,-1 0 1,0 0-16,1 0 16,-1 0-1,0 0 1,0 0 0,1 0 77,-1 0-77,0 0 15,1 0-15,-1 0 46,-23-23-15,0-1-47</inkml:trace>
  <inkml:trace contextRef="#ctx0" brushRef="#br0" timeOffset="16322">1423 6967 0,'23'0'125,"-23"23"-109,24-23-16,-1 0 15,0 24 1,1-24-16,-1 23 16,0-23 15,-23 23-15,0 1-1,0-1 1,0 0-1,-23 24-15,0-1 16,-24 1-16,24-24 0,-1 1 16,-22-1-16,-1 0 15,-23-23-15</inkml:trace>
  <inkml:trace contextRef="#ctx0" brushRef="#br0" timeOffset="19249">2 6967 0,'23'0'63,"-23"-23"-32,0-1-15,0 1-1,0 0-15,0-24 16,-23 24-16,23-47 15,0 23-15,0-22 16,0-1-16,0 23 16,0-23-16,0 23 15,0-22-15,0 22 16,23 0-16,-23-23 16,0 24-16,23-24 15,-23 0-15,0 23 0,24-22 16,-24 22-16,0 0 15,0 24-15,0-24 16,0 24-16,0-23 16,0-1-16,23 0 15,-23 1-15,0-1 16,0-23-16,0 24 16,23-1-16,-23-23 15,0 23-15,0 1 16,0-1-16,23-23 15,-23 0-15,0 1 16,24-1-16,-24-24 0,23 24 16,-23-23-16,23 0 15,-23 0-15,0 23 16,24 0-16,-24-23 16,23 23-16,-23 23 15,0-23-15,0 0 16,0 1-16,23-1 15,-23 0-15,0-23 16,0 23-16,24-24 16,-1 25-16,-23-25 15,23 1-15,1 23 16,-24 24-16,23-24 16,-23 46-16,0-22 0,23-1 15,-23 24 1,23-24-16,-23 24 0,24-24 15,-24 24-15,23-24 16,-23 1-16,23-1 16,1 1-16,-24 22 15,0-22-15,23 22 16,-23-22-16,0 23 16,23-24-16,-23 24 15,0-24-15,24 0 16,-24 1-16,23-1 15,-23 1-15,0 22 16,23-22-16,-23-1 16,0 24-16,0-24 0,23 24 15,-23 0-15,0-24 16,24 24-16,-24-1 16,0 1-16,0 0 15,23-1-15,-23 1 16,0 0-16,0 0 15,0-1 1,23 1-16,-23 0 16,0-1-1,0 1-15,0 0 16,0-1-16,0 1 16,24 23-16,-24-23 15,0-1-15,0 1 16,0 0-16,0 0 15,23-1 1,-23 1 0,0 0-1,0-1 1,23 24 15,-23-23 32,24 23-48,-1 0 1,0 0 15,0 0-15,1-23-1,-1 23 17,0 0 15,1 0-16,-1 0-31,0 0 15,1 0 1,-1 0 0,0 0 15,1 0-15,-1 0-16,0 0 15,24 0-15,-1 0 16,-22 0-16,22 0 15,1 0-15,-1 0 0,1 0 16,0 0-16,-1 0 16,1 0-16,23 0 15,-24 0-15,24 0 16,0 0-16,0 0 16,0 0-16,-23-24 15,-1 24-15,1 0 16,-1 0-16,-22 0 15,-1 0-15,0 0 16,1 0-16,-1 0 16,24 0-16,-24 0 15,23 0-15,-22 0 16,-1 0-16,24 0 16,-24 0-16,0 0 15,1 0 1,-24 24 93,0-1-93</inkml:trace>
  <inkml:trace contextRef="#ctx0" brushRef="#br0" timeOffset="20485">2984 1095 0,'0'-24'93,"-23"24"-77,0-23 0,0 23-16,-1 0 15,1 0-15,0 0 16,-1 0-16,1 23 16,0 1-16,23-1 31,0 0-31,0 1 0,0-1 15,0 0 1,0 1-16,23-24 16,0 23-16,1-23 15,22 23-15,-22-23 16,-1 0-16,0 23 16,0-23-16,-23 24 31,-23-24-31,-23 23 15,-1 0-15,0 1 0,24-24 16,0 23 0,-1-23-16,1 0 0,23-23 47,23-1-47,1 1 15</inkml:trace>
  <inkml:trace contextRef="#ctx0" brushRef="#br0" timeOffset="20743">3124 1141 0,'24'0'47,"-1"0"-47,23 0 16,-22 0-16,-1 0 15,0 0-15,1 0 16,-1 0-16,0 0 16</inkml:trace>
  <inkml:trace contextRef="#ctx0" brushRef="#br0" timeOffset="21056">3357 978 0,'-23'24'62,"0"-1"-62,-1 0 16,24 24-16,-23-1 16,23 1-16,-23 0 15,23-1-15,-24 1 16,24-1-16,0 1 16,0-24-16,24 1 15,-1-24 1,0 0-16,1 0 15,-1-24-15,0 1 16,24-24-16,-24 1 16,0 22-16</inkml:trace>
  <inkml:trace contextRef="#ctx0" brushRef="#br0" timeOffset="21475">3544 1095 0,'0'46'47,"0"1"-31,0 0-16,0-24 15,0 23-15,-24 1 16,24-24-16,0 1 15,-23-1-15,23 0 16,-23-23 0,23-23 31,23-24-32,-23 24-15,23-24 0,1 24 16,-24 0-16,23 0 15,0-1-15,1 1 16,-1 23-16,0-23 16,1 23-1,-1 0-15,0 0 16,0 0-16,1 0 16,-1-24-16</inkml:trace>
  <inkml:trace contextRef="#ctx0" brushRef="#br0" timeOffset="22434">2542 745 0,'23'0'125,"-23"24"-94,23-24-31,-23 23 16,0 0-1,0 24-15,0-24 16,0 24-16,0-24 16,0 24-16,-23-1 15,23 1-15,0-1 16,0 1-16,-23 23 15,23-24-15,0 1 16,0 0-16,0-1 0,-24-22 16,24-1-16,0 0 15,0 1 1,0-48 62,24-22-62,-1-1-16,-23 0 15</inkml:trace>
  <inkml:trace contextRef="#ctx0" brushRef="#br0" timeOffset="23367">2588 722 0,'47'-23'63,"-24"23"-63,24-24 0,-1 24 15,1 0-15,23 0 16,-23 0-16,22 0 16,-22 0-16,0 0 15,23 0-15,-1 0 16,-22 0-16,23 0 15,0 0-15,-24 0 16,24 0-16,-23 0 16,0 0-16,-24 0 15,0 0-15,1 0 16,-1 24-16,0-24 16,0 0-16,1 23 15,-1-23-15,0 23 16,1-23-16,-1 0 15,0 0-15,-23 24 16,24-24-16,-1 0 16,0 0-1,-23 23-15,23-23 16,1 0 0,-1 0 15,-23 23-31,0 0 47,0 1 0,0-1-47,0 24 15,0-24 1,0 24-16,-23-24 15,23 23-15,-24 1 16,24 0-16,-23-1 16,23 1-16,-23-1 15,23 1-15,0 0 16,-23-1-16,23 1 16,0-24-16,-24 1 15,24-1-15,0 0 16,0 0-16,-23 1 15,23-1 1,-23-23 47,23-23-48</inkml:trace>
  <inkml:trace contextRef="#ctx0" brushRef="#br0" timeOffset="24079">2635 1491 0,'23'0'157,"24"0"-157,-1 0 15,-22-23-15,46 23 16,-24 0-16,1 0 15,23 0-15,-24 0 16,24 0-16,-23 0 16,23 23-16,-24-23 15,24 0-15,-23 23 16,23-23-16,-24 0 16,24 0-16,-23 0 0,-24 0 15,24 0 1,-24 24-16,0-24 0,1 0 15,-24-24 48</inkml:trace>
  <inkml:trace contextRef="#ctx0" brushRef="#br0" timeOffset="114396">1633 186 0,'23'0'62,"0"0"-46,1 0-16,22 0 15,1 0-15,0 0 0,-1 0 16,1 0-16,-1 0 16,1 0-16,0 0 15,-1 0-15,24 0 16,-23 0-16,23 0 15,0 0-15,-1 0 16,25 0-16,-24 0 16,-1 0-16,1 0 15,0 0-15,24 0 16,-1 23-16,0-23 16,23 0-16,1-23 15,23 23-15,-24 0 0,24 0 16,-23 0-16,-1 0 15,24 0-15,-47 23 16,24 1-16,-1-24 16,-23 23-16,1 0 15,22 0-15,-46-23 16,23 24-16,-23-24 16,0 23-16,0 0 15,-23-23-15,-1 24 16,1-24-16,-1 0 15,1 23-15,-24-23 16,24 0-16,0 0 16,-1 0-16,-23 0 0,24 0 15,0 0 1,-1 0-16,24 0 0,0 0 16,0 23-16,0-23 15,0 24-15,0-24 16,0 0-16,0 23 15,-1-23-15,1 0 16,-23 0-16,-24 0 16,24 0-16,-24 0 15,0 23 1,1-23-16,-1 0 16,24 0-16,-24 0 0,0 0 15,1 0 1,-1 0-16,23 0 0,-22 0 15,-1 0-15,-23-23 16,23 23-16,1 0 16,-1 0-16,0 0 15,1-23-15,-1 23 16,0 0 0</inkml:trace>
  <inkml:trace contextRef="#ctx0" brushRef="#br0" timeOffset="115693">1703 1771 0,'116'0'63,"-92"23"-63,22-23 15,1 0-15,-1 23 0,1-23 16,0 23-16,23-23 16,-1 24-16,1-24 15,24 23-15,-1 0 16,0-23-16,0 24 15,24-24-15,-1 23 16,1-23-16,23 0 16,-1 0-16,24 0 15,-23 0-15,23-23 16,-23 23-16,0 0 16,-23 0-16,-1 0 15,1 0-15,-1 23 0,1-23 16,-1 0-16,-23 0 15,1 0-15,-1 0 16,0 0-16,-23 0 16,23 0-16,-23 0 15,0 0-15,0 0 16,0 0-16,0 0 16,0-23-16,-1 23 15,1 0-15,0-24 16,0 24-16,0 0 15,0-23-15,0 23 16,-23 0-16,22 0 0,-22 0 16,0 23-16,-1-23 15,1 0-15,-1 24 16,1-24-16,0 0 16,-1 0-16,-22 0 15,-1 0-15,0 0 16,0 0-16,1 0 15,-1 0 1,-70 0 15</inkml:trace>
  <inkml:trace contextRef="#ctx0" brushRef="#br0" timeOffset="117522">1377 5056 0,'0'-23'62,"23"23"-15,0 0-47,0-23 0,24-1 16,0 1-16,-1 23 15,1-23-15,23-1 16,-24 1-16,24 0 16,-23 0-16,23 23 15,-24 0-15,1 0 16,23 0-16,0 0 16,0 0-16,0 0 15,23 0-15,0 0 16,0-24-16,24 24 15,-1-23-15,1 23 16,-1 0-16,1 0 16,-24 0-16,24 0 0,-1 0 15,-23 0-15,24 0 16,-24-23-16,24-1 16,-1 1-16,-23 0 15,0-1-15,1 24 16,-1-23-16,0 23 15,0 0-15,24 0 16,-24 0-16,24-23 16,22 23-16,-22-24 15,-1 24-15,1 0 16,-1 0-16,1 0 16,-24 0-16,0 0 0,1 0 15,-25 24-15,1-1 16,0-23-16,0 23 15,-23-23-15,23 0 16,-24 24-16,1-24 16,-24 0-16,24 0 15,-24 0-15,0 0 16,1 0-16,-1 0 16,-23-24-16,23 24 15,1 0-15,-1-23 16,24 23-16,-24 0 15,0-23-15,0 23 16,1 0 0,-1 0-1,0 0 1,1 0 15</inkml:trace>
  <inkml:trace contextRef="#ctx0" brushRef="#br0" timeOffset="118934">1330 5569 0,'23'0'47,"1"0"-31,-1 0-16,23 23 15,1-23-15,0 0 16,23 0-16,-1 0 16,1 0-16,0 0 15,0 24-15,0-24 16,0 0-16,0 0 16,0 0-16,0 0 15,0 0-15,23 0 0,-23 0 16,23 0-16,-23-24 15,23 24-15,0 0 16,1 0-16,-1 0 16,0 0-16,0 0 15,0 0-15,1 0 16,22-23-16,-23 23 16,1 0-16,-1 0 15,0 0-15,-23 0 16,0 0-16,23 0 15,-23 23-15,0-23 16,23 0-16,0 0 16,24 0-16,-24 0 0,23 0 15,-22-23-15,-1 23 16,0 0-16,0-23 16,0 23-16,-23 0 15,0 0-15,0 0 16,23 0-16,-46 0 15,46 0-15,-46-24 16,23 24-16,0-23 16,-24 23-16,1 0 15,-1 0-15,1-23 16,23 23-16,-23 0 16,-1 0-16,1 0 0,23 0 15,-24-24 1,-22 24-16,22 0 0,1 0 15,-24-23-15,24 23 16,-24 0-16,0 0 16,24-23-16,-24 23 15,1 0-15,-1 0 16,0 0-16,0 0 16,1 0-16,-1-24 15,0 24 1,1 0-1</inkml:trace>
  <inkml:trace contextRef="#ctx0" brushRef="#br0" timeOffset="119878">7202 5499 0,'24'23'63,"-1"1"-47,0-1-1,0-23 1</inkml:trace>
  <inkml:trace contextRef="#ctx0" brushRef="#br0" timeOffset="120907">7435 5476 0,'-140'116'46,"94"-92"-46,-1 22 16,24-23-16,-24 1 16,47-1-16,-23-23 0,46 0 31,1 0-15,-1 0-16,24-23 15,-1 23-15,1-24 16,-1 1-16,1 0 15,-24 0-15,24-1 16,-47 1-16,0 0 16,0-1-1,-23 1 1,-1 23-16,1 0 16,23-23-16,-23 23 0,-1 23 31,24 0-31,0 1 15,0 22-15,0 1 16,0-24-16,0 24 16,0-24-16,0 24 15,24-24 1,-1-23 0,-23-23-1,0-1 1,0 1-16,0 0 15,-23 23 1,-1 0 0,1 46-16,0-22 15,-1 22-15,-22 1 0,23-1 16,-1-22-16,24-1 16,0-46 15,0-1-31,24 1 15,-1-23-15,0 22 16,0 1-16,24 0 16,-24-1-16,1 24 15,22-23-15,-22 23 16,-1-23-16,0 23 16,-46 23 15,0-23-16,-1 23 1,1-23 0,23 24 15,-23-1-15,23 0-16,0 24 15,-24-24-15,24 24 16,0-24-16,-23 0 15,23 1-15,0-1 32,23-23-32,1 0 0,-1 0 15,0 23-15,1-23 16,-1 0-16,0 0 16,-46 0 30,0-23-30</inkml:trace>
  <inkml:trace contextRef="#ctx0" brushRef="#br0" timeOffset="121123">7295 5965 0,'94'-23'46,"-71"23"-30,0 0-16,-23 23 16,0 0-16,0 1 15,0 22-15,0 1 16,-23-24-16,0 0 16,23 1-16,-24-24 15,24-24 1</inkml:trace>
  <inkml:trace contextRef="#ctx0" brushRef="#br0" timeOffset="121460">7552 5639 0,'46'70'47,"-46"-47"-32,0 24-15,0-24 16,0 0 0,24-23-16,-1 0 15,-23-23 1,23 0-16,1-1 0,-1 24 16,0-23-1,0 23-15,-23 23 31,-23 24-31,0 0 16,0 22-16,-24-22 16,0 0-16,24-1 15,0-22-15,-1-1 16,1-23-16</inkml:trace>
  <inkml:trace contextRef="#ctx0" brushRef="#br0" timeOffset="121610">7505 5918 0,'117'94'31,"-94"-71"-15,0 24-16,24-24 0,-24 0 16,0-23-16</inkml:trace>
  <inkml:trace contextRef="#ctx0" brushRef="#br0" timeOffset="121971">7808 5709 0,'140'-24'47,"-117"24"-47,1 0 15,-1 0-15,-23 24 16,0-1 0,-23 0-16,-1 24 15,1-24-15,0 1 16,-24-1-16,24-23 16,46-23 46,0-1-46,1 1-16,-1 0 15,0-1-15,-23 1 0,0 0 16,0-1 0</inkml:trace>
  <inkml:trace contextRef="#ctx0" brushRef="#br0" timeOffset="122196">7948 5616 0,'0'93'62,"23"-23"-62,-23 0 16,24-24-16,-24 24 16,0 0-16,23-23 15,-23-24-15,0 23 0,-23-46 47,-1 0-47,1-23 16,0 0-16,-1-24 15,1 1-15</inkml:trace>
  <inkml:trace contextRef="#ctx0" brushRef="#br0" timeOffset="122442">8018 5476 0,'140'-24'31,"-117"24"-31,0 0 16,1 24-16,-24 22 15,0-22 1,-24 22-16,1-22 15,0 22-15,-1 1 16,1-24-16,0 0 16,-1-23-16,1 0 15</inkml:trace>
  <inkml:trace contextRef="#ctx0" brushRef="#br0" timeOffset="122593">8041 5709 0,'23'70'46,"-23"-24"-46,0 24 16,0 0-16,0 0 16,0-23-16,-23 22 15,23-22-15,-23-24 16,0 1-16</inkml:trace>
  <inkml:trace contextRef="#ctx0" brushRef="#br0" timeOffset="122983">8064 5802 0,'117'-70'31,"-70"47"-31,-24-1 16,0 24-16,0-23 15,1 23-15,-48 23 31,1-23-15,0 24-16,0-1 16,-1 0-16,24 1 15,-23 22-15,23 1 16,-23-1-16,23 1 16,0 23-16,0-23 15,0-1-15,23-23 0,0 1 16,1-24-16,-1 0 15,0 0 1,-23-24-16,0 1 16,0 0-1,0 0-15,-23-24 16,0 24-16,-1-1 16,24 1-16,-23 23 15</inkml:trace>
  <inkml:trace contextRef="#ctx0" brushRef="#br0" timeOffset="123171">8437 5452 0,'93'-23'31,"-46"23"-31,23 0 15,-47 0-15,1 0 16,-1 23-16,-23 1 16</inkml:trace>
  <inkml:trace contextRef="#ctx0" brushRef="#br0" timeOffset="123374">8530 5569 0,'0'140'31,"0"-47"-31,0 0 16,24 24-16,-24-24 15,0 23-15,23-46 16,-23 0-16,0 0 16,0-47-16,0 1 15,0-48 1</inkml:trace>
  <inkml:trace contextRef="#ctx0" brushRef="#br0" timeOffset="123912">8554 5732 0,'70'-93'46,"-47"93"-46,0 0 63,-23 23-63,0 0 16,0 1-16,0-1 15,0 0-15,0 1 0,-23-1 16,0 0-16,23 1 15,-24-1-15,1-23 16,23 23 0,-23-23-1,-1 0 1,24 23-16,0 1 16,-23-1-1,23 0-15,0 1 31,23-24-15,1 0 0,-1-24-1,-23 1 1,23 23-16,-23-23 0,24-1 16,-24 1-1,0 0 1,0 0-1,23-1 1,-23 1-16</inkml:trace>
  <inkml:trace contextRef="#ctx0" brushRef="#br0" timeOffset="124288">8694 5616 0,'23'-24'0,"-23"-22"0,23 22 15,1 24-15,-24-23 16,23 23-16,-23 23 47,0 1-32,0-1-15,0 0 16,0 1-16,0-1 16,0-46 46,23-1-46,0 1-16,1 0 15,-1-1-15,0 24 16,1 0 0,-24 24-1,0-1 1,-24 0-16,1 24 15,0-1-15,-1 1 16,-22 0-16</inkml:trace>
  <inkml:trace contextRef="#ctx0" brushRef="#br0" timeOffset="124512">8787 5849 0,'93'-94'31,"-70"71"-31,1 23 16,-1-23-16,0 23 16,-23 23-16,0 0 15,0 24-15,0 0 16,-23 22-16,0 1 16,-24 0-16,0 0 15,1-23-15,-1-1 16,24-46-16,0 0 15</inkml:trace>
  <inkml:trace contextRef="#ctx0" brushRef="#br0" timeOffset="124662">8694 5988 0,'116'70'32,"-69"-23"-17,-1-24-15,1 24 16,0-1-16,22-22 15,-22 22-15,0-22 16,-24-1-16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2:00.5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 0,'0'-24'47,"46"24"-32,1 0-15,-1 0 16,-22 0-16,46 0 16,-24 0-16,1 0 15,23 0-15,0 0 16,0 0-16,23 24 15,0-24-15,0 0 16,24 0-16,-1 0 16,24 0-16,0-24 15,0 24-15,-24 0 0,24 0 16,-47 0-16,24 24 16,-24-24-16,0 23 15,0 0-15,-23-23 16,-23 24-16,23-24 15,-24 0-15,1 0 16,0 0-16,-1 0 16,1 0-16,-1 0 15,1 0-15,0 0 16,23 0-16,-1 0 16,1 0-16,0 0 15,24 0-15,-1 0 16,0 0-16,-23 0 0,23 0 15,0 0-15,0 0 16,-23 23-16,47-23 16,-47 23-16,23-23 15,0 23-15,0-23 16,1 0-16,-1 0 16,-23 0-16,-24 0 15,1 0-15,0 24 16,-24-24-16,0 0 15,1 0-15,-1 0 16,0 0-16,0 0 16,-46 0 15,0 0-31</inkml:trace>
  <inkml:trace contextRef="#ctx0" brushRef="#br0" timeOffset="1126">1794 354 0,'0'23'78,"0"1"-78,0-1 15,23 0 1,-23 0-16,0 1 16,24-24-1</inkml:trace>
  <inkml:trace contextRef="#ctx0" brushRef="#br0" timeOffset="1449">1794 354 0,'140'0'16,"-140"23"31,0 1-47,0-1 16,0 0-16,23-46 31,0 0-16,-23-1-15,24 1 16,-1 23 0,0 0-1,-23 23 17,0 1-32,-23 22 15,-24 1-15,24-24 16,-24 24-16,24-24 15,-23 24-15,22-24 16,-22 0-16</inkml:trace>
  <inkml:trace contextRef="#ctx0" brushRef="#br0" timeOffset="2640">1747 610 0,'0'117'62,"0"-71"-62,-23 1 16,23-24-16,0 1 15,0-48 17,23-22-17,1 22-15,-1-22 0,0-1 16,24 24-1,-24 0-15,24-1 0,-1 1 16,24 0-16,-23 23 16,0 0-16,-24 0 15,0 23-15,-23 0 16,0 1-16,0-1 16,-23 0-16,0 24 15,-24-47-15,24 23 16,-24-23-16,24 0 15,-1 0-15,1-23 16,0-1-16,23 1 0,-24 23 31,24 23-15,-23 1-16,23 22 16,-23 1-16,23 0 15,-23-1-15,23-23 16,0 1-16,23-48 31,-23-22-15,23-1-16,0 24 15,1 0-15,-1-24 16,0 47-16,-23-23 16,24 23-16,-1 0 15,-23 23 1,0 0-16,-23 1 15,-1-1-15,1 24 16,0-24-16,-1-23 16,1 23-16,0-23 15,23-23 17,-23 46-1,23 24-16,-24-1-15,24 1 16,-23 0-16,0-1 16,23 1-16,-24-47 0,24 23 15,0-46 17,24-1-17,-24 1-15,46-23 16,-22 22-16,-1 1 15,23 0-15,1-1 16,0 1-16,-1 23 16,1-23-16,-24 23 15,1 0 1,-24 23-16,0 0 16,0 1-16,-24-1 15,1 24-15,0-47 16,-1 23-16,1-23 15,0 0-15,-1-23 16,24-24-16,-23 24 16,23-24-16,0 0 15,0 24-15,0 70 63,0-1-63,0 24 15,0 23-15,0 1 16,0-1-16,0-23 16,-23 0-16,23 0 15,0-47-15,0 0 0,23-69 32,0-1-32</inkml:trace>
  <inkml:trace contextRef="#ctx0" brushRef="#br0" timeOffset="3142">2377 540 0,'0'94'15,"23"-48"1,-23 1-16,23-1 16,-23-22-16,23-1 15,1 0-15,-1-23 16,0 0 0,1-23-16,-1 0 15,0-24-15,1 24 16,-24-24-16,0 1 15,0 22-15,0 1 16,0 0-16,-24 23 16,1 0-16,-24 0 0,24 0 15,0 23-15,-1 0 16,24 1-16,-23-24 16,23 23-16,0 0 15,23-23 1,1 0-1,22 0 1,-22 0-16,-1 0 16,0 0-16,-23 47 31,-23-24-31,-24 24 16,1-1-16,22 1 15</inkml:trace>
  <inkml:trace contextRef="#ctx0" brushRef="#br0" timeOffset="3352">2260 1053 0,'93'-93'47,"-23"69"-31,-23-22-16,23 23 15,0-1-15,-24 1 16,1 0-16,-1 23 15,-46 23 1,0 0 0,-23 1-1,0-24-15</inkml:trace>
  <inkml:trace contextRef="#ctx0" brushRef="#br0" timeOffset="3705">2563 913 0,'-47'117'16,"47"-71"0,-23 1-16,23-24 15,0 24-15,-23-47 16,46-47 15,-23 1-15,23-1-16,1 24 0,-1-24 15,-23 24 1,23-1-16,24 1 0,-24 23 16,0 0-16,1 0 15,-24 23 1,0 1 0,0 22-16,-24-22 15,1-1-15,23 0 16,-23 1-16,0-1 15,-1-23-15,1 0 16,23-23 0</inkml:trace>
  <inkml:trace contextRef="#ctx0" brushRef="#br0" timeOffset="4222">2563 1006 0,'0'47'47,"0"-24"-32,0 24-15,0-24 16,0 0-16,0 1 16,-23-1-16,23 0 15,23-23 63,0-23-78,1 23 16,-1 0 0,-23 23-1,0 1 1,0-1-16,0 24 16,0-24-16,-23 0 15,-1 24-15,1-24 16,0 24-16,-24-24 15,24 0-15,-1-23 16,24 24-16,-23-24 16,23-24 31,23 24-32,24-23-15,0 0 16,23-1-16,-24 1 15,24 0-15,-23 23 16,-1 0-16,-22 0 16,22 0-16,-23 23 15</inkml:trace>
  <inkml:trace contextRef="#ctx0" brushRef="#br0" timeOffset="4388">3332 1519 0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2:35.7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0 0,'0'24'62,"0"-1"-46,23 0-16,-23 24 16,0 23-16,24-24 15,-24 24-15,0 0 16,0 0-16,0 0 15,0 0-15,0 0 16,0 23-16,-24 0 16,24 1-16,-23 22 15,23-23-15,0 24 16,-23-24-16,23 0 0,0 0 16,0-23-1,-23 0-15,23 0 0,0-23 16,0-1-16,0-22 15,0-1 1,-24-23 31,24-23-47,-23 23 16,0-24-16,-1 1 15,1-24-15,0 24 16,-1-23-16,1 22 15,0 24-15,46 0 79,0 24-64,-23 22-15,24-23 16,-1 24-16,0 0 15,-23-1-15,24-22 16,-24-1-16,0 0 16,23-23-1,0-23-15,1-24 16,-1 24 0,0-24-16,0-23 0,1 24 15,-1-1-15,0 24 16,-23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9:40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0 0,'70'47'47,"-47"-24"-31,-23 0-16,24 1 15,-24-1-15,0 24 16,0-24-16,-24 24 16</inkml:trace>
  <inkml:trace contextRef="#ctx0" brushRef="#br0" timeOffset="943">0 303 0,'94'47'47,"-71"-24"-31,-23 24-16,0-1 15,0-22-15,0-1 16,0 0-16,0 0 15,-23-23 1,23-23 0,0-23-16,0 22 15,23 1-15,0-24 16,0 24-16,1 0 0,22-1 16,-22 1-16,22 0 15,1 23-15,0-23 16,-1 23-16,1 0 15,-24 0 1,-23 23 0,-23 0-16,-1 24 15,-22-1-15,23-22 16,-24 22-16,24-22 16,-1-1-16,1 0 15,0-23-15,46-23 78,0 0-78,24-1 16,-24 1-16,1 23 16,-24 23 30,0 24-46,0-24 16,0 24-16,0-24 16,0 24-16,0-24 15,0 0-15,0 1 16,23-48 46,-23 1-62,23 0 16,-23-1-16,0 1 16,-23 0-1,23-1-15,-23 24 16,-1 0-16,1 0 16,0 0 15,23 24-31,-24 22 0,1 1 15,0 0 1,-1-1-16,1 24 0,0-23 16,-24-1-16,24-22 15,0-1-15,23 0 16,-24-23-16,1 0 16,23-23-1</inkml:trace>
  <inkml:trace contextRef="#ctx0" brushRef="#br0" timeOffset="1170">210 746 0,'117'0'32,"-71"23"-32,24 1 15,-23-24-15,-1 23 16,24 0-16,-23 0 15,-1 1-15,1-1 16,0-23-16,-1 23 16,-22-23-16,-1 0 15,0 0-15,-23-23 16,0 0-16,23-1 16</inkml:trace>
  <inkml:trace contextRef="#ctx0" brushRef="#br0" timeOffset="1483">1026 513 0,'93'46'31,"-23"1"-31,-24 0 16,24 23-16,0-24 15,-23 1-15,-1-1 16,1 1-16,0 0 16,-1-24-16,-22 0 0,-1 1 15,0-24-15,0 0 16,-23 23-16,0-46 31</inkml:trace>
  <inkml:trace contextRef="#ctx0" brushRef="#br0" timeOffset="1709">1352 350 0,'23'70'47,"-23"-47"-47,24 0 16</inkml:trace>
  <inkml:trace contextRef="#ctx0" brushRef="#br0" timeOffset="1942">1585 396 0,'-23'94'31,"-1"-25"-31,1 1 16,-24 0-16,1 0 15,-1-23-15,1 23 16,-24-24-16,23 1 16,1-24-16,-1 1 15,0-1-15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2:37.0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0 192 0,'23'0'78,"0"0"-63,24 0-15,-1 0 16,24 0-16,0 0 0,23-24 16,1 24-16,22-23 15,-23 23-15,1 0 16,-1 0-16,0 0 16,0 0-16,-23 0 15,0 0-15,-23 0 16,-1 23-16,1-23 15,-24 0-15,0 0 16,-69 0 31,-1 24-47,1-24 16,-24 0-16,0 0 0,-23 0 15,-24 0 1,24 0-16,-24 0 0,24 0 15,0 0-15,23-24 16,23 24-16,1 0 16,-1-23-16,24 23 15,0 0 1,46 0 31,0 0-32,47 0-15,0 0 16,0 0-16,23 0 0,0-23 16,24 23-16,-24 0 15,0 0-15,-23 0 16,-47 0-16,24 0 16,-70 0 15,-1 0-31,-45 0 15,-1 0-15,-47 0 16,1 0-16,-1 0 16,1 23-16,-1-23 15,24 0-15,23 0 16,0 0-16,23 0 16,24 0-16,0 0 15,23 23 1,23-23-16,0 24 15,1-24-15,22 0 16,1 23-16,23-23 16,0 0-16,0 0 15,23 0-15,0 0 16,0 0-16,24 0 16,-24-23-16,0 23 15,-23 0-15,0 0 16,-47 0-16,1 0 15,-1 0-15,-46-24 32,-24 24-32,0 0 15,-46-23-15,23 23 16,-23 0-16,0 0 16,0 0-16,23 0 15,0-23-15,0 23 16,23 0-16,-23-24 15,47 24-15,0 0 16,0 0-16,23-23 47,23 23-31,0 0-16,24 0 0,-1 0 15,24 0 1,-23 0-16,46 0 0,-23 23 15,23-23-15,0 0 16,1 24-16,-1-24 16,-23 23-16,0-23 15,-24 0-15,-22 23 16,-48-23 31,1-23-47,-47 0 15,0 23-15,0-24 16,-23 24-16,23-23 16,-23 23-16,23 0 0,-23-23 15,23 23-15,0 0 16,23 0-16,1 0 16,22 0-16,1 0 15,46 0 16,24 0-15,-24 0 0,24 0-16,23 0 15,0 0-15,0 0 16,23 0-16,0 0 16,24 0-16,-24 0 15,0 0-15,0 0 0,-23 0 16,-23 0-16,-24 0 15,-23 23-15,-23-23 63,-24 0-63,1 0 16,-24 0-16,0 0 15,0 0-15,0 0 16,0 0-16,0 0 15,24 0-15,-1 0 16,0 0-16,24 0 0,-24 0 16,24 0-16,0 0 15,0 0 1,23-23-16,23 23 62,0 0-62,24 0 16,23-23-16,0 23 16,-1 0-16,25-24 15,-1 24-15,0 0 16,-23 0-16,0 0 16,0 0-16,-24 0 0,-22 24 15,-1-24-15,-70 0 63,24 23-63,-23-23 15,-1 0-15,-23 0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3:08.1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2:54.9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139 466 0,'24'0'31,"-1"0"-16,24 0-15,-1-23 16,1 23-16,-24-23 16,24 23-16,-24 0 15,0 0 1</inkml:trace>
  <inkml:trace contextRef="#ctx0" brushRef="#br0" timeOffset="189">0 676 0,'116'-70'62,"-46"23"-62,23 24 16,-23 0-16,-23 0 15,-24 23-15</inkml:trace>
  <inkml:trace contextRef="#ctx0" brushRef="#br0" timeOffset="490">303 210 0,'-24'116'47,"24"1"-32,24-1-15,-24-22 0,0-1 16,0 0 0,23-46-16,-23-1 0,0-22 15,0-1-15,0-46 47,-23-24-31,23 0-16,-24-23 15,24 24-15</inkml:trace>
  <inkml:trace contextRef="#ctx0" brushRef="#br0" timeOffset="699">419 163 0,'117'117'31,"-71"-94"-15,1 0-16,-1-23 15,1 24-15,-24-24 16,24 0-16,-24-24 15,-23 1 1</inkml:trace>
  <inkml:trace contextRef="#ctx0" brushRef="#br0" timeOffset="856">699 47 0,'-47'140'47,"24"-71"-31,0-22-16,-1 0 15</inkml:trace>
  <inkml:trace contextRef="#ctx0" brushRef="#br0" timeOffset="1299">582 443 0,'0'116'15,"0"-46"-15,0 24 16,0-25-16,0 1 16,0-23-16,0 0 15,24-24-15,-1-23 16,0-23 15,0-1-31,1-46 16,-1 24-16,-23-24 15,23 0-15,-23 0 16,0 23-16,0 1 16,0-1-16,-23 47 0,-24-23 15,24 23-15,-23 0 16,22 23-16,1 24 15,23-1-15,-23-22 16,23-1-16,0 0 16,0 1-16,23-1 15,0-23 1,24 0-16,-24 0 16,0 0-16,24 0 15,-24-47-15,1 24 16,22-24-16</inkml:trace>
  <inkml:trace contextRef="#ctx0" brushRef="#br0" timeOffset="2124">1188 23 0,'-116'140'31,"69"-70"-15,24 0-16,-1-23 16,1-1-16,23-22 15,0-1-15,0 0 16,23-23 15,1 0-31,-1 0 16,24-23-16,-24 23 15,0-23-15,0 23 16,-46 23 15,0 0-15,0-23-16,-1 24 16,24-1-16,-23-23 15,23 23 1,23-23 15,24 0-31,-24-23 16,0 0-16,1 23 15,-1-24-15,-46 48 32,-24-1-17,1 0-15,-1 24 16,24-24-16,-1 24 15,1-24-15,23 0 16,0 1-16,0-1 16,0 0-16,23-23 15,1 23 1,-1-23-16,0 0 0,24-46 16,-1 23-16,-22-24 15,22 0-15,-22 1 16,-1 22-16,-23 1 15,0 0-15,-23 0 16,-1 23 0,1 0-16,0 0 15,-1 23-15,24 0 16,-23 24-16,23-1 16,-23 1-16,23 23 15,0-24-15,0 1 16,0-24-16,0 24 15,23-47-15,0 23 16,1-23-16,-1 0 0,0 0 16,1-46-16,-1 22 15,0-22-15,-23 22 16</inkml:trace>
  <inkml:trace contextRef="#ctx0" brushRef="#br0" timeOffset="2319">1235 490 0,'140'0'47,"-71"-24"-47,1 1 16,0 0-16,0-1 0,-23 1 15,-1 0-15,1-1 16,-24 24-16,-23-23 15,0 0-15</inkml:trace>
  <inkml:trace contextRef="#ctx0" brushRef="#br0" timeOffset="2506">1584 140 0,'-23'186'16,"23"-69"-1,0 23-15,0 23 0,-23 0 16,23-23 0,0 0-16,0-1 0,0-45 15,0-1-15,-24-23 16,24 0-16</inkml:trace>
  <inkml:trace contextRef="#ctx0" brushRef="#br0" timeOffset="2995">2097 466 0,'116'-23'47,"-69"23"-47,23-23 16,-23-1-16,-1 1 15</inkml:trace>
  <inkml:trace contextRef="#ctx0" brushRef="#br0" timeOffset="3175">2027 629 0,'117'-46'47,"-71"22"-47,24 1 16,0-23-16,-23 22 15,-24 1-15,0 0 16,-23-1-16</inkml:trace>
  <inkml:trace contextRef="#ctx0" brushRef="#br0" timeOffset="3420">2260 233 0,'0'187'47,"23"-94"-47,-23 0 15,0 0-15,0 24 16,0-47-16,0 0 16,0-24-16,0-23 15,0 1-15,0-48 32,0 1-17,-23-47-15,23 24 16</inkml:trace>
  <inkml:trace contextRef="#ctx0" brushRef="#br0" timeOffset="3654">2516 0 0,'70'140'31,"-23"-93"-31,-24 22 16,24-22-16,-1-24 0,1 1 16,0-1-1,-24-23-15,24 0 0,-24 0 16,-23-47-16,0 24 16,0-24-16,0 1 15</inkml:trace>
  <inkml:trace contextRef="#ctx0" brushRef="#br0" timeOffset="3790">2773 23 0,'-94'117'31,"71"-70"-15,0 22-16,0-22 15,-1 0-15</inkml:trace>
  <inkml:trace contextRef="#ctx0" brushRef="#br0" timeOffset="4208">2610 443 0,'0'140'15,"0"-94"1,0 24-16,0 23 15,0-46-15,0 23 0,0-23 16,23-24 0,0 0-16,0-23 15,1-23 1,-1-24-16,0 1 16,-23-1-16,24-23 15,-24 24-15,0-1 16,-24 24-16,1-24 15,0 24-15,-1 23 16,-22 0-16,23 0 16,-1 0-16,1 23 15,23 0-15,0 1 0,0-1 16,0 0 0,0 1-16,23-24 15,-23 23-15,24-23 16,22 0-16,-23 0 15,24-23-15,-24-24 16,47 0-16</inkml:trace>
  <inkml:trace contextRef="#ctx0" brushRef="#br0" timeOffset="4770">3309 47 0,'-140'70'32,"93"-24"-32,1 1 15,22-1-15,-22 1 16,22-24-16,24 1 16,24-1 30,-1 0-30,0 1-16,1 22 16,-24 24-16,0-23 15,0 23-15,0-24 16,0 1-16,0-1 0,0-22 31,0-71-15,0 1-16,23-24 15,0 23-15,1-23 16,-1 0-16,0 24 16,0 22-16,1-22 15,22 22-15,-22 1 16,22 23-16,1 0 16,-1 0-16,1 0 15,-24 23-15,1 24 16,-1 23-16,0 0 15,-23 0-15,0 0 0,0 23 16,-23-23-16,23 0 16,-23-24-16,23-22 15,0-1-15,-24-23 16,1-23 0,23-1-16</inkml:trace>
  <inkml:trace contextRef="#ctx0" brushRef="#br0" timeOffset="5057">3285 396 0,'-23'140'32,"23"-70"-32,0 0 0,0 0 15,0-24-15,0-22 16,0-1-16,23-23 15,1 0-15,-1 0 16,0-47-16,1 1 16,-24 23-16,23-24 15,-23 24-15,0-1 16,0 1 0,-23 23-16,-1 0 15,1 0-15,0 0 16</inkml:trace>
  <inkml:trace contextRef="#ctx0" brushRef="#br0" timeOffset="6091">3915 93 0,'-94'94'31,"71"-48"-31,-24 1 16,24-1-16,23-22 0,0-1 16,0 0-16,0 1 15,0-1 1,0 0-16,0 1 15,23 22-15,1-23 16,-1 47-16,-23-23 16,23 23-16,-23 0 15,0-24-15,24 1 16,-24-24-16,0 1 16,23-24-1,0-24 1,-23-22-16,24-24 15,-1 0-15,0 0 0,-23 0 16,0 23 0,0 1-16,0-1 0,-23 24 15,0 23 1,-1 0-16,1 23 16,0 24-16,-1-1 15,1 1-15,0-24 16,23 24-16,0-24 15,0 24-15,0-24 16,23 0 0,24-23-1,-24-23-15,24-23 0,-24-1 16,23-23 0,1 0-16,23 0 0,-23 0 15,-24-23-15,23 46 16,-22-22-16,-24 45 15,0 1-15,-24 70 32,1-24-17,0 47-15,0-24 16,-1 1-16,1 0 16,23-1-16,0-22 15,23-48 16,1 24-15,-1-23-16,0 23 0,24 0 16,-24 0-16,0 0 15,24 23-15,-24 1 16,1 22-16,-24 1 16,23 23-16,-23-24 15,-23 24-15,-1 0 16,1 0-16,0-23 15,-24-1-15,24 1 16,-1-47-16,1 0 16,0 0-16,0-24 15,23-45-15,0-1 16,-24 23-16,24-23 0,0 24 16,0 22-16,24 24 31,-1 0-31,23 0 15,1 24-15,-24-24 16,24 0-16,0 0 16</inkml:trace>
  <inkml:trace contextRef="#ctx0" brushRef="#br0" timeOffset="6744">4753 210 0,'-23'70'63,"-23"-24"-63,22 24 15,-22-23-15,22 0 16,-22-1-16,46-23 16,-24 1-16</inkml:trace>
  <inkml:trace contextRef="#ctx0" brushRef="#br0" timeOffset="6900">4567 536 0,'117'23'31,"-94"1"-31,0 22 16,-23 24-16,0 0 16,0 0-16,0 0 15,0-23-15,-23-24 16,23 0-16,0 0 16,0-46-1</inkml:trace>
  <inkml:trace contextRef="#ctx0" brushRef="#br0" timeOffset="7530">4917 280 0,'69'93'47,"-69"-46"-32,-23-1-15,-23 1 16,22-24-16,-22 24 16,22-24-16,24 0 15,-23-23-15,46 0 47,1 0-31,-1 0-16,0 0 15,1 0 1,-1 0-16,0 0 16,-23 24-16,23 22 15,-23 1-15,0 23 16,-23-24-16,23 1 16,-23-24-16,23 1 15,23-48 16,0-22-15,1-1-16,-1 24 0,24-1 16,-24 1-16,0 23 15,1 0 1,-24 23 0,0 24-16,0 0 15,0-1-15,-24 1 16,24-1-16,0-22 15,0-1-15,0 0 16,24-23 0,-1 0-16,0 0 15,24-46-15,-1-1 16,1 1-16,-24-24 0,24 0 16,0 0-16,-24 0 15</inkml:trace>
  <inkml:trace contextRef="#ctx0" brushRef="#br0" timeOffset="8310">5499 163 0,'47'117'31,"-24"-94"-15,-23 24 0,0-24-16,23-23 31,-23-23-31,24-24 16,-1 0-16,0 1 15,1-1-15,-1 24 16,0 0-16,0-1 15,24 24-15,-24-23 16,24 23-16,-24 0 16,1 0-16,-1 23 15,-23 1-15,0-1 16,0 24-16,-47-1 16,1-23-16,-1 1 0,24-1 15,-24 0-15,24-23 16,0 0-16,-1-23 15,24 0-15,0-1 16,0 1-16,0 0 16,0 46 31,24 0-47,-24 24 15,23-24-15,-23 1 16,23-1-16,-23 0 31,23-23-31,-23 24 47,-46-1-47,-1 0 16,-23 24-16,24-24 15,-1 24-15,1-24 16,-1 0-16,24 1 15,-1-24-15,24 23 16,24-23 15,-1-23-31,47-1 16,0 1-16,0-24 0,23 1 16,23-24-16,-22 23 15,22 1-15,-46 22 16,-23 1-16,-24 23 15</inkml:trace>
  <inkml:trace contextRef="#ctx0" brushRef="#br0" timeOffset="8979">5779 396 0,'0'163'32,"0"-116"-17,0 23-15,0-23 16,-24 22-16,1-22 16,23 0-16,0-24 15,-23-23-15,23-47 31,23 1-15,0-1-16,1-23 16,-1 24-16,0-24 15,1 46-15,-1-22 0,0 92 47,-23 1-47,0 23 16,0 0-16,0-24 15,0 24-15,0-23 16,0 0-16,0-24 16,-23 0-16,0-23 31,-1-23-15,1-24-1,0 24-15,23-24 16,-24 24-16,24 0 15,0-1-15,0 1 16,0 0-16,24 0 16,-1 23-16,0 0 15,1 0-15,-1 0 16,0 0-16,1 0 16,-24 23-16,0 0 15,0 0 1,0 24-16,0-24 15,-47 1-15,24 22 16,-24-22-16,0-1 16,24 0-16,-23 0 15</inkml:trace>
  <inkml:trace contextRef="#ctx0" brushRef="#br0" timeOffset="9130">5546 1072 0,'163'-47'47,"-93"24"-47,23 0 16,0-24-16,0 24 15,1 23-15,-25-23 16,-22 23-16</inkml:trace>
  <inkml:trace contextRef="#ctx0" brushRef="#br0" timeOffset="9271">6478 1049 0,'-70'116'16,"47"-69"0,-1-24-16</inkml:trace>
  <inkml:trace contextRef="#ctx0" brushRef="#br0" timeOffset="9999">6757 233 0,'164'-23'31,"-95"23"-31,-22-23 16,23 23-16,-47 0 16,1 0-16,-24 23 15,0 0 1,-47 47-16,24-23 15,-24 23-15,-23 0 0,24-1 16,-1 1-16,-23 24 16,23-25-16,24-22 15,-23 0-15</inkml:trace>
  <inkml:trace contextRef="#ctx0" brushRef="#br0" timeOffset="10178">6944 583 0,'46'116'31,"-46"-46"-31,0 0 16,0 23-16,0-46 16,0 23-16,0-47 0,0 0 15,0 1-15</inkml:trace>
  <inkml:trace contextRef="#ctx0" brushRef="#br0" timeOffset="10336">7060 606 0,'117'70'47,"-70"-23"-32,-1-24-15,-23 0 16,1 0-16</inkml:trace>
  <inkml:trace contextRef="#ctx0" brushRef="#br0" timeOffset="10533">7503 280 0,'140'-24'16,"-70"24"-1,23-23-15,24 23 16,-24-23-16,-23 23 0,0-23 16,-47 23-16</inkml:trace>
  <inkml:trace contextRef="#ctx0" brushRef="#br0" timeOffset="10758">7969 210 0,'-23'116'32,"23"-22"-17,0-1-15,0 0 16,0 24-16,0-1 15,0-23-15,0 24 0,0-47 16,0 0 0,0-24-16,0 1 0,0-71 31</inkml:trace>
  <inkml:trace contextRef="#ctx0" brushRef="#br0" timeOffset="11155">7666 536 0,'-23'117'47,"0"-94"-47,23 24 16,-24-24-16,24 0 15,0-46 32,0-24-47,24 24 16,22-24-16,-22 24 16,-1 0-16,0-1 15,24 24-15,-24 0 16,-23 24-1,0 22 1,-47 1-16,1 0 0,23-1 16,-24-23-16,24 1 15,-1-1-15,1-23 16,23-23 15</inkml:trace>
  <inkml:trace contextRef="#ctx0" brushRef="#br0" timeOffset="12963">8319 303 0,'0'47'47,"23"-24"-47,0 24 15,1-1-15,-24 1 16,23-1-16,-23-22 16,0-1-16,23-23 15,-23-47 16,0 24-31,0-23 16,24 22-16,-24-22 16,0 22-16,23 1 15,-23 0-15,23-1 16,0 1-16,1 23 16,22-23-16,1 23 15,0 0-15,-1 0 0,-23 0 16,24 0-16,-47 46 31,0-22-15,-47 22-16,1 1 15,-1 0-15,24-1 16,-24-23-16,47 1 16,-23-1-16,46-23 46,1 0-46,-1 0 16,0-23-16,24-24 0,-47 24 16,23 0-16,-23-1 15,0 1 1,-23 0 0,0 23-16,-1 0 31,24 23 0,-23 24-31,23 22 16,-23-22-16,-1 23 15,24 0-15,0-24 16,0 1-16,0 0 0,0-24 16,24-23-1,-1 0 1,0-23-16,1-1 15,-1 24-15,0-23 16,0 23-16,24 0 16,-24 0-16,1 0 15,-24 47-15,23-24 16,-23 24-16,0-1 16,-23-23-16,23 24 15,-47-24-15,24 24 16,-1-24-16,1-23 15,-23 24-15,22-24 0,-22 0 16,22-24 0</inkml:trace>
  <inkml:trace contextRef="#ctx0" brushRef="#br0" timeOffset="13104">8389 1025 0,'93'47'46,"-47"-47"-30,24 0-16,0 0 16,0 0-16,-23 0 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3:15.4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0,'24'23'47,"22"0"-32,1 24-15,-1 23 16,24 23-16,0 24 15,0-1-15,23 1 16,1 22-16,-1-22 16,0 23-16,0-24 0,24 1 15,-1-24 1,-23-23-16,24 0 0,-24-24 16,0-22-16,-23-1 15,0 0-15,-23 1 16,-1-24-16,-22 0 15,-1 0 1,-23-24 31,-23 1-47</inkml:trace>
  <inkml:trace contextRef="#ctx0" brushRef="#br0" timeOffset="884">1399 1118 0,'46'94'47,"-23"-48"-47,24 1 16,0-24-16,-1 24 0,1-24 15,-1 24-15,1-24 16,-24 0-16,24 0 15,-47 1-15,0 22 16,0 1-16,0 0 16,-47 23-16,1-24 15,-24 24-15,0-23 16,23-1-16,-23-22 16</inkml:trace>
  <inkml:trace contextRef="#ctx0" brushRef="#br0" timeOffset="2414">2447 1212 0,'-70'-24'47,"94"24"-32,-1 24 1,0-24-16,0 23 16,1-23-16,22 23 15,-22-23-15,-1 0 16</inkml:trace>
  <inkml:trace contextRef="#ctx0" brushRef="#br0" timeOffset="3253">2354 1351 0,'-23'117'46,"23"-94"-46,23 0 16,-23 1-16,0-1 16,0 0-16,0 1 15,-23-24-15,23-24 47,0-22-31,23 22-16,0 1 15,1 0-15,-1 0 16,23-24-16,1 24 16,0-1-16,-1 1 15,-22 23-15,-1-23 16,0 23-16,-23 23 31,0 0-15,0 1-16,-23-1 15,23 0-15,0 1 16,-23-1-16,23 0 16,23-23 62,-23 23-63,0 1 1,0 22 0,0-22-16,-23-1 15,23 0-15,-24 1 16,24-1 0,24 0-1,-1-23-15,0 24 16,0-24-16,1 23 15,-1 0-15,0-23 16,1 23-16,-24 1 16,0 22-1,-24-22-15,1 22 16,-24-22-16,24-1 16,0 0-16,0-23 15,-1 0-15,1 0 16,0 0-16,-1-23 15,24 0-15,-23-1 16,23 1-16,0 0 16,23-1-16,1 24 15,-1-23-15,0 23 0,24-23 16,23-24-16</inkml:trace>
  <inkml:trace contextRef="#ctx0" brushRef="#br0" timeOffset="3706">3076 1188 0,'0'117'47,"0"-94"-47,0 0 16,24-23-1,-1 0 1,0-23-16,1-24 16,-1 24-16,0 0 15,0 0-15,1-1 16,-1 24-1,0 0 17,-23 24-17,24-1 1,-1-23-16,0 23 16,1-23-1,-1 0-15,-70 23 47</inkml:trace>
  <inkml:trace contextRef="#ctx0" brushRef="#br0" timeOffset="3922">3076 1561 0,'0'117'47,"0"-71"-47,0 24 16,-23-23-16,23-1 15,-23-22-15</inkml:trace>
  <inkml:trace contextRef="#ctx0" brushRef="#br0" timeOffset="4066">3123 1794 0,'47'93'47,"-47"-69"-31,0-1-16,23-23 15</inkml:trace>
  <inkml:trace contextRef="#ctx0" brushRef="#br0" timeOffset="4192">3123 1794 0,'93'-23'15,"-46"-117"1,-24 117-16,0-24 16,24 24-16,-24-1 15,47 1-15,-23 0 16,-24 0-16</inkml:trace>
  <inkml:trace contextRef="#ctx0" brushRef="#br0" timeOffset="4552">3309 1421 0,'0'140'47,"0"-47"-31,0 1-16,24-25 0,-24 1 15,0 0 1,0-23-16,0-1 0,0-22 16,0-48 15,-47 1-31,24 0 15,-1 0-15,1-24 16,0 24-16,0-24 16,23 24-16,-24 23 15,24-24-15,24 24 32,-1 0-17,0 0-15,24 0 0,-24 0 16,24-46-16</inkml:trace>
  <inkml:trace contextRef="#ctx0" brushRef="#br0" timeOffset="4881">3589 1281 0,'23'117'47,"-23"-70"-47,0-24 16,0 0-16,24-23 15,-1-23-15,-23 0 16,23-24-16,0 0 16,1 24-16,-1 0 15,0-1-15,1 1 16,-1 23-1,-23 23 1,0 24 0,0-24-16,-47 24 15,24 0-15,-24-1 16,24-23-16,0 1 16</inkml:trace>
  <inkml:trace contextRef="#ctx0" brushRef="#br0" timeOffset="5234">3589 1561 0,'0'117'32,"0"-71"-17,-23 1-15,23-24 16,0 24-16,0-71 47,23-22-47,0-1 15,1 1-15,-1 22 16,0-22-16,24 22 16,-24 1-16,24 0 15,-1-1-15,1 1 16,-24 23-16,1 0 0,-24 23 16,0 1-1,0-1-15,-24 24 16,-22-1-16,22-22 15,-22 22-15,22-22 16,-22-24-16,22 0 16,1 0-16,0 0 15,0-47-15</inkml:trace>
  <inkml:trace contextRef="#ctx0" brushRef="#br0" timeOffset="5429">3682 1258 0,'23'140'47,"-23"-24"-47,0 1 16,24 0-16,-24 22 16,0-22-16,23-1 15,-23-46-15,23 0 16,-23-23-16</inkml:trace>
  <inkml:trace contextRef="#ctx0" brushRef="#br0" timeOffset="5632">4148 1118 0,'47'117'31,"-24"-71"-31</inkml:trace>
  <inkml:trace contextRef="#ctx0" brushRef="#br0" timeOffset="6449">4078 1305 0,'0'163'15,"0"-117"1,0 1-16,0 0 15,-23-24-15,23 0 16,0-69 0,0 22-1,0-22-15,23-1 16,1 1-16,-1-1 0,0 24 16,1 23-16,22-24 15,1 1-15,-1 23 16,1-23-16,-24 23 15,1 0-15,-24 23 32,-24 0-17,1 24-15,0-24 16,-24 24-16,47-24 16,-23 0-16,46-23 62,0 0-46,1 0-16,-24 24 47,-24-1-32,24 24-15,-23-24 16,23 0-16,0 1 15,0 22-15,0-22 16,0-1 0,23 0-16,1 0 15,-1 1-15,0-24 0,-23 23 16,24 0-16,-1-23 16,-23 24-16,0-1 15,0 0 1,0 1-16,-23-1 15,-1 0-15,-22-23 16,-1 0-16,24 0 16,-24 0-16,24-23 15,23 0-15,0-24 16,0 24-16,0-24 16,0 24-1,23-1-15,0 24 16,1-23-16,-1 23 15,24-23-15,-1-24 0,1 24 16</inkml:trace>
  <inkml:trace contextRef="#ctx0" brushRef="#br0" timeOffset="6674">4684 1118 0,'117'0'31,"-71"0"-15,1 0-16,0 0 0,-24 0 16,0 0-16,-23 24 15,0-1-15,-46 0 16,-1 1-16</inkml:trace>
  <inkml:trace contextRef="#ctx0" brushRef="#br0" timeOffset="7080">4684 1305 0,'0'140'31,"0"-71"-31,0 25 15,-23-24-15,23 0 0,-23-1 16,23-45-16,0-1 16,0-46 15,23-47-31,0 0 16,1 0-16,-1 0 15,0 23-15,24-22 16,-1 45-16,1-22 15,0 22-15,22 1 16,-22 23-16,0-23 0,-1 23 16,1 0-1,-24 0-15,0 23 0,-23 0 16,24 24-16,-24 23 16,0 0-16,-24 0 15,1 0-15,0-24 16,0 1-16,-1-1 15,1-22-15,-24-24 16,24 0-16</inkml:trace>
  <inkml:trace contextRef="#ctx0" brushRef="#br0" timeOffset="7283">4847 1445 0,'0'116'16,"0"-46"0,0-23-16,0-1 15,0-22-15,0-1 16,24-46 0,-24-24-1,23 0-15</inkml:trace>
  <inkml:trace contextRef="#ctx0" brushRef="#br0" timeOffset="7749">4847 1445 0,'117'-24'0,"-94"164"47,-23-93-47,0-1 16,-23 1-16,23-24 15,-23 1-15,23-1 16,-24 0-1,1-23 17,23-23-32,0 0 15,0-1 1,23 1 0,1 0-1,-1 23-15,-23 23 63,0 0-63,-23 1 15,-1 22-15,24-23 16,-23 1-16,0-1 16,23 0-16,-24 1 15,24-1 1,24-23 15,-1 0-15,0-23-16,24-1 15,-1 1-15,-22-24 0,22 1 16</inkml:trace>
  <inkml:trace contextRef="#ctx0" brushRef="#br0" timeOffset="7958">5523 1118 0,'-93'117'47,"46"-71"-47,24-22 0,0-1 15,23 0-15,-24-23 16</inkml:trace>
  <inkml:trace contextRef="#ctx0" brushRef="#br0" timeOffset="8115">5313 1351 0,'117'94'47,"-94"-48"-31,1 24-16,-24 0 15,0 0-15,0-23 16,0-1-16,0-23 16,0 1-16,0-1 0,0-46 31</inkml:trace>
  <inkml:trace contextRef="#ctx0" brushRef="#br0" timeOffset="8283">5523 1118 0,'163'0'47,"-139"0"-47,22 0 15</inkml:trace>
  <inkml:trace contextRef="#ctx0" brushRef="#br0" timeOffset="8446">5686 1072 0,'-23'93'31,"23"-46"-31,-23-1 15,23 1-15,0-1 16</inkml:trace>
  <inkml:trace contextRef="#ctx0" brushRef="#br0" timeOffset="9120">5640 1491 0,'0'93'0,"0"-23"16,0-23-16,0 23 16,0-24-16,0-22 15,0-1-15,23-70 31,-23 1-15,23-24-16,-23-23 16,24 23-16,-24 0 15,23 0-15,-23 47 16,23-1-16,-23 1 16,23 23-16,1 23 15,-24 1 1,23 22-16,-23 1 0,0 23 15,0 0-15,0-24 16,0 1-16,0 0 16,-23-24-16,23 0 15,-24-23-15,1 0 16,0-46 0,23 22-16,0 1 15,-23-24-15,23 24 16,0-24-16,0 24 15,23 0-15,-23-1 16,0 1-16,23 23 16,0 0-16,1 0 15,-24 47 17,0-24-17,0 24-15,-24-24 16,1 24-16,23-24 15,-23 0-15,0 1 16,-1-1 15,24 0-15,24-23 31,-1 0-32,0 0-15,24 0 0,-24 0 16,24 0-16,-1 0 16,-22-23-16,22 23 15,-23-23-15,1 23 16</inkml:trace>
  <inkml:trace contextRef="#ctx0" brushRef="#br0" timeOffset="10876">6129 932 0,'0'116'32,"23"-92"-32,-23-1 15,0 0-15,24-23 32,-24-23-32,23 0 15,0-24-15,-23 24 16,23 0-16,1-1 15,-1 24 1,0 0 0,1 0-1,-1 0-15,0 0 16,-23 24 0,24-24-16,-1 0 31,-23-24 0,-47 48 16,24-24-47,-24 46 16,24-23-16,-24 1 15,1-1-15,-1 0 16,24 1-16,0-24 15,23 23 32,0 24-47,0-24 16,0 23-16,0-22 16,0 22-16,0-22 15,23-48 16,-23-22-15,47-1-16,-24 1 16,0 22-16,0-22 15,1 22-15,22 24 16,1-23-16,0 23 16,-1-23-16,-22 23 15,-1 0-15,0 0 16,-23 23-16,0 0 0,0 1 15,-23 22 1,0-22-16,-1-1 0,1 0 16,0-23-16,-1 0 15,1 0 1,0-23 0,23 46 15,0 0-16,-24 1-15,24 22 16,0-22-16,0-1 16,0 0-16,0-46 31,0 0-15,24-1-16,-24-22 15,23 22-15,0 24 16,1 0-16,-1 0 15,0 0-15,1 0 16,-24 24 0,0-1-16,0 0 15,0 1-15,-24-1 16,1 0-16,0 1 16,-1-1-16,-22 0 15,22-23-15,1 0 0,0 0 16,-1 0-1,24 23-15,0 1 16,0-1 0,0 0-16,0 24 15,0-24-15,0 24 16,0-24-16,0 1 16,24-48 30,-24 1-46,23-24 16,0 24-16,1-24 0,-1 1 16,24 22-1,-1-22-15,1 23 0,-1-1 16,1 1-16,0 23 16,-24 0-16,-23 47 31,0-24-16,-47 23-15,24-22 16,0-1-16,-1 0 16,-22 1-16,23-24 15,-1 0-15,1 0 16,23-24-16</inkml:trace>
  <inkml:trace contextRef="#ctx0" brushRef="#br0" timeOffset="11034">6409 1468 0,'0'116'31,"23"-46"-31,-23 0 16,0 0-16,0 0 15,0 0-15,0-23 16,0-24-16,23-23 16,-23-23-1</inkml:trace>
  <inkml:trace contextRef="#ctx0" brushRef="#br0" timeOffset="11460">6805 1002 0,'0'93'31,"0"-23"-31,0 0 15,23-24-15,-23 1 16,0-24-16,23-23 16,1 0-16,-1-23 15,0-24 1,1 1-16,-24-1 16,23 1-16,-23-1 15,0 24-15,0-1 16,-23 1-16,-1 23 15,-22 0-15,22 0 0,1 0 16,0 0-16,23 23 16,0 1-1,0-1 1,0 0 15,23-23-31,0 0 16,-23 24-16,0-1 15,0 0 1,-23 24-16,-24-1 16</inkml:trace>
  <inkml:trace contextRef="#ctx0" brushRef="#br0" timeOffset="12382">6618 1538 0,'140'-93'47,"-93"69"-31,-1 1-16,1 0 15,0-1-15,-1 1 16,-23 0-16,1 23 16,-48 23 15,1 24-31,0-24 0,0 24 15,-1-1 1,1 1-16,-24-1 0,24 1 16,23-24-16,-23 1 15,23-48 17,0-22-32,0 22 15,23-22-15,-23-1 16,23 24-16,1 0 15,-1 23-15,0-24 16,1 24-16,-1 0 16,0 0-16,-23 24 15,0-1 1,0 23-16,0-22 0,-23 22 16,0 1-16,-1-24 15,1 1-15,0-1 16,-1-23-1,24-23 1,0-1-16,0 1 16,0 0-16,24 23 31,-1 0-15,0 0-1,-23 23 1,0 0-16,0 1 15,-23-1-15,23 0 0,-23 1 16,23-1-16,-24-23 16,24 23-16,0 0 31,24-23-15,-1 0-1,0 0 1,1 0-16,-24 24 31,-24-1-15,1 0-16,-24 24 15,24-24-15,-24 24 0,24-24 16,0-23-16,23 23 16,0-46 30,23 23-46,24-23 16,-1 0-16,1-1 16,0 1-16,22 0 15,-22 23-15,23-24 16,0 24-16,-23-23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5:25.2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 0,'24'0'32,"-1"-23"-1,0 23-31,1 0 16,-1 0-16,0 0 15,24 0-15,-1 0 16,1 0-16,23 0 15,0 0-15,23 0 16,-23 0-16,23 0 16,0 0-16,24 23 15,-24-23-15,0 23 16,24 24-16,-24-24 16,0 1-16,0-1 0,1 0 15,-1 1-15,-23-1 16,23-23-16,24 23 15,-24-23-15,0 0 16,0 0-16,24 0 16,-1 0-16,1 23 15,-24-23-15,0 24 16,0-1-16,1-23 16,-1 23-16,-23-23 15,23 0-15,0 24 0,-23-1 16,23-23-1,-23 23-15,0 1 0,0-1 16,0 0-16,0 0 16,0 1-16,0-24 15,-1 23-15,1-23 16,24 0-16,-1 0 16,-23 0-16,23 0 15,0 0-15,0 0 16,1 0-16,-1 0 15,0 0-15,0 0 16,0 0-16,24 0 16,-24 0-16,24 0 15,-24-23-15,23 23 16,-22 0-16,-1 0 0,0 0 16,0 23-16,-23 0 15,23-23-15,-23 24 16,0-1-16,0-23 15,23 23-15,0-23 16,1 24-16,-1-24 16,0 0-16,24 23 15,-24-23-15,0 23 16,0 0-16,0-23 16,-23 24-16,24-1 15,-1-23-15,0 0 16,0 0-16,-23 0 0,23-23 15,-46 23-15,23 0 16,0-24-16,-24 24 16,1-23-16,0 0 15,22 23-15,-22-23 16,0-1-16,23 1 16,-24 0-16,1-1 15,-24 24-15,24-23 16,-24 23-16,0 0 15,1 0-15,-1 0 16,0 0-16,1 0 16,-1 0-16,0 0 15</inkml:trace>
  <inkml:trace contextRef="#ctx0" brushRef="#br0" timeOffset="181">8855 821 0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7:04.3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1236 2359 0,'-23'23'156,"23"1"-140,0 22-16,-23 1 0,23-1 15,0 24-15,0-23 16,-24 23-16,24 0 16,0 23-16,0-23 15,-23 23-15,23-23 16,0 23-16,0-23 15,0 0-15,0 0 16,0-23-16,0-1 16,0 1-16,0-1 15,0 1-15,0 0 0,0-24 16,-23 0 0,23 0-16,0 1 0,0-1 15,0-46 48</inkml:trace>
  <inkml:trace contextRef="#ctx0" brushRef="#br0" timeOffset="1183">1166 2499 0,'-23'0'62,"46"0"-15,1 0-47,22 0 16,-23-23-16,24 23 15,23-24-15,-23 24 0,22-23 16,1 23 0,0-23-16,23-1 0,24 24 15,0-23-15,-1 0 16,24-1-16,0 1 16,-1 23-16,25-23 15,-25 23-15,-22 0 16,23 0-16,-24 0 15,1 0-15,-24 0 16,0 0-16,-23 0 16,23 0-16,1 0 15,-25 0-15,25 0 16,-1 0-16,0 0 16,0-24-16,24 24 0,-1-23 15,1 23-15,-1-23 16,-22 23-16,-1 0 15,-23 0-15,-24 0 16,1 0-16,-24 0 16,0 0-16,1 23 15,-1-23-15,0 0 16,1 0-16,-1 23 16,0-23-16,1 0 15,-1 0 1,0 0-1,0 0 1,1 0-16,-1 24 16,0-24 31,-23 23-16,0 0-16,24 1 1,-24-1 0,0 0-16,0 24 15,0 0-15,0 22 16,23 1-16,-23 0 0,0 23 16,0 1-16,23-1 15,-23-23-15,0 23 16,0-23-16,24 0 15,-24 0-15,0 0 16,0-24-16,0 1 16,0-1-16,0-22 15,0-1-15,23-23 16,-23 23-16,-23-23 31,-1 0-31</inkml:trace>
  <inkml:trace contextRef="#ctx0" brushRef="#br0" timeOffset="2414">1213 3711 0,'23'0'78,"0"0"-78,1 0 16,22 0-16,1-24 16,0 24-16,-1 0 15,24 0-15,-23 0 16,23-23-16,-1 23 15,1 0-15,0 0 0,0 0 16,0 0 0,0-23-16,0 23 0,23 0 15,0 0-15,-23 0 16,47 0-16,-24 0 16,23 0-16,-22-24 15,22 24-15,1 0 16,-1 0-16,1-23 15,-1 23-15,-23-23 16,24 23-16,-24 0 16,24 0-16,-47 0 15,23 0-15,0 0 0,-23 0 16,0 0 0,0 23-16,0-23 0,0 23 15,0-23-15,-1 0 16,1 0-16,0 0 15,0 0-15,-23 0 16,-1 0-16,24 0 16,-23 0-16,-1 0 15,1 0-15,0 0 16,-24 24-16,24-24 16,-1 0-16,-23 0 15,24 0-15,-24 0 16,1 0-16,-1 0 15,0 23-15,1-23 16,-1 0-16,-70 0 63</inkml:trace>
  <inkml:trace contextRef="#ctx0" brushRef="#br0" timeOffset="15420">1143 611 0,'-23'0'47,"-1"0"-32,1 0 1,-24 0 0,24 24-16,-24-1 15,-22 24-15,22-1 16,-23 1-16,23-24 15,1 24-15,-24-1 16,23 1-16,24-1 0,-24 1 16,1 0-1,-1-1-15,24 1 0,0 23 16,-24-24-16,24 1 16,-1 0-16,1-24 15,0 24-15,-1-24 16,1 0-16,0 24 15,23-24-15,-23 0 16,23 1-16,-24-1 16,1 24-16,23-1 15,-23 1-15,23-1 16,-24-22-16,24 22 16,0 1-16,-23-1 15,23-22-15,0 22 16,0 1-16,0 23 0,0-24 15,0 1 1,0 0-16,0 23 0,23-24 16,-23 1-16,24-1 15,-24 1-15,23 0 16,0-24-16,1 0 16,-1 24-16,0-24 15,0 24-15,1-24 16,-1 0-16,0 1 15,1 22-15,22-22 16,-22-1-16,-1-23 16,0 23-16,24 0 0,-24 1 15,0-24-15,1 23 16,22-23-16,-22 23 16,-1-23-16,24 0 15,-24 24-15,0-24 16,0 0-16,1 0 15,-1 23 1,0-23 0,1 0-1,-1 0-15,0 0 32,-23-23 77,0-24-109,0 24 16,0-1-16</inkml:trace>
  <inkml:trace contextRef="#ctx0" brushRef="#br0" timeOffset="15863">770 2778 0,'23'47'78,"1"-24"-78,-1 1 16,-23-1-16,23 0 15,1 1-15,-24-1 16,23 0-16,-23 0 0,23 1 15,-23-1-15,23 0 16,-23 1 0,0-1 15,-46 24-15,23-24-1,-47 24-15,23-24 16,0 0-16,1 0 15,-1-23-15,1 0 16,-1 0-16,24 0 16</inkml:trace>
  <inkml:trace contextRef="#ctx0" brushRef="#br0" timeOffset="16764">1469 262 0,'-23'0'47,"23"23"-31,0 0-16,-23 24 0,23 0 15,0 22-15,0 1 16,0 0-16,0 24 16,-24-25-16,24 25 15,0-48-15,0 24 16,0-47-16,0 1 15,0-1-15,24-46 47,-24-24-47</inkml:trace>
  <inkml:trace contextRef="#ctx0" brushRef="#br0" timeOffset="17356">1539 99 0,'117'0'47,"-48"0"-31,-22 0-16,46-24 15,-23 24-15,23 0 0,1-23 16,-1 23-16,0 0 16,0-23-16,24 23 15,-24 0-15,0 0 16,24-24-16,-24 24 15,0 0-15,-23 0 16,0 0-16,-23 0 16,-1 0-16,-23 0 15,1 0-15,-1 24 16,0-24 15,-23 23-31,0 0 16,24-23-16,-24 47 0,0-24 15,23 47-15,-23 0 16,0 0-16,0 23 16,0 0-16,0 1 15,0-24-15,0-1 16,23-22-16,-23 23 16,0-47-16,0 1 15,24-24-15,-24-24 47,-24 24-47</inkml:trace>
  <inkml:trace contextRef="#ctx0" brushRef="#br0" timeOffset="17895">1586 844 0,'-24'0'63,"71"0"-32,-24 0-15,47 0-16,-23 24 15,23-24-15,0 0 16,0 0-16,-1 0 16,25 0-16,-24 0 15,23 0-15,0 0 0,23 0 16,-22 0-16,22 0 16,1 0-16,-24 0 15,0 23-15,-23-23 16,-23 23-16,-1-23 15,1 0-15,-47 24 16,23-24-16</inkml:trace>
  <inkml:trace contextRef="#ctx0" brushRef="#br0" timeOffset="19170">1842 471 0,'117'-46'32,"-94"46"-17,23-23-15,-22 23 16,-1 0 0</inkml:trace>
  <inkml:trace contextRef="#ctx0" brushRef="#br0" timeOffset="19352">1865 541 0,'70'0'47,"-23"-23"-47,-24 0 16,24-1-16,-24-22 15,24 23-15,-47-1 16</inkml:trace>
  <inkml:trace contextRef="#ctx0" brushRef="#br0" timeOffset="19583">2005 262 0,'0'163'62,"0"-93"-62,0-24 16,0 24-16,0-23 16,0 0-16,0-24 15,0 0-15,0-46 31</inkml:trace>
  <inkml:trace contextRef="#ctx0" brushRef="#br0" timeOffset="19824">2192 192 0,'46'116'47,"-46"-92"-31,23-1-16,1-23 15,-1 0-15,0 0 16,1 0-16,-1-23 16,-23-1-1,0 1 1,0 0-16</inkml:trace>
  <inkml:trace contextRef="#ctx0" brushRef="#br0" timeOffset="19958">2308 262 0,'-93'116'47,"70"-116"-47,23 24 15</inkml:trace>
  <inkml:trace contextRef="#ctx0" brushRef="#br0" timeOffset="20356">2192 425 0,'0'93'16,"-24"-70"0,24 24-16,0 0 15,0-1-15,0 1 16,0-24-16,0 24 15,24-24-15,-1 0 16,0-23 0,0 0-1,1-23-15,-24 0 16,23-1-16,0-22 16,1-1-16,-24 24 15,0-24-15,0 24 16,0 0-16,-24-1 15,1 24-15,0 0 16,-1 0-16,1 0 16,0 24-16,0-24 15,23 23-15,0 0 16,0 1 0,0-1-1,0 0-15,23-23 16,0 0-16,0 0 15,1 0-15,-1-23 16,24 0-16</inkml:trace>
  <inkml:trace contextRef="#ctx0" brushRef="#br0" timeOffset="21272">2634 99 0,'-93'163'47,"70"-117"-31,-24-22-16,47 22 16,-23-46-16,23 24 15,23-24 16,0 0-15,1 0 0,-1-24-16,24 24 15,-24-23-15,0 23 16,1-23-16,-24 46 47,-24 24-32,1-24 1,0 0-16,-1-23 16,24 23-16,0-46 78,24 23-63,-48 23 17,1 24-32,0-24 15,-1 1-15,24-1 16,0 0-16,-23-23 16,23 24-16,23-24 31,1 0-31,-1 0 15,0-24-15,1 1 16,22 0-16,-22-1 0,-1 1 16,0 0-16,0-1 15,-23 1 1,0 0 0,-23 23-16,0 0 15,0 0 1,-1 23 31,24 0-47,0 24 0,0-24 15,0 24 1,0-24-16,0 24 0,0-24 16,24 1-1,-1-24 1,0 0-1,0 0-15,1-24 16,-1 1-16,0 0 16,-23-24-16,24 24 15,-24-1-15,0-22 16</inkml:trace>
  <inkml:trace contextRef="#ctx0" brushRef="#br0" timeOffset="21444">2821 402 0,'140'-24'47,"-94"1"-47,1 0 16,-1-1-16,-22 1 16,-1 0-16,0-1 15,-23 1-15</inkml:trace>
  <inkml:trace contextRef="#ctx0" brushRef="#br0" timeOffset="21629">3030 122 0,'-23'163'31,"0"-70"-15,23 0-16,0 24 15,0 0-15,0-1 16,-23 1-16,23-1 16,0-23-16,0 0 15</inkml:trace>
  <inkml:trace contextRef="#ctx0" brushRef="#br0" timeOffset="23108">1609 2872 0,'116'0'63,"-69"-24"-63,0 24 15,-1-23-15,-22 23 16,-1 0-16,0 0 16,-23 47-1,-46-24 1,-1 24-16,-23-1 15,23 1-15,1-1 16,23-46-16</inkml:trace>
  <inkml:trace contextRef="#ctx0" brushRef="#br0" timeOffset="23257">1632 3105 0,'24'0'47,"-1"0"-47,23 0 16,1-24-16,23 1 15,-23 23-15,-1-23 16,-22 23-16</inkml:trace>
  <inkml:trace contextRef="#ctx0" brushRef="#br0" timeOffset="23618">1539 3105 0,'0'70'47,"23"-24"-31,-23 1-16,0 23 15,0-24-15,24 1 16,-24 0-16,0-24 16,23 0-16,0-23 15,1 0 1,22 0-16,-23 0 16,24-23-16,0-24 0,-1 24 15,1-24 1,-24 1-16,24-1 0,-24 24 15,0-24-15,-23 24 16,0 0-16,0-1 16</inkml:trace>
  <inkml:trace contextRef="#ctx0" brushRef="#br0" timeOffset="23864">2192 2802 0,'-47'93'47,"0"-23"-47,24 0 15,-24-24-15,24 1 16,0 0-16,23-24 16</inkml:trace>
  <inkml:trace contextRef="#ctx0" brushRef="#br0" timeOffset="24059">2401 2778 0,'117'70'31,"-94"-46"-15,0-1-16,1 0 16,-1-23-16,-23 24 15</inkml:trace>
  <inkml:trace contextRef="#ctx0" brushRef="#br0" timeOffset="24441">2145 3081 0,'140'-23'47,"-94"0"-31,1 23-16,-24 0 16,1 0-16,-24 23 0,0 24 15,0-1 1,0 24-16,-24-23 0,1-1 15,0-22-15,23-1 16,0 0 0,-24-23-1,24-23-15,0 0 16,0-1-16,-23-22 16,23-1-16,0 24 15,0-24-15,0 24 16</inkml:trace>
  <inkml:trace contextRef="#ctx0" brushRef="#br0" timeOffset="24570">2308 3151 0,'-47'140'15,"24"-93"1,23-24-16,-23 0 16,23 1-16</inkml:trace>
  <inkml:trace contextRef="#ctx0" brushRef="#br0" timeOffset="24802">2658 2732 0,'139'23'47,"-115"-23"-47,22 0 16,-22 0-16,-1 0 16</inkml:trace>
  <inkml:trace contextRef="#ctx0" brushRef="#br0" timeOffset="24960">2751 2895 0,'0'116'16,"0"-69"-1,0-24-15,0 1 16</inkml:trace>
  <inkml:trace contextRef="#ctx0" brushRef="#br0" timeOffset="25140">2867 2918 0,'0'117'15,"0"-71"1,0 24-16,0-23 16,-23-24-16,23 1 15</inkml:trace>
  <inkml:trace contextRef="#ctx0" brushRef="#br0" timeOffset="25612">2658 3058 0,'-24'117'32,"24"-71"-17,0 1-15,0-1 16,0-22-16,0-1 15,0 0-15,0-46 32,24-24-17,-1 1-15,0-1 16,-23 1-16,23-24 16,24 23-16,-24 0 15,1 24-15,-1 0 0,-23 0 16,23 23-16,1 0 15,-1 23 1,0 23 0,-23 1-16,24 0 15,-24-1-15,0 24 16,0-23-16,23-1 16,-23 1-16,0-24 15,0 1-15,0-1 16,-23-23-16,23 23 15,-24-23-15,1 0 16,-24 0-16,24 0 0</inkml:trace>
  <inkml:trace contextRef="#ctx0" brushRef="#br0" timeOffset="25942">2727 3338 0,'47'-93'47,"-24"93"-31,1-24-16,-1 24 15,-23 24 17,-47 22-32,24 1 0,-24-24 15,24 24-15,23-24 16,-23-23-16,46-23 47,0-1-32,1 1-15,-1-24 16,24 24-16,-24-23 16,24 22-16,-24-22 15,24-1-15,-47 24 16</inkml:trace>
  <inkml:trace contextRef="#ctx0" brushRef="#br0" timeOffset="26408">3100 2825 0,'70'0'62,"-70"47"-46,-23-24-1,0 24-15,-24-1 16,24-23-16,-1 24 0,24-24 16,-23 1-1,23-1-15,0 24 0,0-24 16,0 0-16,0 1 15,23 22-15,-23-23 16,24 1-16,-1 22 16,0-46-16,-23 24 15,24-24-15,-1 0 16,24 0-16,-24-24 16,23 1-16,-22 0 15,-1-1-15,0 24 16,1-23-16,-24 0 31,0 0-31,0-1 16,0 1-1,-24 0-15,1-1 16,0 24-16</inkml:trace>
  <inkml:trace contextRef="#ctx0" brushRef="#br0" timeOffset="27261">3263 2848 0,'117'-23'47,"-70"23"-32,-24-23-15,23 23 16,-22 0-16,-24-24 16,-24 24 15,24 24-31,-23-24 16,0 23-1,0 0-15,23 1 0,0 22 16,-24 1-16,24-1 15,0 24-15,0 0 16,0-23-16,0 0 16,24-1-16,-24-23 15,23 1-15,0-24 16,0 0 0,1-47-1,-1 24-15,-23-24 16,23 1-16,-23-1 15,0 24-15,0-24 16,-23 24-16,0-1 0,-1 24 16,1 0-16,0 0 15,0 0-15,23 24 16,-24-1-16,24 0 16,-23 1-16,23-1 15,0 0-15,0 1 16,0-1-16,23-23 15,1 0 1,-1-23 0,23-24-16,-22 0 15,22 1-15</inkml:trace>
  <inkml:trace contextRef="#ctx0" brushRef="#br0" timeOffset="27781">3799 2685 0,'-46'93'47,"-1"-46"-47,24 0 15,23-1-15,-23-22 16,23-1-16,0 0 16,23-46 15,0 0-16,1-1-15,-1 1 0,0 0 16,0 23 0,24 0-16,-24 0 0,1 0 15,-1 0-15,0 23 16,1 0-16,-24 24 16,0 23-16,-24 0 15,1-24-15,0 24 16,-1-23-16,24-1 15,-23-22-15,0-1 16,-1-23 15,1-23-31,23-1 16,-23 1-16,0-23 16,23-1-16,-24 24 15,24-24-15,0 24 16,24 46 31,-1-23-47,0 0 15,0 0-15,1 0 16,-1 0-16</inkml:trace>
  <inkml:trace contextRef="#ctx0" brushRef="#br0" timeOffset="27974">4126 2639 0,'-24'23'63,"1"24"-48,0-24-15,-24-23 16</inkml:trace>
  <inkml:trace contextRef="#ctx0" brushRef="#br0" timeOffset="28312">3893 2778 0,'23'117'31,"-23"-70"-16,23-24-15,-23 0 16,0 0-16,24-23 16,-1-23 15,0-23-31,-23-1 16,23 0-16,1 24 15,-1-24-15,0 24 16,1 0-16,-1 0 15,24 23-15,-24 0 0,0 0 16,24 0 0,-24 0-16,0 23 0,1-23 15,-24 23 1,-24 0 0,1 1-16,0-24 15,-1 0-15</inkml:trace>
  <inkml:trace contextRef="#ctx0" brushRef="#br0" timeOffset="28462">4126 2825 0,'-47'140'32,"24"-94"-32,-1-22 15,24 22-15,-23-22 0,23-1 16</inkml:trace>
  <inkml:trace contextRef="#ctx0" brushRef="#br0" timeOffset="28621">4265 2848 0,'70'47'47,"-93"-24"-47,-24 24 16</inkml:trace>
  <inkml:trace contextRef="#ctx0" brushRef="#br0" timeOffset="28922">4079 3058 0,'47'0'63,"-24"0"-63,0 0 15,1 23 1,-24 1-16,0 22 16,0 1-16,0-24 0,0 24 15,0-24 1,0 0-16,0 1 0,23-24 31,-23-24-15,23 1-16,0-23 15,1 22-15,-1-22 16,0-24-16,1 23 16,-1 0-16</inkml:trace>
  <inkml:trace contextRef="#ctx0" brushRef="#br0" timeOffset="29113">4475 2615 0,'117'0'31,"-94"0"-16,24 0-15,-24 24 16</inkml:trace>
  <inkml:trace contextRef="#ctx0" brushRef="#br0" timeOffset="29317">4499 2825 0,'0'117'16,"0"-48"-1,0-22-15,0 23 16,0-23-16,0-24 16,0 0-16,0 1 15,23-24-15,-23-24 16</inkml:trace>
  <inkml:trace contextRef="#ctx0" brushRef="#br0" timeOffset="29618">4825 2545 0,'116'0'46,"-92"24"-46,-1 22 16,0 1-16,-23 23 16,23 23-16,-23 0 15,24 0-15,-24 1 16,0-1-16,0-23 16,0 23-16,23-46 0,-23-1 15,0 1 1,0-24-16,0-46 31,-23 0-15</inkml:trace>
  <inkml:trace contextRef="#ctx0" brushRef="#br0" timeOffset="30074">4755 2872 0,'-23'93'47,"23"-47"-47,0 1 16,23 0-16,-23-1 16,23-22-16,0-1 15,1-23 1,-1-23-1,0-1-15,1 1 16,-24 0-16,23-24 16,0 24-16,-23-24 15,0 24-15,0-24 16,-23 24-16,0-24 16,-1 24-16,1 23 15,-24-23-15,24 23 0,0 0 16,0 23-16,23 0 15,-24 24-15,24-24 16,0 1-16,0-1 16,24 0 15,-1-23-15,0 0-16,0 0 15,1 0-15,22 0 16,-22-23-16</inkml:trace>
  <inkml:trace contextRef="#ctx0" brushRef="#br0" timeOffset="30219">5081 3035 0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7:46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93 420 0,'24'0'110,"-1"0"-95,0 0-15,24 0 0,-24 0 16,0 0-16,1 0 15,-24-24-15,23 24 16,-46 0 875,-1 0-876,1 24 1,0-1-16</inkml:trace>
  <inkml:trace contextRef="#ctx0" brushRef="#br0" timeOffset="502">0 699 0,'117'-93'47,"-71"46"-47,1 24 0,-1-23 15,1-1 1,-24 0-16,24 24 0,-24 0 15,-23-1 1,0 1 0,-23 0-16,0 23 15,-1 0-15,24-23 16,-23 23-16,0-24 16,-1 24 15,24 24 0,0-1-15,0 47-16,0 0 15,0 23-15,0 0 0,0 0 16,0-23-16,0-23 16,0-1-16,0 1 15,0-24-15,0-46 78,0-24-78,0-23 16,24 1-16</inkml:trace>
  <inkml:trace contextRef="#ctx0" brushRef="#br0" timeOffset="886">443 163 0,'70'47'47,"-47"0"-32,24-24-15,-24 0 16,0 0-16,1 1 15,-1-24-15,0 0 16,0 0-16,1 0 16,-1-47-16,0 24 0,1 0 15,-24-1-15,0 1 16,0 0-16,-24 23 16,1-24-16,0 24 15,-1-23-15,1 23 16,0 0-16,0 0 15,-1 0-15,24 23 16,-23 1 0,23-1-1,0 0 1,0 1 0</inkml:trace>
  <inkml:trace contextRef="#ctx0" brushRef="#br0" timeOffset="1311">559 373 0,'0'117'47,"0"-71"-47,24 24 16,-24 0-16,0 0 16,23-24-16,-23 24 15,23-46-15,-23-1 16,24 0-16,-1-23 15,0 0 1,0-46 0,1 22-16,-24-46 15,23 24-15,-23-1 0,0 1 16,0-1-16,0 24 16,-23-24-16,-1 24 15,1 23-15,23-23 16,-23 23-16,0 0 15,-1 23-15,1 0 16,23 0 0,0 1-16,0-1 15,0 0-15,0 1 16,0-1-16,23-23 16,1 0-1,-1 0-15,0-23 0,24-1 16,-24-22-16,24-1 15</inkml:trace>
  <inkml:trace contextRef="#ctx0" brushRef="#br0" timeOffset="2108">1049 163 0,'-24'117'31,"1"-71"-15,0 1-16,-1-24 16,1 24-16,23-24 15,23-23 32,1 0-47,-1-23 16,0 23-16,1 0 15,-24-23-15,23 23 16,-23 23 15,-23 0-31,-1 24 16,1-24-16,23 0 16,-23 1-16,46-48 62,0 1-46,1 0-16,-1 23 15,-23-23-15,-23 46 32,-1 23-17,1-22-15,0 22 16,-1 1-16,1-24 15,0 1-15,23-1 16,0 0 0,23-23-1,0 0-15,1 0 16,-1 0-16,0 0 16,1-23-16,-1-24 15,0 24-15,1 0 16,-24-1-1,0 1-15,0 0 16,0-1-16,0 1 16,-24 23-1,1 0 1,23 23 0,0 24-16,-23 0 15,23-1-15,0 24 0,0-23 16,0-1-16,0 1 15,0-24-15,23 1 16,0-24 0,1-47-1</inkml:trace>
  <inkml:trace contextRef="#ctx0" brushRef="#br0" timeOffset="2310">1142 583 0,'140'-47'47,"-94"24"-31,24 0-16,-23-24 16,23 24-16,-47-1 15,0 1-15,1 0 16,-24-1-1</inkml:trace>
  <inkml:trace contextRef="#ctx0" brushRef="#br0" timeOffset="2512">1352 280 0,'0'116'16,"0"-46"-1,0 47-15,0-1 16,0 1-16,23 23 16,-23-47-16,0 0 15,0 0-15,0-46 16,0-1-16,0 1 16</inkml:trace>
  <inkml:trace contextRef="#ctx0" brushRef="#br0" timeOffset="3458">1911 117 0,'-23'116'32,"23"-46"-17,0 0-15,0-23 16,0-1-16,23-22 0,0-24 15,1 0-15,-1 0 16,0-24-16,0 1 16,1-47-16,-1 23 15,0 1-15,-23-24 16,24 47-16,-24-24 16,0 24-16,-24 23 15,1 0 1,0 0-16,-1 0 15,1 23-15,0 0 16,0 24-16,-1-24 16,24 1-16,0-1 15,0 0-15,0 0 0,0 1 16,24-24 0,-1 0-1,0 0-15,0 0 16,1 0-16,-1-24 15,0 24-15</inkml:trace>
  <inkml:trace contextRef="#ctx0" brushRef="#br0" timeOffset="3968">1678 746 0,'116'-70'32,"-46"47"-17,-23-24-15,0 0 16,-1 24-16,-23 0 16,1 23-16,-24 23 31,0 0-16,0 47-15,0 0 16,0-23-16,0 23 16,0-47-16,23 0 0,0 1 15,1-24 1,-1 0-16,0-24 16,1 1-16,-1-24 15,0 1-15,-23-1 16,23 1-16,-23 22 15,0 1-15,-23 0 16,0 23-16,0 0 16,-1 0-16,1 0 15,0 0-15,-1 23 16,1 0-16,0 24 16,-1 0-16,1-1 0,-23 24 15,22-23 1,-22 23-16,22-24 0,1 1 15,-24-24-15,47 0 16,-23 1-16</inkml:trace>
  <inkml:trace contextRef="#ctx0" brushRef="#br0" timeOffset="4140">1888 979 0,'93'23'31,"-47"1"-15,1-1-16,23 0 16,-23 0-16,-1 1 15,24-1-15,-23-23 0,-1 0 16,1 0-16,-1 0 16</inkml:trace>
  <inkml:trace contextRef="#ctx0" brushRef="#br0" timeOffset="4816">2796 513 0,'94'0'47,"-48"0"-47,1 0 15,-1 0-15,-22-23 16,-1 23-16,0 0 15,1 0-15</inkml:trace>
  <inkml:trace contextRef="#ctx0" brushRef="#br0" timeOffset="5828">3752 70 0,'-23'93'47,"-1"-23"-31,1 0-16,0 0 16,-24 0-16,0 0 15,1-24-15,-1 1 0,1 0 16,-1-24-16,24-23 15,-1 0 1</inkml:trace>
  <inkml:trace contextRef="#ctx0" brushRef="#br0" timeOffset="5992">3822 163 0,'116'117'47,"-69"-117"-47,-1 23 0,-22-23 15,-1 0-15</inkml:trace>
  <inkml:trace contextRef="#ctx0" brushRef="#br0" timeOffset="6226">3845 326 0,'47'140'47,"-24"-47"-32,-23 1-15,0-1 16,0 23-16,0-22 0,0-24 15,0-1-15,-23-22 16,23-24-16,0 1 16</inkml:trace>
  <inkml:trace contextRef="#ctx0" brushRef="#br0" timeOffset="6444">4334 0 0,'70'93'47,"-93"-46"-32,0 0-15</inkml:trace>
  <inkml:trace contextRef="#ctx0" brushRef="#br0" timeOffset="6749">4171 326 0,'47'0'47,"-1"0"-47,-22 0 15,-1-23 1,24 0-16,-1 0 0,-22-1 16,-1 24-1,-23 24 17,23 22-32,-23 1 15,0-1-15,0 1 16,0 0-16,0-24 15,0 0-15,0 0 16,0-46 15,0-23-15</inkml:trace>
  <inkml:trace contextRef="#ctx0" brushRef="#br0" timeOffset="6924">4521 233 0,'23'93'62,"0"-23"-62,-23-23 16,0 0-16,0-1 16,0-23-16,0 24 15,0-24-15,0 1 16</inkml:trace>
  <inkml:trace contextRef="#ctx0" brushRef="#br0" timeOffset="7131">4358 373 0,'-24'93'15,"1"-46"1,0 23-16,-1-24 16,1 1-16,0 0 15,0-24-15,-1 0 0,1-23 16</inkml:trace>
  <inkml:trace contextRef="#ctx0" brushRef="#br0" timeOffset="7313">4567 257 0,'117'23'32,"-94"-23"-32,24 23 15,-24-23-15,0 23 0,1 1 16,-24-1-16,0 0 15</inkml:trace>
  <inkml:trace contextRef="#ctx0" brushRef="#br0" timeOffset="7619">4358 723 0,'116'-94'47,"-69"48"-47,-24 22 15,24 1-15,-24 23 0,0 0 16,-23 23 0,0 24-16,0 23 15,-46 0-15,22 0 16,-22 0-16,23-24 15,-1 1-15,-22-24 16,46 1-16,-24-1 16,1-23-16,0-23 15,23-1-15,0-22 16</inkml:trace>
  <inkml:trace contextRef="#ctx0" brushRef="#br0" timeOffset="7778">4358 723 0,'70'23'16,"46"-70"15,-69 71-31,-24-1 16,24 0-16,-1 0 15,-22 1-15,22-24 16,-23 23-16,1-23 16,-1 0-16,0-23 15</inkml:trace>
  <inkml:trace contextRef="#ctx0" brushRef="#br0" timeOffset="8206">5197 23 0,'0'117'31,"0"-70"-31,0 23 15,0-47-15,23 0 16,-23 0-16,23-23 16,1 0-1,-1-23-15,0 0 16,-23 0-16,23-24 16,1 0-16,-24 24 15,0 0-15,-24-1 16,1 24-16,-23 0 0,-1 0 15,0 24-15,24-1 16,0 0-16,-1-23 16,24 24-1,24-24 1,22 0 0,-22 0-16,-1 0 15,24-24-15,-24 24 16,0 0-1,-23 24 1</inkml:trace>
  <inkml:trace contextRef="#ctx0" brushRef="#br0" timeOffset="9209">4870 513 0,'140'-23'47,"-70"-1"-47,23 1 15,-23-24-15,0 24 16,0-24-16,-23 47 16,-24-23-16,0 23 15,-46 23 16,0 1-31,-24-1 0,24 0 16,-1 1-16,1-1 16,0 0-16,0 24 15,-1-1-15,1 1 16,0 0-16,-1-1 16,1-22-16,0-1 15,23 0-15,0-46 31,0 0-15,23-24-16,0 0 0,1 1 16,22-1-1,-22 24-15,22 0 0,-23-1 16,1 1-16,-1 23 16,0 0-16,-23 23 15,0 1 1,0-1-16,0 23 15,-23-22-15,-24 22 16,47-22-16,-23-24 16,0 23-16,0-23 15,23-23 1,0-1 0,0 48 30,0-1-30,0 0-16,23 1 0,-23 22 16,0-23-16,0 1 15,0-1 17,-23-23-17,23-23 16,0-1-15,23 1 0,0 23-16,0-23 15,1 23 1,-1-23-16,0 23 16,-23 46-1,-23-23 1,-24 24-16,24 0 15,0-1-15,0-22 16,-1-1-16,1-23 16,23 23-1,-23-23 1,46 0 15,0-23-15,24 23-16,-1-23 15,1-24-15,0 24 0,-1-1 16,1-22-16</inkml:trace>
  <inkml:trace contextRef="#ctx0" brushRef="#br0" timeOffset="9360">5942 746 0,'0'140'31,"-23"-94"-31,0 1 16,-1 23-16,1-47 15,23 24-15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7:56.6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70 257 0,'163'0'31,"-93"0"-15,23-24-16,-23 1 15,0 0-15,-24 23 16,1-24-16</inkml:trace>
  <inkml:trace contextRef="#ctx0" brushRef="#br0" timeOffset="195">349 70 0,'-46'117'31,"22"-24"-31,1 24 16,-24-24-16,1 23 16,22 1-16,-22-47 15,-1 23-15,24-47 16,23-22-16,-23-1 16</inkml:trace>
  <inkml:trace contextRef="#ctx0" brushRef="#br0" timeOffset="368">209 560 0,'70'139'32,"-70"-69"-32,24-23 15,-24 23-15,0 0 16,0-24-16,-24-22 15</inkml:trace>
  <inkml:trace contextRef="#ctx0" brushRef="#br0" timeOffset="863">489 513 0,'117'0'31,"-94"0"-31,-23 23 16,0 24-1,0-24-15,-23 24 16,-24-1-16,24 1 16,23-24-16,0 1 15,0-1-15,0 0 16,23-23-1,0 24-15,1-24 16,-1 23-16,23-23 16,-22 23-16,-1 0 0,-23 1 15,23-1-15,-23 0 16,0 1-16,-23-1 16,0 24-16,-24-24 15,1 0-15,-1-23 16,24 0-16,-24 0 15,24-46-15,-1-1 16,1 0-16,23 1 16,0 22-16,0 1 15,0 0 1,23 23-16,1 0 16,22-23-16,1 23 15,23-24-15,0 1 0,0 0 16,23-24-1,-23 24-15</inkml:trace>
  <inkml:trace contextRef="#ctx0" brushRef="#br0" timeOffset="1095">1188 187 0,'70'46'47,"-47"-22"-32,-23-1-15,-23 24 16</inkml:trace>
  <inkml:trace contextRef="#ctx0" brushRef="#br0" timeOffset="1539">1025 606 0,'93'-70'31,"-70"70"-16,24 0-15,-24 0 16,-23 24 0,0 46-16,0-1 15,-46 1-15,22 24 16,-22-25-16,23-22 16,23 0-16,0-24 15,0-70 16,46 1-15,-23-24-16,1 0 16,22 23-16,-22 1 0,22-1 15,-22 24 1,-1 23-16,0 0 0,-23 23 16,0 24-1,0 23-15,0-24 16,-23 24-16,0 0 15,-1-23-15,1-24 16,23 0-16,-23 1 16,23-71-1</inkml:trace>
  <inkml:trace contextRef="#ctx0" brushRef="#br0" timeOffset="1921">1444 327 0,'24'0'63,"-24"46"-63,23-22 16,-23 22-16,0-23 15,0 1 1,23-24-1,1 0 1,-1 0-16,0 0 16,1-24-16,-1 24 15,0 0-15,0 0 0,1 0 16,-24 24-16,0-1 16,0 47-16,0-23 15,-24 22-15,1 1 16,-23 0-16,22 0 15,-22-23-15,22-1 16,1-22-16,0-1 16,-1-23-16,1 0 15,23-23-15,-23-24 16</inkml:trace>
  <inkml:trace contextRef="#ctx0" brushRef="#br0" timeOffset="2085">1444 746 0,'140'23'31,"-93"1"-15,-24-1-16,24 24 15,-24-24-15,24 23 16,-24-22-16,0 22 16,-23-22-16,0-1 15</inkml:trace>
  <inkml:trace contextRef="#ctx0" brushRef="#br0" timeOffset="3165">2377 24 0,'-24'93'47,"-22"-47"-32,22 1-15,-46 0 16,24 23-16,-1-47 0,-23 24 15,24-24-15,22 0 16,1-23-16,46-23 63,1 0-63,-1-1 15,24 24-15,-24-23 16,23 0-16,-22 23 15,22 0-15,-22-24 16,-1 24-16,0 0 16,1 0-1,-24 24 1,-24 22-16,1-22 16,0 22-16,-1-23 15,1 24-15,23-24 16,-23 1-16,46-24 62,0-24-46,1 24-16,-1-23 16,24 0-16,-24-1 15,0 1-15,24 0 16,-24 23-16,0 0 15,-23-23-15,0 46 32,-23 0-17,0-23-15</inkml:trace>
  <inkml:trace contextRef="#ctx0" brushRef="#br0" timeOffset="3704">2074 769 0,'23'0'63,"0"0"-48,24 0-15,-1-23 16,-22 0-16,22-1 15,1-22-15,-24 23 16,1-1-16,-1 1 16,0 0-16,-23-1 15,0 1 1,-23 23-16,0-23 16,-1 23-16,1 0 15</inkml:trace>
  <inkml:trace contextRef="#ctx0" brushRef="#br0" timeOffset="3870">2283 466 0,'-23'140'47,"0"-70"-32,-1 23-15,-22 1 16,-1-1-16,1 0 16,-24 0-16,23 0 15,0-23-15,1 0 16,23-23-16,-1-24 15,24 0-15,-23-23 0</inkml:trace>
  <inkml:trace contextRef="#ctx0" brushRef="#br0" timeOffset="4485">2213 886 0,'0'93'16,"0"-46"0,0 23-16,0 0 15,24-24-15,-24 1 0,23-24 16,0-23-16,-23 23 16,24-23-16,-1-23 15,0-24-15,1 24 16,-1-47-16,0 24 15,0-1-15,1-23 16,-24 23-16,0-22 16,0 22-16,-24-23 15,24 47-15,-46-1 16,23 1-16,-1 23 16,-22 23-16,22 1 15,1 22-15,0 1 16,23 0-16,-24-24 0,24 0 15,0 0-15,24-23 32,-1 0-17,0 0-15,1 0 16,-1-23-16,0 23 16,1 0-16,-48 23 46,24 1-30,-23-1-16,23 0 16,0 1-16,0-1 15,0 0 1,23-23-16,1 0 16,-1 0-1,0 0-15,0-23 16,-23-24-16,0 24 15</inkml:trace>
  <inkml:trace contextRef="#ctx0" brushRef="#br0" timeOffset="4719">1957 0 0,'117'140'47,"-94"-93"-32,0-1-15,0 1 16</inkml:trace>
  <inkml:trace contextRef="#ctx0" brushRef="#br0" timeOffset="6159">3052 233 0,'24'117'31,"-1"-70"-15,-23-1-16,0-23 15,0 24-15,0-24 16,0-46 0,23 0-1,1-24-15,-1 1 16,-23 22-16,23 1 15,0 23 1,1 0 0,-24 23-1,0 1 1,0 22-16,-24 1 16,1-1-16,-23 1 15,22 0-15,-22-24 16,22 0-16,1 0 0,0-23 15,23 24-15,-24-24 16,48-24 15,-1 1-31,0 0 16,1 23-16,-1-23 16,-23 46 15,-23 23-16,-1 1-15,-22 0 16,-1-1-16,24 1 16,-24-1-16,24-22 0,0 22 15,-1-46-15,48 0 32,-1-23-17,23 0-15,1-24 16,0 24-16,-1-24 15,24 24-15,0 0 16,0-1-16,-23 24 16,-1 0-16,-22 0 15,-1 24-15,-23 22 16,0 1-16,-23-1 16,-1 1-16,-22 0 15,22-1-15,1-22 0,-24-1 16,24-23-1,0 0-15,0 0 0,-1-23 16,24-24-16,0-23 16,0 0-16,0 0 15</inkml:trace>
  <inkml:trace contextRef="#ctx0" brushRef="#br0" timeOffset="6323">3146 630 0,'46'93'46,"-46"-23"-46,0 0 16,-46 23-16,22-23 0,1-24 16,0 1-1,-1-24-15,24 1 0,0-1 16,-23-23-16,23-23 16</inkml:trace>
  <inkml:trace contextRef="#ctx0" brushRef="#br0" timeOffset="6518">3658 630 0,'140'23'31,"-93"-23"-16,-1 0-15,-22 0 16,-1 0-16</inkml:trace>
  <inkml:trace contextRef="#ctx0" brushRef="#br0" timeOffset="6764">4124 233 0,'0'140'16,"0"-70"-16,24 0 16,-24 23-16,0 0 15,0 1-15,-24-1 16,1-23-16,23 0 15,-23-24-15,-1-22 16</inkml:trace>
  <inkml:trace contextRef="#ctx0" brushRef="#br0" timeOffset="7395">4381 210 0,'93'70'47,"-93"-23"-31,0-1-16,0 1 16,-47-1-16,24 1 15,-24 0-15,1-1 16,22-22-16,1-1 15,0 0-15,-1-23 16,24 23-16,24-46 31,-1 0-15,24 0-16,-1-24 16,1 24-16,-24-1 15,0 1-15,1 23 16,-1 0-16,-46 23 31,-24 1-31,24 22 16,-24-22-16,24 22 15,0-23-15,23 1 16,23-24 31,0-24-32,1 24 1,22 0-16,-23 0 0,1 0 16,-1 24-16,0-1 15,-23 47-15,0 0 16,24 0-16,-24 0 16,0 23-16,0-23 15,0 0-15,0-24 16,0 1-16,0-24 15,0 1-15</inkml:trace>
  <inkml:trace contextRef="#ctx0" brushRef="#br0" timeOffset="8234">4963 257 0,'140'46'47,"-117"-46"-31,1 24-16,-1-24 15,-23 23-15,0 0 16,-23 1-16,-1 22 16,-22-23-16,-1 24 15,24-24-15,-1 24 16,1-47-16,23 23 15,23-23 32,24 0-31,-24 0-16,24 0 0,-24-23 16,24 0-16,-24 23 15,0-24-15,-46 24 31</inkml:trace>
  <inkml:trace contextRef="#ctx0" brushRef="#br0" timeOffset="8491">4893 560 0,'0'116'46,"0"-69"-46,24 23 0,-24 0 16,23-1-16,0-22 16,0 0-16,1-24 15,-1-23-15,24 23 16,-1-23-16,1 0 16,23-46-16,-24 22 15,24-22-15,0-1 16,-23-23-16,-1 24 15,1-1-15</inkml:trace>
  <inkml:trace contextRef="#ctx0" brushRef="#br0" timeOffset="9219">5755 210 0,'-46'163'47,"23"-93"-47,-1 0 16,-22 23-16,22-23 16,1-23-16,0-1 15,23-22-15,-24-1 16</inkml:trace>
  <inkml:trace contextRef="#ctx0" brushRef="#br0" timeOffset="9429">6105 210 0,'140'117'31,"-94"-71"-31,-22 1 16,22-24-16,-22 0 15,-1 1-15,-23-1 16,0 0-16</inkml:trace>
  <inkml:trace contextRef="#ctx0" brushRef="#br0" timeOffset="9766">5755 769 0,'94'-93'63,"-48"70"-63,1 0 15,-1-1-15,1 1 16,-24 23-16,1 0 16,-1 0-16,-23 23 15,23 24-15,-23-1 0,0 24 16,-23 0 0,0 0-16,23-23 0,-24-1 15,1-22-15,23-1 16,0-46 15,0-24-31,0-23 16</inkml:trace>
  <inkml:trace contextRef="#ctx0" brushRef="#br0" timeOffset="9938">6058 606 0,'-46'117'46,"22"-47"-46,1-24 0,23 24 16,-23-23-16,23-1 16,-23-22-16,23-1 15,0-46 17</inkml:trace>
  <inkml:trace contextRef="#ctx0" brushRef="#br0" timeOffset="10133">6455 140 0,'139'0'31,"-92"0"-15,0 0-16,-1 23 15,-23-23-15,1 24 16</inkml:trace>
  <inkml:trace contextRef="#ctx0" brushRef="#br0" timeOffset="10320">6571 280 0,'0'140'31,"0"-70"-31,0-24 16,0 24-16,0-23 15,0-1-15,0-22 16,23-24 0</inkml:trace>
  <inkml:trace contextRef="#ctx0" brushRef="#br0" timeOffset="10523">6734 233 0,'0'140'32,"0"-70"-17,0 0-15,-23 0 16,23 0-16,-23-24 15,23 1-15,0 0 16,-24-24-16,1 0 16</inkml:trace>
  <inkml:trace contextRef="#ctx0" brushRef="#br0" timeOffset="10972">6478 536 0,'-23'94'47,"23"-25"-47,23 1 16,-23-23-16,0 0 16,0-1-16,0 1 15,0-24 1,0-46 15,0-24-31,0 1 16,23-24-16,0 0 15,1 0-15,-1 0 16,24 23-16,-24 1 0,0-1 16,1 24-16,-1 0 15,0 23-15,0 0 16,-23 23-16,24 23 15,-24 1-15,0 23 16,0 23-16,0-23 16,0 0-16,0 0 15,0-24-15,0 1 16,0 0-16,0-24 16,-24-23 15,1 0-31</inkml:trace>
  <inkml:trace contextRef="#ctx0" brushRef="#br0" timeOffset="11294">6594 816 0,'94'-23'62,"-71"23"-62,0 0 16,0 0-16,-23 23 31,-23 24-31,0-1 16,0 1-16,-1-24 0,24 0 15,-23 1-15,23-1 16,0-46 15,0-1-15,23 1-16,1-24 15,-1 1-15,0-1 16</inkml:trace>
  <inkml:trace contextRef="#ctx0" brushRef="#br0" timeOffset="11769">6944 233 0,'116'24'32,"-69"-24"-32,-24 0 15,1 23-15,-1-23 16,-23 23-16,0 1 15,0 22-15,-23-22 16,-24 22-16,24 1 16,-1-1-16,1 24 15,0-46-15,23 22 0,0 1 16,0-24-16,0 0 16,23 1-16,-23-1 15,23 0-15,1 1 16,-1-1-16,0 0 15,1-23-15,22 23 16,-23-23-16,1 0 16,-1 0-16,0 0 15,-23-23-15,24 0 16,-1 23-16,-23-23 16,0-1-16,0-22 15,0 22-15,0 1 16,0 0-16,-23-1 0,23 1 15,-24 23-15,1-23 16,23 0-16,-23-1 16</inkml:trace>
  <inkml:trace contextRef="#ctx0" brushRef="#br0" timeOffset="11957">7573 0 0,'93'70'47,"-93"-46"-47,0-1 15</inkml:trace>
  <inkml:trace contextRef="#ctx0" brushRef="#br0" timeOffset="12473">7410 117 0,'47'116'31,"-24"-69"-15,-23 23-1,23-23-15,-23-1 0,0-23 16,0 1-16,0-1 16,0-46 15,0-1-31,0-22 16,23-1-16,-23-23 15,24 24-15,-1-1 16,24 24-16,-24-1 15,0 1-15,1 23 16,22 0-16,-23 0 16,1 0-16,-1 0 15,-23 23-15,23-23 16,-23 24-16,0-1 0,-23 0 16,23 1-16,-23-24 15,-1 23-15,1-23 16,0 23 15,0 1-31,-1 22 16,1 24-16,-24-23 15,24 23-15,0-24 16,-24 1-16,24-1 16,0 1-16,23-24 15,-24-23 1</inkml:trace>
  <inkml:trace contextRef="#ctx0" brushRef="#br0" timeOffset="12653">7806 420 0,'140'-23'31,"-70"23"-31,0 0 16,-24 0-16,-22 0 15,-24 23-15,0 23 16,-47-22-16,-23 22 16,0-22-16,0 22 15</inkml:trace>
  <inkml:trace contextRef="#ctx0" brushRef="#br0" timeOffset="12939">7666 676 0,'47'-70'62,"-24"70"-62,24-23 16,-24 23-16,0 0 15,1 0-15,-24 23 16,0 24-16,-24 23 16,1-24-16,0 24 15,-1 0-15,1-23 16,23-1-16,0-22 15,0-1-15,23-23 32,1-23-32,-1-24 15,24 0-15,-24 1 16,0-1-16,24-23 16</inkml:trace>
  <inkml:trace contextRef="#ctx0" brushRef="#br0" timeOffset="13149">8226 70 0,'116'47'46,"-69"-47"-46,-24 23 16,24 0-16,-24 1 16,-23-1-16</inkml:trace>
  <inkml:trace contextRef="#ctx0" brushRef="#br0" timeOffset="13358">8319 280 0,'0'140'31,"0"-70"-31,0 23 16,-24 0-16,24-23 16,0 0-16,-23 0 15,23-47-15,0 0 16</inkml:trace>
  <inkml:trace contextRef="#ctx0" brushRef="#br0" timeOffset="13697">8622 117 0,'116'0'31,"-93"0"-15,1 0-16,-1 23 15,0-23-15,1 23 16,-1 24-16,0-24 16,1 47-16,-24 0 15,0 23-15,0 1 16,0 22-16,0-23 15,0 24-15,0-24 0,0-46 16,0 23-16,0-47 16,0 0-16,-24-23 31,24-23-15,-23-24-16</inkml:trace>
  <inkml:trace contextRef="#ctx0" brushRef="#br0" timeOffset="14153">8552 536 0,'0'140'31,"0"-70"-15,0-23-16,23-1 15,-23 1-15,23-1 16,1-22-16,-1-24 16,0 0-1,1 0-15,22-24 16,-23-22-16,24-24 16,-24 23-16,1-23 15,-1 24-15,-23-1 16,0 24-16,-23 0 0,-24-1 15,24 24-15,-24 0 16,1 0-16,-1 0 16,0 24-16,24-1 15,0 0-15,-1 1 16,24-1 0,0 0-16,0 0 15,24 1 1,-1-24-16,24 23 15,-24-23-15,24 0 16,-1-23-16,-23-1 16,24 1-16,-24 0 15</inkml:trace>
  <inkml:trace contextRef="#ctx0" brushRef="#br0" timeOffset="15333">9414 94 0,'-23'23'47,"-1"0"-31,1 0-16,0 24 15,-1-24-15,1 24 16,23 0-16,-23-1 16,23 1-16,0-1 15,0 1-15,0 23 16,0-23-16,23-1 0,0-23 16,1 1-1,-1-1-15,0 0 0,1-23 16,-24-23 62,0 0-62,0-24-16,0 1 15,0-1-15,0-23 16,0 23-16,23-22 15,-23 22-15,0 24 16,0-24-16,0 24 16,-23 23-1,-1 23 1,1 0-16,0 24 16,23-24-16,-24 1 15,1 22-15,23-23 16,0 1-16,0-1 15,23-23 17,1 0-32,-1 0 15,0 0-15,24-47 16,-24 24-16,1-23 16,22-1-16,-23-23 0,1 23 15</inkml:trace>
  <inkml:trace contextRef="#ctx0" brushRef="#br0" timeOffset="15849">9717 0 0,'-23'94'47,"-1"-48"-47,1 1 15,23-24-15,-23 24 0,23-24 16,23-23 31,0-23-47,1 23 16,-1 0-16,0-24 15,0 24-15,1 0 16,-1 24-16,0-1 15,-23 47-15,24-23 16,-24 22-16,0 25 16,-24-24-16,1-24 15,23 24-15,-23-23 16,-1-24-16,24 0 16,-23-23-16,23 24 15,-23-24-15,23-24 0,-23 1 16,-1-24-16,1 1 15,0-1-15,-1 1 16,1-1-16,0 0 16,23 24-16,0 0 15,0-1-15,23 24 16,24 0 0,-24 0-1,24 24-15,-24-1 16,23-23-16</inkml:trace>
  <inkml:trace contextRef="#ctx0" brushRef="#br0" timeOffset="16028">9950 420 0,'163'-47'31,"-140"24"-15,1 0-16,-1-1 15</inkml:trace>
  <inkml:trace contextRef="#ctx0" brushRef="#br0" timeOffset="16277">10043 187 0,'0'116'32,"0"-46"-32,0 23 15,0-23-15,0 0 16,0-23-16,0-1 16,0-22-16,0-1 15,23-23 1,1 0-1,-24-47-15,23 24 0,0-47 16,1 24 0,-1-1-16,-23 0 0</inkml:trace>
  <inkml:trace contextRef="#ctx0" brushRef="#br0" timeOffset="16563">10183 373 0,'140'-116'47,"-94"69"-47,1 24 16,0 23-16,-1-24 16,1 24-16,-1 0 15,-22 0-15,-24 24 0,0-1 16,0 24-16,-24-1 15,-22 24-15,-1-23 16,1 23-16,-1-24 16,24-22-16,-1-1 15,1 0-15,0-23 16,23-23-16,0 0 16</inkml:trace>
  <inkml:trace contextRef="#ctx0" brushRef="#br0" timeOffset="16765">10369 70 0,'0'140'47,"0"-70"-47,0 23 16,0-46-16,0 23 15,-23-47-15,0 24 16,-1-24-1,1-23-15,0-23 16,0-24 0</inkml:trace>
  <inkml:trace contextRef="#ctx0" brushRef="#br0" timeOffset="16990">10183 233 0,'0'117'31,"0"-70"-16,23 22-15,1 1 16,-24 0-16,23 0 16,0-23-16,0-24 15,1 24-15,-1-47 16,24 23-16,-24-23 16,0 0-16,24-23 15,-24-1-15,0 1 16,1 0-16,-1-1 15,-23 1-15</inkml:trace>
  <inkml:trace contextRef="#ctx0" brushRef="#br0" timeOffset="17168">10556 420 0,'140'-70'32,"-94"47"-17,-22-1-15,-1 1 16</inkml:trace>
  <inkml:trace contextRef="#ctx0" brushRef="#br0" timeOffset="17438">10742 210 0,'0'93'31,"0"-23"-31,0 0 16,0 0-16,0 23 15,0-46-15,0 23 16,0-47-16,0 0 15,0 1-15,24-24 16,-1-24 0,0 1-1,0-24-15,1 1 0,-1-24 16,0 0-16,-23 0 16</inkml:trace>
  <inkml:trace contextRef="#ctx0" brushRef="#br0" timeOffset="17724">10952 24 0,'0'116'31,"0"-46"-31,23 0 0,-23 0 16,24 0-16,-24-24 15,23 1-15,-23-24 16,23-23-16,0 0 16,1 0-16,-1-23 15,0 0-15,24-24 16,0 1-16,-24-24 16,0 23-16,0 0 15,-23 24-15,-23 23 16,-23-23-16</inkml:trace>
  <inkml:trace contextRef="#ctx0" brushRef="#br0" timeOffset="18033">10835 303 0,'0'117'46,"0"-71"-46,0 1 16,24 0-16,-24 23 16,23-24-16,-23 1 15,0-1-15,23 1 16,-23-24-16,24-23 16,-24 24-16,23-24 15,0 0-15,1 0 16,-1-24-16,23 1 15,-22 0-15,-1-1 16,0 1-16,1 0 16,-1 23-16,-23-24 15</inkml:trace>
  <inkml:trace contextRef="#ctx0" brushRef="#br0" timeOffset="18197">11441 699 0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8:30.0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350 168 0,'70'-93'63,"-47"93"-48,23 0-15,-22 0 16,22 0-16,1 0 15,23 0-15,0-23 16,0 23-16,23-24 0,23 24 16,-22-23-1,22 23-15,-46 0 0,0 0 16,-23 0-16,-1 0 16,-23 0-16,1 0 15,-1 0 16,-46 0 1,-1 0-17,-22 0-15,-24 0 16,0 0-16,-23 0 16,0 23-16,-24-23 15,24 24-15,0-24 16,-1 23-16,25-23 0,-25 23 15,48-23 1,-1 23-16,1-23 0,22 24 16,1-24-1,46 0 48,1 0-63,45 0 15,1 0-15,24 0 16,-1 0-16,23-24 16,1 1-16,-1 0 0,-22 23 15,-25-23-15,-22 23 16,-24 0-16,-69 0 47,-1 0-32,-23 23-15,-23-23 16,0 23-16,-24 0 16,1 1-16,-24 22 15,0-22-15,0-1 16,24 0-16,23-23 16,23 0-16,46 0 15,1 0-15,70 24 47,23-1-47,23-23 16,0 23-16,24-23 15,-1 0-15,24 0 16,0 0-16,-1-23 16,1 0-16,-23-1 15,-24 1-15,-46 0 16,-1 23-16,-46-24 62,-23 24-62,0-23 0,-24 23 16,-46 0-16,23 0 16,-47 0-16,24 0 15,-23 23-15,22-23 16,25 24-16,-25-1 15,48-23-15,-1 23 16,24-23-16,0 24 16,46-24 31,23 0-47,1 0 15,46 0-15,24 0 16,-1-24-16,1 1 0,23 0 15,-1-1-15,-22 1 16,-47 23-16,-24-23 16,-22 23-16,-24-24 31,-47 24-31,-23 0 16,0 0-16,0 0 15,-46 0-15,23 0 16,-24 0-16,24 0 15,-24 0-15,24 24 16,23-1-16,0-23 16,24 23-16,23-23 15,23 24 1,23-1 0,23 0-1,1 1-15,23-1 16,23 0-16,0-23 15,1 0-15,-1 0 16,23-23-16,-46 23 16,-23-23-16,-24 23 15,-23-24 1,-46 24-16,-24-23 16,-24 23-16,1 0 15,23 0-15,0 0 0,24-23 16,-1 23-1,1 0-15,69 0 47,23 0-31,24 0-16,0 0 16,23 0-16,1 0 15,22-24-15,-23 24 16,1-23-16,-24 23 15,-24-23-15,-23 23 16,-46 0 0,-23 0-1,-24 0-15,-24 0 0,1 0 16,0 0-16,0 0 16,0 0-16,23 23 15,0 0-15,23-23 16,1 0-16,22 24 15,48-24 17,-1 0-32,23 0 15,24 0-15,0 0 16,23 0-16,1-24 16,22 1-16,-46 23 15,-23-23-15,-1 23 16,-22 0-16,-48 0 31,-22 0-31,-1 0 16,-23 0-16,-23 0 15,23 0-15,0 0 16,24 0-16,22 0 16,1 0-16,0 0 15,46 0 16,0 0-31,24-24 16,23 24-16,-24-23 16,48 23-16,-1-23 0,-23 23 15,23-23-15,-23 23 16,-24 0-16,-22 0 16,-71 0 15,1 0-16,-24 23-15,-24-23 16,25 23-16,-25 0 16,24 1-16,0-24 15,24 23-15,-1-23 16,24 23-16,70-46 47,-1 0-32,1-1-15,46 24 0,-23-23 16,23 0-16,0 0 16,1 23-16,-48-24 15,1 24-15,-24 0 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8:38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6059 116 0,'0'47'62,"23"-1"-62,-23 24 16,24 0-16,-24 23 15,0 24-15,23 23 16,-23 23-16,0 23 0,0 1 16,0 22-16,0 24 15,0-23-15,0 23 16,0 0-16,0-23 15,0 23-15,0-23 16,0-1-16,0-22 16,0 23-16,0-47 15,0 0-15,0 0 16,0 0-16,0-23 16,23 0-16,-23-1 15,0 1-15,0 0 16,0-23-16,0-1 0,0 1 15,0-1-15,0-23 16,0 24 0,0-24-16,0 0 0,0 0 15,0 1-15,0-1 16,0 0-16,0-23 16,0 23-16,-23 0 15,23-23-15,-23 24 16,23-25-16,0 1 15,0 0-15,0 0 16,0 0-16,0 0 16,-24 0-16,24 0 15,0 0-15,0 0 0,0 0 16,0-1 0,0 1-16,0 0 0,0 0 15,0 0-15,0 0 16,0 0-16,0 0 15,0 0-15,0 0 16,0 0-16,0-24 16,0 1-16,24-1 15,-24-22-15,0 22 16,23-22-16,-23-1 16,0 0-16,23 0 15,-23 24-15,0 0 16,0-24-16,0 24 15</inkml:trace>
  <inkml:trace contextRef="#ctx0" brushRef="#br0" timeOffset="-1521">769 0 0,'-23'0'16,"23"23"15,0 23-15,-23 24-16,23 0 16,0 24-16,0 22 15,0 1-15,0 22 16,0 24-16,0 24 15,0-1-15,0 47 16,0 0-16,0 0 16,-24 0-16,1 24 0,23 22 15,0-22-15,-23-1 16,23 0-16,0 1 16,0-24-16,0 23 15,-24-23-15,24 23 16,0-23-16,0 0 15,0-23-15,0 0 16,0 0-16,0-1 16,0-22-16,0-1 15,0 1-15,0-1 16,-23 0-16,23 1 16,0-1-16,-23 1 0,23-1 15,-23-23-15,23 0 16,0-23-16,0-23 15,0-1-15,23 1 16,-23-24-16,23-23 16,-23 0-16,23 0 15,-23-24-15,0-22 16,0-1-16,-23-70 31,-23-23-31</inkml:trace>
  <inkml:trace contextRef="#ctx0" brushRef="#br0" timeOffset="1382">1189 722 0,'-24'0'15,"24"23"63,0 1-78,0 22 16,24 24-16,-24 0 16,0 0-16,0 23 15,0-23-15,0 0 16,0-23-16,0-1 16,0 1-16,0-24 15,0-46 16,0-24-31</inkml:trace>
  <inkml:trace contextRef="#ctx0" brushRef="#br0" timeOffset="2101">1305 699 0,'117'0'47,"-71"0"-31,1 0-16,0 0 15,-1 0-15,24 0 16,-23 0-16,46 0 16,-23 0-16,0 0 15,0 0-15,0 0 16,-1 0-16,1 0 16,0 0-16,-23 0 15,-1 0-15,-22 0 16,22 0-16,-22 23 15,-1-23 1,0 23-16,1-23 16,-1 0-1,-23 24 1,0-1 125,0 23-126,0 1 1,-23 0-16,23-1 0,0 24 15,-24-23-15,24-1 16,0 1-16,0 0 16,0-1-16,0-22 15,0-1-15,-23-23 32,0 0-17</inkml:trace>
  <inkml:trace contextRef="#ctx0" brushRef="#br0" timeOffset="2762">1189 1188 0,'23'23'140,"0"-23"-140,1 0 16,-1 0-16,0 0 0,24 0 16,-1 0-16,1 0 15,0 0-15,-1 0 16,1 24-16,23-24 16,-24 0-16,24 23 15,0-23-15,0 23 16,0-23-16,-23 0 15,23 24-15,-24-24 16,1 0-16,-1 23 16,-22-23-16,-1 0 15,0 0-15,1 0 16,-1 0 0,-46 0 30</inkml:trace>
  <inkml:trace contextRef="#ctx0" brushRef="#br0" timeOffset="10107">1725 862 0,'0'23'78,"0"0"-78,0 47 16,0 0-16,0 0 16,0 0-16,0 0 15,-24-23-15,24 22 16,0-45-16,0 22 16,0-22-16,0-1 15</inkml:trace>
  <inkml:trace contextRef="#ctx0" brushRef="#br0" timeOffset="10454">1701 862 0,'70'0'47,"-23"0"-31,-24 0-16,24 0 16,-24 23-16,0-23 15,-23 23 1,0 1-1,-23-1 1,0 0 0,0-23-1,-1 24-15,1-1 16,0-23 0</inkml:trace>
  <inkml:trace contextRef="#ctx0" brushRef="#br0" timeOffset="11773">629 2120 0,'24'-23'47,"-1"0"-32,47 23-15,-23-24 16,46 1-16,0 23 16,0-23-16,0 23 15,24-24-15,-1 24 16,1 0-16,23 0 15,0 0-15,-1 24 16,25-24-16,-1 23 16,0-23-16,23 23 15,-46-23-15,23 24 16,-23-1-16,0 0 0,0-23 16,-1 23-16,-22-23 15,23 0-15,-24 24 16,1-24-16,23 0 15,-24 0-15,24 0 16,0 23-16,-24 0 16,1-23-16,-24 24 15,23-1-15,-22 0 16,-1 1-16,-23-1 16,23-23-16,-23 23 15,23-23-15,-46 0 16,23 0-16,-24 0 0,1 0 15,-24 0-15,0 0 16,1 0-16,-1 0 47,0 0-31,1 0-1,-1 0 1,0 0-1,1 0-15,-1 0 16</inkml:trace>
  <inkml:trace contextRef="#ctx0" brushRef="#br0" timeOffset="13814">1305 1025 0,'0'-47'47,"-23"47"47,0 0-63,23 24-31,-24-24 16,1 23-16,23 0 0,-23-23 15,-1 24-15,24-1 16,-23-23-16,0 23 15,0 0-15,-1 1 16,1 22-16,0-22 16,-24 22-16,24 1 15,-24-1-15,24 1 16,-24 0-16,1-1 16,22 1-16,-46-1 15,24 1-15,-1 23 16,-23 0-16,24 0 15,-24 0-15,0 23 0,-23 0 16,23 0-16,0 1 16,23-25-16,24 1 15,0-23-15,-1-24 16,24 1-16,0 22 16,24-23-16,-24 1 15,46 22-15,-23-22 16,24 22-16,0-22 15,23 22-15,0 1 16,-1-24-16,25 0 16,-24 1-16,23-1 15,0-23-15,-23 0 16,0 23-16,23-23 0,-23 0 16,-23 0-16,22 0 15,-22-23-15,0 23 16,-1 0-16,-22 0 15,-1 0-15,0 0 16,-23-23 15,23-1-15</inkml:trace>
  <inkml:trace contextRef="#ctx0" brushRef="#br0" timeOffset="14114">1282 2679 0,'23'70'47,"1"-23"-31,-1-24-16,0 1 15,0 22-15,1-23 16,-24 1 0,0-1-16,0 24 15,-24-24-15,-22 24 0,23-24 16,-24 23 0,0 1-16,1-24 0,-1 24 15,1-24-15,-1 1 16</inkml:trace>
  <inkml:trace contextRef="#ctx0" brushRef="#br0" timeOffset="15575">2657 1025 0,'23'0'62,"0"0"-46,1 0-16,22 0 15,1 0-15,0 0 16,22 0-16,25 0 16,-24-23-16,-1 23 15,1 0-15,0 0 16,0-24-16,-23 24 15,-1 0-15,1 0 16,-24 0-16,1 0 16,-1 0-16,0 0 15</inkml:trace>
  <inkml:trace contextRef="#ctx0" brushRef="#br0" timeOffset="15876">3566 815 0,'116'93'46,"-93"-69"-30,-23-1-16,24 0 16,-24 1-16,0-1 15,0 0-15,0 24 16,-24-24-16,-22 24 16,-1-24-16,24 24 15,-24-24-15,24-23 16,0 0-16</inkml:trace>
  <inkml:trace contextRef="#ctx0" brushRef="#br0" timeOffset="16101">3915 862 0,'23'140'32,"1"-70"-17,-24-1-15,0 25 16,0-48-16,0 24 16,0-47-16,0 1 15</inkml:trace>
  <inkml:trace contextRef="#ctx0" brushRef="#br0" timeOffset="16635">4078 652 0,'117'-47'31,"-47"24"-31,0 23 16,23 0-16,-23-23 16,23 23-16,0 0 15,-23 0-15,23 0 0,-23 0 16,0 0 0,-23 0-16,-1 0 0,1 0 15,-24 0-15,0 0 16,1 23-1,-24 24-15,0-1 16,0 24-16,0 0 16,0 23-16,0 1 15,0-1-15,-24 0 16,24 0-16,-23-23 16,23-23-16,0-1 15,0-22-15,-23-24 31,0 0-15,-24 0-16,0-24 16,-23 24-16,1 0 15,-48 0-15,1 0 16,-24 0-16,0 0 16,0 24-16,24-1 15,-1-23-15,47 23 16,0-23-16,47 24 15,0-24-15</inkml:trace>
  <inkml:trace contextRef="#ctx0" brushRef="#br0" timeOffset="18036">2167 1468 0,'-69'70'47,"69"-24"-47,-24 24 15,24 23-15,-23 0 16,23 24-16,-23 23 16,23-24-16,0 47 15,0-23-15,-24 47 16,24-1-16,-23 24 15,23 0-15,0-24 16,0 24-16,-23-1 16,23-22-16,0 23 15,0-24-15,0 0 16,0-46-16,0 23 0,0-46 16,-24 23-16,24-24 15,0 1-15,0-1 16,0 1-16,0-1 15,0 1-15,0-24 16,0 0-16,0-46 16,0-1-16,0-22 15,0-1 32,0 0-47,0 1 16,0 22-16,0-22 0,0-1 15,-23-23-15,23 23 16,-23-23 47,23 23-48,-23-23 16,-1-23-15,1 0-16,-24 0 16,1-24-16,-1 0 15,0 24-15,24-24 0,0 47 16,0-23 0,23 46 30,23 1-30,23 22-16,-22 24 16,22 0-16,1 0 15,0-23-15,-24-24 16,0 0-16,1 1 16,-1-24-16,0 0 15,0-47-15,1 0 16,-1 1-16,24-24 15,-24-23-15,24 46 0,-24 0 16,0 1-16,0 23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9:46.1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0,'23'0'47,"0"0"-31,0 0 0</inkml:trace>
  <inkml:trace contextRef="#ctx0" brushRef="#br0" timeOffset="194">0 233 0,'23'0'47,"0"0"-31,0-23-16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06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179 420 0,'-23'-24'62,"23"48"-31,0-1-15,0 0 0,0 0-16,0 24 15,0-24-15</inkml:trace>
  <inkml:trace contextRef="#ctx0" brushRef="#br0" timeOffset="419">506 326 0,'-117'70'47,"70"-23"-31,1-1-16,-24-22 15,23 22-15,-23 1 0,47-24 16,-23-23 0,22 24-16,1-24 0,46-24 47,24 1-32,-24 23-15,24-23 16,23-1-16,-24 1 15,24 0-15,0-1 16,0 24-16,0-23 16,-47 23-16,0-23 15,-46 23 17,0 0-32,-24 0 0,24-23 15</inkml:trace>
  <inkml:trace contextRef="#ctx0" brushRef="#br0" timeOffset="622">366 256 0,'-24'117'63,"24"-47"-63,0 23 15,0-23-15,0-23 16,0 22-16,0-22 15,0-24-15,0 1 16,0-1-16,-23-23 16,23-23-16,0-1 15</inkml:trace>
  <inkml:trace contextRef="#ctx0" brushRef="#br0" timeOffset="788">319 536 0,'-93'140'31,"70"-94"-15,-1 1-16,1 0 15,0-24-15,-1 0 16,1-23-16,23-23 16</inkml:trace>
  <inkml:trace contextRef="#ctx0" brushRef="#br0" timeOffset="968">273 676 0,'139'-23'15,"-92"23"1,0 0-16,-1 0 16,1 0-16,-24 0 15,0 0-15,-46 0 31,-24 23-15</inkml:trace>
  <inkml:trace contextRef="#ctx0" brushRef="#br0" timeOffset="1290">412 676 0,'-23'116'46,"0"-69"-30,-1 0-16,24-1 16,-23 1-16,0-24 15,0 0-15,23 1 0,23-1 63,0-23-63,0 0 15,24 23-15,-24 1 16,24-1-16,-24 0 16,1-23-16,-1 24 15,0-24-15,-23 23 16,-23-23 0,0 0-1</inkml:trace>
  <inkml:trace contextRef="#ctx0" brushRef="#br0" timeOffset="1598">133 932 0,'116'0'46,"-69"0"-46,-1 0 16,-22 0-16,-1 0 16,0 0-16,-23 23 15,0 1-15,0-1 16,0 24-16,-46-1 0,22 1 16,1-24-16,-23 1 15,22-1-15,1-23 16,0 0-1,23-23-15,0-24 16,0 0-16</inkml:trace>
  <inkml:trace contextRef="#ctx0" brushRef="#br0" timeOffset="2010">692 443 0,'70'46'47,"-70"-22"-32,0 46-15,-23-24 16,-1-22-16,1-1 16,23 0-16,0 0 15,23-46 32,1 23-47,-1 0 16,0-23-16,1 23 15,-1 0-15,0 23 16,0 0 0,-23 1-16,0 22 0,-23 1 15,0 0-15,0-1 16,-24 1-16,24-1 15,-24-22-15,24-1 16,-24 0-16,24-23 16,-1 0-16,-22 0 15,23-46 1</inkml:trace>
  <inkml:trace contextRef="#ctx0" brushRef="#br0" timeOffset="2167">529 909 0,'93'23'47,"-46"0"-31,-1 24-1,1-24-15,0 1 0,-24-1 16,23 0-16,-22 1 16,-1-24-1</inkml:trace>
  <inkml:trace contextRef="#ctx0" brushRef="#br0" timeOffset="2557">1065 559 0,'116'-23'16,"-69"23"-1,-24 0-15,1 0 16,-24 23 0,-24 1-1,-46 46-15,24-24 16,-24 24-16,23-23 16,1-24-16,22 0 15,1-23-15,46 0 31,1-23-15,-1 0 0,24-1-16,-1-22 0,1 22 15,-1-22-15,1 23 16,0-24-16,-24 24 16,0-1-16,-23 1 15,0 0-15</inkml:trace>
  <inkml:trace contextRef="#ctx0" brushRef="#br0" timeOffset="2850">1275 420 0,'0'46'47,"0"24"-32,0 0-15,0 23 16,0-23-16,0 23 15,23-46-15,0-1 16,-23 1-16,23-24 16,-23 1-1,-23-24 17,0 0-17,0 0-15,-24 0 16,24 0-16,-24-24 15,24 1-15,-24-24 16,24 1-16,0-24 0</inkml:trace>
  <inkml:trace contextRef="#ctx0" brushRef="#br0" timeOffset="3090">1461 326 0,'93'0'32,"-46"0"-32,-1 0 15,1 0-15,-24 0 16,-46 24 0,0-1-1,-24 0-15,-23 24 16,24-47-16,22 23 15,-22-23-15</inkml:trace>
  <inkml:trace contextRef="#ctx0" brushRef="#br0" timeOffset="3278">1461 326 0,'-23'117'0,"69"-24"31,-46-46-31,0 23 15,0-1-15,0 1 0,-23 24 16,0-25 0,-24 1-16,24 0 0,-1 0 15,1-46-15,23 22 16,-23-46-16</inkml:trace>
  <inkml:trace contextRef="#ctx0" brushRef="#br0" timeOffset="3480">1461 606 0,'140'-70'32,"-94"47"-32,1 23 15,-24-24-15,24 24 16,-24-23-1,-46 23 1,0 23 0</inkml:trace>
  <inkml:trace contextRef="#ctx0" brushRef="#br0" timeOffset="3741">1624 489 0,'0'117'47,"0"-24"-47,0 0 0,0-23 16,0 0-16,0-23 15,0-1-15,23-22 16,-23-1-16,24-23 16,-1 0-16,0 0 15,-23-23 1,24-1-16,-24 1 15,0 0-15,0-1 16,0 1-16,-24-23 16,1 22-16,0 1 15</inkml:trace>
  <inkml:trace contextRef="#ctx0" brushRef="#br0" timeOffset="4050">2113 93 0,'117'93'62,"-94"-93"-62</inkml:trace>
  <inkml:trace contextRef="#ctx0" brushRef="#br0" timeOffset="4387">2556 23 0,'-93'70'31,"46"-23"-31,1-1 15,-24 1-15,23-24 16,1 24-16,-1-24 16,0 1-16,24-1 15,23 0 1,23-23 15,1 0-31,22 0 16,1 0-16,0 0 15,23-46-15,-24 22 16,24 1-16,-47-24 0,24 24 16,-47 0-16,0-1 15,0 1 1</inkml:trace>
  <inkml:trace contextRef="#ctx0" brushRef="#br0" timeOffset="4598">2347 0 0,'0'140'47,"23"-70"-47,-23 0 0,23 0 16,-23 0-16,0-24 15,0 1-15,0-1 16,0-22-16,0-1 15</inkml:trace>
  <inkml:trace contextRef="#ctx0" brushRef="#br0" timeOffset="4754">2277 443 0,'-94'93'0,"48"-46"16,22-1-16,-22 1 16,23-24-16,23 0 15</inkml:trace>
  <inkml:trace contextRef="#ctx0" brushRef="#br0" timeOffset="4933">2300 466 0,'140'0'32,"-117"0"-32,24 0 15,-24 0-15,-23 23 16,0 1 0,-23-1-16,-24 24 15,0-24-15,1 24 16</inkml:trace>
  <inkml:trace contextRef="#ctx0" brushRef="#br0" timeOffset="5114">2044 862 0,'163'-93'47,"-117"70"-31,1-24-16,23 24 15,0-24-15,-24 1 16,1 22-16,-24 1 0,1 0 16</inkml:trace>
  <inkml:trace contextRef="#ctx0" brushRef="#br0" timeOffset="5272">2556 559 0,'-70'117'31,"47"-94"-16,0 24-15,-1-24 16,-22 24-16,23-24 16,-1 0-16,1-23 15,0 24-15,-1-24 16</inkml:trace>
  <inkml:trace contextRef="#ctx0" brushRef="#br0" timeOffset="5409">2393 792 0,'117'94'32,"-71"-71"-17,-22 0-15,-1 0 16,0 1-16,0-1 16</inkml:trace>
  <inkml:trace contextRef="#ctx0" brushRef="#br0" timeOffset="5798">2836 93 0,'116'0'46,"-92"0"-46,-1 24 16,0-24-16,-23 23 16,0 0-16,-23 0 15,0 24-15,-24 0 0,-23-1 16,24 1 0,22 0-16,1-24 0,0 0 15,46-23 32,24-23-31,-24 23-16,23-23 15,-22-1-15,22 1 16,1-24-16,-24 24 16,1 0-16,-24-1 15</inkml:trace>
  <inkml:trace contextRef="#ctx0" brushRef="#br0" timeOffset="5978">2952 210 0,'-46'93'31,"46"-46"-31,-24-1 16,24-22-16,-23 22 15,23-23-15,-23 1 16,23-1-16,-23-23 15,23 23-15,0-46 16,0 0 0</inkml:trace>
  <inkml:trace contextRef="#ctx0" brushRef="#br0" timeOffset="6134">2999 256 0,'23'117'31,"-23"-70"-15,0-1-16,0-23 16,0 24-16,0-24 15</inkml:trace>
  <inkml:trace contextRef="#ctx0" brushRef="#br0" timeOffset="6308">3209 70 0,'23'140'31,"-23"-94"-15,0 1-16,0-24 15,0 1-15,0-1 16</inkml:trace>
  <inkml:trace contextRef="#ctx0" brushRef="#br0" timeOffset="6471">3349 140 0,'0'140'31,"-24"-94"-31,1 24 16,0-23-16,-1-1 15,1 1-15,0-24 16,-1 1-16</inkml:trace>
  <inkml:trace contextRef="#ctx0" brushRef="#br0" timeOffset="7020">3022 443 0,'47'116'32,"-47"-46"-32,0-23 15,0 23-15,0 0 16,-23-24-16,-1 1 16,1-24-16,0 0 15,-1 1-15,1-24 16,0 0-1,23-24-15,0 1 16,0-23-16,0 22 16,0 1-16,0 0 15,23 23 1,0 0-16,1 0 16,22 0-16,-22 0 15,-1 0-15,0 0 16,-23 23-1,-23 0 1,0 24-16,-24-24 16,-23 24-16,47-24 15,-24-23-15,24 23 16,46-23 46,0 0-62,24 0 16,0-23-16,-1 23 16,1-23-16,23 23 15,-24-24-15,1 24 16,0-23-16</inkml:trace>
  <inkml:trace contextRef="#ctx0" brushRef="#br0" timeOffset="7163">3675 1119 0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05.6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0 0,'0'-23'0,"0"46"110,0 1-110,0-1 0,24 24 15,-1-1-15,0 1 16,0 23-16,1 0 15,22-24-15,1 24 16,0 0-16,-1 0 16,24-23-16,-23 22 15,23 1-15,-1-23 16,1 23-16,0 0 16,23-24-16,1 24 15,22-23-15,1 0 16,-1-1-16,1 1 15,-1-1-15,1-22 16,-24 22-16,0-22 0,0-1 16,-23 23-16,0-46 15,0 24-15,-23-1 16,-1-23-16,-22 23 16,-1-23-16,0 0 15,-23-23 63,-23 0-62</inkml:trace>
  <inkml:trace contextRef="#ctx0" brushRef="#br0" timeOffset="338">1985 1235 0,'47'-23'63,"-24"23"-63,0 0 15,24 0-15,-24 47 16,0-24-16,1 24 0,-1-1 16,-23 1-16,0-24 15,0 24-15,0-1 16,-23 1-16,-1 0 16,1-24-16,-24 24 15,1-1-15,-1-23 16,1 1-16,-1 22 15,0-46-15,24 24 16,0-24-16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16.3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116 513 0,'140'-24'47,"-93"1"-47,-1 23 16,-22 0-16,-1 0 15,-46 23 1,-1 1-16</inkml:trace>
  <inkml:trace contextRef="#ctx0" brushRef="#br0" timeOffset="180">0 746 0,'70'-24'47,"0"1"-31,-24 0-16,24-24 15,-23 24-15,-24-24 16,0 47-16,-23-23 16</inkml:trace>
  <inkml:trace contextRef="#ctx0" brushRef="#br0" timeOffset="465">233 280 0,'0'93'32,"0"0"-17,-23 24-15,23-1 16,0-23-16,0 0 15,-24 1-15,24-48 16,0 1-16,0-24 16,0 1-16,-23-48 62,23 1-62,-23-24 0,23 1 16</inkml:trace>
  <inkml:trace contextRef="#ctx0" brushRef="#br0" timeOffset="711">419 210 0,'117'46'31,"-94"-22"-15,0 22-16,1-22 15,22-1 1,-22 0-16,-1 0 0,0-23 16,24 0-16,-24 0 15,0 0-15,-23-23 16</inkml:trace>
  <inkml:trace contextRef="#ctx0" brushRef="#br0" timeOffset="886">676 186 0,'-47'47'47,"24"0"-32,-24 23-15,24-24 16,-24 1-16,24-1 16</inkml:trace>
  <inkml:trace contextRef="#ctx0" brushRef="#br0" timeOffset="1518">466 583 0,'23'116'31,"1"-69"-31,-24-1 16,0 24 0,23 0-16,-23 0 15,0-23-15,0-1 0,0-22 16,23-1-16,0-23 16,1-47-1,22 1 1,-22-1-16,-1-23 15,-23 23-15,23-22 16,-23-1-16,0 23 16,0-23-16,-23 24 15,0-1-15,-1 24 16,1-1-16,0 24 16,-1 0-16,1 0 15,0 24-15,0 22 0,-1 1 16,24-24-16,-23 0 15,23 1-15,0-1 16,23-23 0,1 0-1,-1 0-15,23 0 16,-22-23-16,22-1 16,-22 1-16,-1 0 15,0 23-15,-46 23 31,0 0-15,-24 24-16,0 0 16,24-24-16,0 0 0,23 1 15,23-24 32,0 23-47,1-23 16,-1 23-16,0-23 15,24 0-15,-24 0 16,1 0-16,-1-23 16,0 23-16</inkml:trace>
  <inkml:trace contextRef="#ctx0" brushRef="#br0" timeOffset="3016">1142 350 0,'0'-24'47,"0"48"-16,-24-1-16,-22 23-15,-1 1 16,24 0-16,-24-1 16,24-22-16,23-1 15,23-23 17,1-23-17,-1 23-15,23-24 16,1 1-16,0 0 15,-1-1-15,-22 1 16,-1 23-16,-46 23 31,-24 24-15,24-24-16,-1 1 16,1-1-16,46-23 46,1-23-46,-1-1 16,-23 1-16,23 23 16,-46 23 31,-24 24-47,24-24 15,0 0-15,-1 24 0,1-24 16,23 1-16,-23-1 15,23 0-15,0 1 16,23-1 0,0-23-16,1 0 15,-1 0-15,0 0 16,24-47-16,-24 24 16,24-24-16,-47 24 15,23-24-15,-23 24 16,0 0-16,-23 23 15,0 0 1,23 23 0,-24 0-16,24 1 15,0 22-15,-23 1 16,23 0-16,0-1 0,0 1 16,0-1-16,0 1 15,0-24-15,23 1 16,1-24-1,-1-24 1,-23 1 0,23-24-16</inkml:trace>
  <inkml:trace contextRef="#ctx0" brushRef="#br0" timeOffset="3196">1258 699 0,'117'-70'31,"-94"47"-15,24 0-16,23-24 15,-24 24-15,1-1 16,-1 1-16,-22 0 16,-24-1-16,0 1 15</inkml:trace>
  <inkml:trace contextRef="#ctx0" brushRef="#br0" timeOffset="3406">1608 256 0,'-24'117'0,"24"-47"16,0 46-16,0 1 15,0-1-15,-23 1 16,23-1-16,0-22 15,-23 22-15,23-46 16,0 23-16,0-23 16,-23-23-16,23-1 15,0-22-15</inkml:trace>
  <inkml:trace contextRef="#ctx0" brushRef="#br0" timeOffset="3855">1887 186 0,'47'94'47,"-24"-94"-47,1 0 16</inkml:trace>
  <inkml:trace contextRef="#ctx0" brushRef="#br0" timeOffset="4379">2190 140 0,'-70'93'47,"24"-46"-47,-24-1 16,23 1-16,-23-24 0,47 24 15,-24-24-15,24-23 16,46 0 15,1 0-15,22 0-16,1-23 15,0-24-15,-1 24 16,24 0-16,0-24 16,-23 24-16,-1-24 15,1 24-15,-47-1 16,0 1 0,-23 0-16,-1-1 15,1 1-15,0 0 0,-1 0 16,1 23-16,23-24 15,-23 24-15,23 24 32,-24-1-17,24 47-15,0-24 16,0 24-16,0 0 16,0 0-16,24 0 15,-24 0-15,0-23 16,0-1-16,0-23 15,0 1-15,0-1 16</inkml:trace>
  <inkml:trace contextRef="#ctx0" brushRef="#br0" timeOffset="4553">2190 396 0,'-93'117'47,"70"-71"-47,-1 1 15,24-24-15,-23-23 16,23 23-16</inkml:trace>
  <inkml:trace contextRef="#ctx0" brushRef="#br0" timeOffset="5034">2260 443 0,'-70'140'47,"0"-71"-32,24-22-15,-1 0 16,1-1-16,-1-22 15,24-1-15,-1 0 16,71-23 15,-24-23-15,24 0-16,-1-1 16,1-22-16,23 22 15,-23-22-15,23-1 16,-24 1-16,-23 22 15,-46 24 17,0 24-17,0-24 1,23 23-16,-24 0 16,1 24-16,0-24 15,23 24-15,-24-24 0,1 24 16,0-1-16,-24 1 15,24-24-15,-1 24 16,1-24-16,0 0 16</inkml:trace>
  <inkml:trace contextRef="#ctx0" brushRef="#br0" timeOffset="5167">2120 909 0,'117'23'31,"-70"0"-15,-1 1-16,1-1 16,-24 0-16,24 1 0,-24-1 15,-23 0 1</inkml:trace>
  <inkml:trace contextRef="#ctx0" brushRef="#br0" timeOffset="5716">2633 70 0,'140'0'31,"-117"0"-31,-23 46 15,0-22 1,-46 22-16,-1 24 16,-23-23-16,23 0 15,1-1-15,23-23 16,23 1-16,-24-24 16,48 0 30,22-24-46,1 1 16,-1-23-16,1-1 16,0 0-16,-1 24 15,1-24-15,-47 24 0,23 23 16,-23-23-16,-23 23 31,-1 23-15,1 24-16,0-24 15,0 24-15,23-1 16,-24 24-16,1-23 16,0-1-16,-1 1 15,1 0-15,0-24 16,23 0-16,-24 0 16,24-69-1,0-1 1</inkml:trace>
  <inkml:trace contextRef="#ctx0" brushRef="#br0" timeOffset="5888">2796 233 0,'23'117'47,"-23"-71"-31,0 1-16,0-24 15,-23 24-15,23-24 16,-23-23 0,23-23-16</inkml:trace>
  <inkml:trace contextRef="#ctx0" brushRef="#br0" timeOffset="6076">3006 0 0,'23'116'47,"1"-69"-47,-24-24 16,0 1-16,0-1 16,23-46-1</inkml:trace>
  <inkml:trace contextRef="#ctx0" brushRef="#br0" timeOffset="6255">3169 23 0,'23'93'47,"-23"-23"-47,0 24 16,0-24-16,-23-1 15,23 1-15,-23-23 16,-1 0-16,1-1 15,0-46 1,0 0-16,-1-46 16</inkml:trace>
  <inkml:trace contextRef="#ctx0" brushRef="#br0" timeOffset="6818">3006 303 0,'-23'70'46,"23"0"-30,0-24-16,0 48 16,-24-25-16,1 1 15,0-23-15,-1 0 16,1-1-16,0-23 16,23 1-16,-24-24 15,1 0-15,0 0 0,0-24 16,23 1-1,0 0-15,0 0 32,23 23-17,0 0 1,24 0-16,-24 0 16,24 23-16,-24-23 15,0 0-15,1 0 16,-24 23-1,0 0-15,-47 1 16,0-1-16,1 24 16,-24-24-16,0 0 0,23 1 15,1-1-15,22-23 16,71 0 46,0 0-46,23 0-16,-1-23 16,1 23-16,0-24 15,0 24-15,0 0 16,0 0-16,0 0 16,-23 0-16,-1 0 15</inkml:trace>
  <inkml:trace contextRef="#ctx0" brushRef="#br0" timeOffset="6968">3495 1095 0</inkml:trace>
  <inkml:trace contextRef="#ctx0" brushRef="#br0" timeOffset="8377">0 1445 0,'116'23'63,"-46"-23"-48,0 0-15,0 0 16,0 0-16,0 0 16,23-23-16,0 23 15,24-24-15,23 1 16,-1 23-16,48-23 15,-24 0-15,23 23 16,-46 0-16,23 0 16,-46 23-16,-1 0 0,-22 0 15,-24 1-15,23-1 16,-23 0-16,0-23 16,23 0-16,0 0 15,0 0-15,0 0 16,-23 0-16,0 0 15,0 0-15,0 0 16,-23 0-16,23 0 16,-24 24-16,1-24 15,-1 0-15,1 0 16,0 0-16,-1 0 16,1 23-16,-24-23 15,0 0-15,1 0 16,-1 0-16</inkml:trace>
  <inkml:trace contextRef="#ctx0" brushRef="#br0" timeOffset="11220">1025 1841 0,'0'23'93,"0"24"-77,0-1-16,0 48 16,0-1-16,0 23 15,0 1-15,0-24 16,0 24-16,0-24 15,0 0-15,0 0 16,0-23-16,0-23 16,0-1-16,0-22 0,0-1 15,23-23 1,-46 0 15,0 0-31,0-47 16,-24 24-16</inkml:trace>
  <inkml:trace contextRef="#ctx0" brushRef="#br0" timeOffset="11497">792 2680 0,'47'116'47,"-24"-69"-47,24 0 0,-24 22 15,24-22-15,-24 0 16,23-24-16,-22 0 16,-1 1-16,0-24 15,1 0-15,-1 0 16,0 0-16,24-24 16,-24 1-16,24 0 15,-24-24-15,0 0 16,1 1-16,-1-1 15,-23 1-15,0 22 16,0 1-16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33.6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28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0 280 0,'140'-23'47,"-71"23"-31,-22 0-16,23-24 15,0 24-15,-23 0 16,-1-23-16,-23 23 16,1 0-16,-1 0 15,-46 0 16</inkml:trace>
  <inkml:trace contextRef="#ctx0" brushRef="#br0" timeOffset="203">256 117 0,'0'116'31,"0"-46"-15,0 23-16,0 1 0,0-1 16,23 0-1,-23-46-15,0 23 0,24-47 16,-24 0-16</inkml:trace>
  <inkml:trace contextRef="#ctx0" brushRef="#br0" timeOffset="428">419 163 0,'0'140'15,"0"-70"1,0 0-16,0 0 15,0 0-15,0 0 16,0-24-16,0 1 16,0 0-16,0-24 15</inkml:trace>
  <inkml:trace contextRef="#ctx0" brushRef="#br0" timeOffset="1110">279 560 0,'0'-70'47,"24"70"-31,-1 0-16,0 0 15,-23 23-15,0 0 16,0 1-16,0-1 15,0 0-15,0 0 16,0 1-16,-23-1 16,23 0-16,23-23 62,1 0-62,-1-23 0,0 0 16,1-1-16,-1 24 15,0 0-15,-69 24 47,22-1-47,-22 0 16,-1 24-16,24-24 16,-24 24-16,24-24 15,-24 1-15,24-1 16,0 0-16,-1-23 15,1 23-15,70-46 63,-24 0-63,23 0 16,1-1-16,-24 1 15,1 23-15,-1 0 16,0 0-1,-46 23 17,23 1-32,-23 22 15,-1 1-15,1-24 16,0 24-16,-1-24 0,1 0 31,23-46-15</inkml:trace>
  <inkml:trace contextRef="#ctx0" brushRef="#br0" timeOffset="1290">419 769 0,'140'0'31,"-93"0"-31,-24 0 16,0 0-16,24 0 15,-47 24-15,23-24 16,-23 23-16,-23 0 16,0 24-16</inkml:trace>
  <inkml:trace contextRef="#ctx0" brushRef="#br0" timeOffset="1733">279 1072 0,'164'-70'63,"-118"47"-63,-23 0 16,1 23-16,-1 0 0,-23-24 15,-23 24 16,-1 0-15,1 0-16,0 0 16,23 24 31,0 22-47,0 1 15,0 0-15,23 22 16,-23-22-16,0 0 15,0-24-15,23 0 16,-23 1-16,24-24 0,-1 0 31,0-47-31,1 24 0,-1-24 16,0 0-16,-23 1 16,24-24-16,-1 23 15,0 1-15,-23-24 16</inkml:trace>
  <inkml:trace contextRef="#ctx0" brushRef="#br0" timeOffset="1943">1002 303 0,'46'70'47,"-22"-47"-32,-1 1-15,0-24 16,1 0-16</inkml:trace>
  <inkml:trace contextRef="#ctx0" brushRef="#br0" timeOffset="2289">1375 163 0,'-94'117'31,"48"-47"-15,-1-24-16,-23 24 15,0-23-15,24-24 16,-1 24-16,24-24 15,0 0-15,-1-23 16,48 0 15,-1 0-31,23-23 16,1 0-16,23-24 16,0 1-16,0-1 0,0 0 15,0 1-15,-24 23 16,-22-1-16,-24 1 15,0 0-15,-24-1 16,1 1 0,0 0-16</inkml:trace>
  <inkml:trace contextRef="#ctx0" brushRef="#br0" timeOffset="2447">1375 163 0,'-117'0'0,"47"117"46,70-47-46,-23 0 16,23 23-16,0-23 16,0 0-16,0 0 15,0-24-15,0 1 0</inkml:trace>
  <inkml:trace contextRef="#ctx0" brushRef="#br0" timeOffset="3120">1211 513 0,'-93'140'31,"70"-94"-15,0 1-16,-1 0 15,24-24-15,-23 0 16,23 1-16,0-71 31,23 24-31,1-1 16,22 1-16,-22 0 15,22-1-15,-23 24 16,47-23-16,-23 0 16,0 23-16,-24-24 15,0 24-15,1 0 16,-48 24-1,1 22-15,-24 1 16,-23 0-16,0-1 16,24 1-16,-1-1 0,1-22 15,-1-1-15,24 0 16,-1 1-16,48-24 47,22-24-47,1 1 15,0-24-15,22 24 16,1-23-16,0-1 16,0 0-16,-23 24 15,-24 0-15,-46 23 47,0 0-47,-1 0 0,1 0 16,0 23-16,23 0 15,-24 1-15,1-1 16,23 0-16,-23 24 16,-1-1-16,24 1 15,-46 0-15,22-1 16,1 1-16,0-1 16,0-22-16,-1-1 15,1-23 1,23-23-1</inkml:trace>
  <inkml:trace contextRef="#ctx0" brushRef="#br0" timeOffset="3278">1258 956 0,'140'23'31,"-93"0"-31,-24 1 16,23-24-16,-22 23 15,-1 0-15,0-23 16,1 24-16</inkml:trace>
  <inkml:trace contextRef="#ctx0" brushRef="#br0" timeOffset="3712">1747 117 0,'117'-23'32,"-94"23"-17,1 0-15,-1 0 16,-23 23-16,0 23 15,0 1-15,-23 0 16,-24-1-16,0 24 16,1-23-16,-1 23 0,1-47 15,22 0 1,1 1-16,46-24 47,1-24-32,22 1-15,1-24 16,23 24-16,-24-24 16,1 1-16,-1 23 15,1-1-15,-47 1 32,-23 23-17</inkml:trace>
  <inkml:trace contextRef="#ctx0" brushRef="#br0" timeOffset="3892">1841 233 0,'-24'117'31,"24"-47"-15,-23-24-16,23 1 15,0 0-15,-23-24 16,23 0-16,0 0 15,0-46 1</inkml:trace>
  <inkml:trace contextRef="#ctx0" brushRef="#br0" timeOffset="4074">1957 210 0,'23'140'31,"-23"-94"-15,0 24-16,0-23 16,0 0-16,0-1 15,-23-23-15</inkml:trace>
  <inkml:trace contextRef="#ctx0" brushRef="#br0" timeOffset="4261">2167 47 0,'23'140'47,"-23"-94"-47,0-22 16,0 22-16,24-46 15,-24 24-15</inkml:trace>
  <inkml:trace contextRef="#ctx0" brushRef="#br0" timeOffset="4433">2353 0 0,'0'140'31,"-23"-70"-16,0 0-15,23-23 16,-24 22-16,1-22 16,0 23-16,0-47 15,-1 24-15,-22-24 16</inkml:trace>
  <inkml:trace contextRef="#ctx0" brushRef="#br0" timeOffset="5002">2027 443 0,'47'117'47,"-47"-71"-47,0 24 16,0-23-16,0 23 15,0-24-15,-24 1 16,1-1-16,0 1 15,-1-24-15,1 1 16,0-24 0,0-24-16,23 1 15,0 0-15,-24-1 0,24 1 16,0-23-16,0 22 16,24 1-1,22 23 1,-23-23-16,24 23 15,0 0-15,-1 0 16,-22 0-16,-1 0 16,-23 23-1,-23 24-15,-1-1 16,-22 1-16,-24-1 16,23-22-16,1 22 15,-1-46-15,0 24 0,24-24 16,0 0-1,46 0 32,0 0-47,47-24 16,0 1-16,0 23 16,23-23-16,-23-1 15,23 1-15,-23 0 16,24-1-16,-25 1 15,1 23-15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47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0,'23'23'110,"24"1"-110,0-1 15,-1-23-15,1 23 16,-1-23-16,24 24 15,0-24-15,-23 0 16,46 23-16,-23-23 16,23 0-16,-23 0 15,47 0-15,-24 0 0,23-23 16,24-1-16,-23 1 16,-1 0-16,24 23 15,-47-24-15,24 24 16,-24 0-16,-23 0 15,0 24-15,-24-24 16,24 0-16,0 0 16,0 0-16,0 23 15,23-23-15,-23 23 16,23 1-16,1-1 16,-1-23-16,23 23 15,-22-23-15,-1 0 0,23 0 16,-23 0-16,24 0 15,-24-23-15,0 0 16,1-1-16,-24 24 16,-24-23-16,24 23 15,-23-23-15,-1 23 16,24 0-16,-47 0 16,24 0-16,0 0 15,-24 0-15,0 0 16,1 0-16,-1 0 15,0 23-15,-23 0 16,0 1-16,0-1 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39:49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0 630 0,'24'0'31,"-1"23"-15,0 0-16,1 0 16,-1 1-16,0-24 15,0 23-15,-23 0 16</inkml:trace>
  <inkml:trace contextRef="#ctx0" brushRef="#br0" timeOffset="217">24 1096 0,'70'-70'62,"-24"23"-62,-23 24 16,1-24-16,-1 1 0</inkml:trace>
  <inkml:trace contextRef="#ctx0" brushRef="#br0" timeOffset="615">257 676 0,'116'-46'31,"-69"22"-15,-24 1-16,0 23 16,1 0-16,-24 47 15,-47-1 1,0 24-16,-22 0 0,22 0 15,0-24-15,24 1 16,0-24-16,23 1 16,23-24 15,0-24-15,24 1-16,-24-24 15,24 24-15,23-23 16,-24-24-16,-22 23 15,22 24-15,-46-1 0,0 1 16,0 0 0,0 0-16,-46 23 0,22-24 15</inkml:trace>
  <inkml:trace contextRef="#ctx0" brushRef="#br0" timeOffset="795">373 560 0,'-23'46'62,"23"24"-62,0-23 16,0 23-16,0 0 15,-23-1-15,23 1 16,-24-23-16,24 0 16,0-1-16,-23-22 15</inkml:trace>
  <inkml:trace contextRef="#ctx0" brushRef="#br0" timeOffset="937">350 1002 0,'116'47'47,"-69"-24"-31,0-23-16,-24 24 15,24-24-15,-24 0 16,0-24-1</inkml:trace>
  <inkml:trace contextRef="#ctx0" brushRef="#br0" timeOffset="1110">769 420 0,'-70'93'47,"70"-70"-32</inkml:trace>
  <inkml:trace contextRef="#ctx0" brushRef="#br0" timeOffset="1839">560 513 0,'46'47'62,"-46"-1"-62,0 1 16,0-24-16,0 24 16,0-24-16,0 0 15,-23 1-15,23-48 31,23 1-31,1-24 0,-1 24 16,0-23-16,0 22 16,1 1-16,22 0 15,-22-1-15,-1 1 16,24 23-16,-24 0 16,-23 23-1,-23 1 1,-1 22-16,1-22 15,0 22-15,-1-23 16,1 1-16,23-1 16,23-23 15,-23-23-15,24 23-1,-1 0 1,-23 23-16,0 0 15,0 1-15,0-1 16,0 0-16,0 1 16,23-1-1,1-23 1,-1 0 0,0 0-16,0-23 15,1-1-15,-24-22 16,0 22-16,0 1 15,0 0-15,0-1 16,-24 1-16,1 23 0,-23 0 16,22 0-16,1 23 15,0 24-15,-1 0 16,1-1-16,-24 24 16,24 0-16,0-23 15,0-1-15,-1 1 16,1 0-16,23-24 15,-23 0-15,23 0 16</inkml:trace>
  <inkml:trace contextRef="#ctx0" brushRef="#br0" timeOffset="2039">699 979 0,'140'93'47,"-93"-69"-47,-1 22 16,24-22-16,-23-24 15,0 23-15,22-23 16,-45 0-16,22 0 16,1 0-16,-24-23 15,1-1-15</inkml:trace>
  <inkml:trace contextRef="#ctx0" brushRef="#br0" timeOffset="4276">1562 233 0,'-47'117'62,"24"-70"-62,-24-1 16,24-23-16,0 1 15,-1-1 1,48-46 31,-1 23-47,23-24 16,-22 1-16,22 23 0,-22-23 15,22 0 1,-22 23-16,-1 0 15,-46 0 17,-1 23-32,1 0 15,0 0-15,23 1 16,-24-1-16,1-23 16,23 23-16</inkml:trace>
  <inkml:trace contextRef="#ctx0" brushRef="#br0" timeOffset="4829">1399 653 0,'69'116'63,"-69"-69"-63,24 23 15,-24-24-15,0 24 16,0-23-16,-24 0 16,1-24-16,23 0 15,0-46 1,0-47-1,23 23-15,1-23 16,-1 1-16,0-25 16,1 48-16,-1-1 15,0 1-15,1-1 16,-1 24-16,0-1 16,0 24-16,1 0 15,-1 0 1,0 0-16,-23 24 31,0 22-31,0 24 0,0 0 16,0 23-1,0 0-15,0-23 0,0 0 16,-23-23-16,23 0 16,0-24-16,0 23 15,-23-46 16,-1-23-15</inkml:trace>
  <inkml:trace contextRef="#ctx0" brushRef="#br0" timeOffset="5010">1655 676 0,'0'163'47,"0"-116"-47,0-1 16,-23 1-16,23-24 15,0 1-15,-24-1 16</inkml:trace>
  <inkml:trace contextRef="#ctx0" brushRef="#br0" timeOffset="5364">1608 839 0,'70'-46'47,"-47"46"-31,-23 23-1,0 0 1,-23 1-16,0 22 15,23-23-15,-23-23 16,23 24-16,0-48 47,0 1-47,23 0 16,0 0-1,0-1-15,1 1 16,-1 0-16,0 23 15,1 0-15,-24-24 16,23 24-16</inkml:trace>
  <inkml:trace contextRef="#ctx0" brushRef="#br0" timeOffset="8292">1888 280 0,'23'-23'109,"0"23"-93,1 0-16,22 0 15,-22 0-15,-1 0 16,0 0-16,1 0 16,-24 23-16,0 0 15,0 1-15,0-1 16,-24 0-16,1 1 16,-24-1-16,24 0 15,0 0-15,-1-23 16,1 0-16,0-23 31,23 0-31,0 0 16,0-1-16,0 1 15,23 23-15,-23 23 32,0 24-17,0-1-15,-23 1 0,23 0 16,-23-24-16,-1 24 15,24-1-15,-23-46 16,23 23-16,23-23 47,1-23-31,-1 23-16,0 0 15,-23 23 32,0 1-31,0-1-16,23-23 31,1 0-15,-1 0-1,-23 23 32,-23 1-47,-1-1 16,-22 24-16,23-1 15,-24 1-15,0-1 16,24 1-16,0-24 16,23 1-16,46-24 31,-22-24-16,22-22-15,1 22 16,23-46-16,-24 24 16,24-1-16,-46 1 15,22-1-15,-22 24 16,-24-1-16,0 1 16,-24 23-1,1 0-15</inkml:trace>
  <inkml:trace contextRef="#ctx0" brushRef="#br0" timeOffset="8486">2004 676 0,'0'117'15,"0"-71"1,0 1-16,0 23 16,0 0-16,24 23 15,-24-23-15,0 23 16,23-23-16,-23 0 15,0 0-15,0-47 16,0 24-16,0-24 16</inkml:trace>
  <inkml:trace contextRef="#ctx0" brushRef="#br0" timeOffset="9139">2284 420 0,'117'0'31,"-94"0"-15,-23 23-1,0 24 1,-23-24-16,-1 24 16,1-24-16,0 0 0,-1 1 15,1-24 1,23 23-16,23-23 62,1 23-30,-24 0-32,0 24 15,0 0-15,-24-1 16,1 1-16,0-1 16,23-22-16,0-48 46,23 1-46,0 0 16,1 0-16,-1-1 16,0 1-16,24 23 15,-24-23-15,24 23 16,-1 0-16,-22 0 16,-24 23-16,23 0 15,-23 24-15,0-1 16,-23-22-16,-24 22 15,24 1-15,-24-24 16,24 1-16,0-24 16,-1 0-16,1 0 15,0 0-15,-1-47 0,24 0 16,0 1-16</inkml:trace>
  <inkml:trace contextRef="#ctx0" brushRef="#br0" timeOffset="9386">2610 350 0,'24'163'47,"-1"-46"-47,0-24 0,-23 23 16,23 1-16,-23-24 15,0 0-15,0-23 16,0-23-16,0-1 16,0-22-16,0-1 15,0-46 1</inkml:trace>
  <inkml:trace contextRef="#ctx0" brushRef="#br0" timeOffset="9641">2936 350 0,'47'93'31,"-24"-23"-16,-23 23-15,0 0 16,0 1-16,0-24 16,-23-1-16,0 1 15,-1-23-15,1-24 16,23 1-16,-23-24 16</inkml:trace>
  <inkml:trace contextRef="#ctx0" brushRef="#br0" timeOffset="10010">3146 280 0,'140'-47'31,"-93"24"-31,23 0 16,-24 23-16,-23 0 15,1 0-15,-1 0 16,-23 23-16,23 24 16,-23-1-16,0 24 15,0 23-15,0 24 0,0-1 16,0 1 0,0-24-16,0 0 0,0-23 15,0 0-15,0-46 16,0 22-16,0-23 15,-23-46 17,23 0-32,-23-47 15,-1-23-15,1-24 16,0 1-16</inkml:trace>
  <inkml:trace contextRef="#ctx0" brushRef="#br0" timeOffset="10474">3309 303 0,'0'117'16,"0"-47"-16,0 0 15,0-24-15,0 24 16,0-23-16,0-1 16,0 1-16,-23 0 15,23-24-15,-23-23 16,-1 0-16,1 0 15,23-23-15,-23-47 16,23 23-16,-23 0 16,23-22-16,0 45 0,0 1 15,0 0-15,0-1 16,23 24 0,0-23-16,0 23 15,24 0-15,-24 0 16,1 0-16,-24 23 31,-24 1-31,1 22 16,-24-22-16,24-1 15,-23 0-15,22-23 16,1 0 0,46 0 15,24 0-16,-1-23-15,24 23 16,24-23-16,-1-24 16</inkml:trace>
  <inkml:trace contextRef="#ctx0" brushRef="#br0" timeOffset="11216">3985 303 0,'117'-46'63,"-71"46"-63,-22 0 0,-24 46 31,-24-22-31</inkml:trace>
  <inkml:trace contextRef="#ctx0" brushRef="#br0" timeOffset="11434">3869 653 0,'139'-93'32,"-92"69"-17,23-22-15,0-1 0,-24 24 16,-22 0-16,-48 23 31,1 23-15,-23-23-16</inkml:trace>
  <inkml:trace contextRef="#ctx0" brushRef="#br0" timeOffset="11613">4102 443 0,'0'140'47,"0"-47"-32,23 0-15,-23-23 0,23 23 16,-23-23-16,24-23 15,-24-24-15,0 1 16,23-1-16</inkml:trace>
  <inkml:trace contextRef="#ctx0" brushRef="#br0" timeOffset="11801">4125 653 0,'-47'116'31,"24"-46"-31,0-23 0,-1 23 16,1-24-16,23-22 16,-23-1-16,23 0 15,-23-23-15</inkml:trace>
  <inkml:trace contextRef="#ctx0" brushRef="#br0" timeOffset="11981">4195 606 0,'70'117'31,"-47"-94"-31,-23 0 16,23 1-16,1-24 16</inkml:trace>
  <inkml:trace contextRef="#ctx0" brushRef="#br0" timeOffset="12341">4405 560 0,'23'93'47,"0"-47"-31,-23-22-16,0-1 15,0 0-15,23-23 16,-23-23 0,24 0-16,-1-24 15,0 1-15,1 22 16,-1 1-16,0 0 15,1 23-15,-1 0 16,0 0 0,-23 46-1,0-22-15,0 22 16,-23 1-16,0 23 16,-1-24-16,1-22 15,23-1-15,-23-23 0,23 23 16,0-46 15,0 0-31,0-1 0</inkml:trace>
  <inkml:trace contextRef="#ctx0" brushRef="#br0" timeOffset="12763">5034 327 0,'-70'93'47,"23"-47"-47,24-22 15,0-1-15,23 0 16,-24 1-16,24-1 16,24-23 15,-1 0-15,0 23-1,1-23-15,22 47 16,-23-24-16,-23 47 15,24-23-15,-24 23 0,23-24 16,-23 1-16,0-1 16,0-22-16,0-1 15</inkml:trace>
  <inkml:trace contextRef="#ctx0" brushRef="#br0" timeOffset="13153">5243 140 0,'24'23'47,"-48"24"-47,1 0 15,0-24-15,23 0 16,-23 1-16,23-1 16,23-46 31,0 23-47,24-24 15,-24 24-15,0 0 16,1 0-16,-1 0 0,0 0 15,-23 24 17,-23-1-32,-24 0 15,1 24-15,-1-24 16,24 0-16,0-23 16,-1 0-16</inkml:trace>
  <inkml:trace contextRef="#ctx0" brushRef="#br0" timeOffset="13316">5150 397 0,'0'116'47,"0"-69"-47,0-1 16,0 1-16,-23-1 15,0 1-15,23 0 16,-24-24-16</inkml:trace>
  <inkml:trace contextRef="#ctx0" brushRef="#br0" timeOffset="13730">5174 653 0,'0'116'15,"0"-69"1,0 23-16,0 0 15,0-24-15,0 1 16,0-24-16,23-69 47,-23-1-47,23-23 16,0 24-16,1-24 15,-1 23-15,0-23 16,1 24-16,22-1 15,-22 24-15,22-24 16,1 24-16,-1-1 16,24 24-16,-23 0 15,-24 0-15,1 0 0,-1 0 16,-23 47-16,0-24 16,0 47-16,0-23 15,-23 23-15,-1 0 16,-22-24-16,22 1 15,1-1-15,-24-22 16,24-1-16,0-23 16,-1 0-16</inkml:trace>
  <inkml:trace contextRef="#ctx0" brushRef="#br0" timeOffset="13932">5407 583 0,'0'116'62,"0"-46"-62,0 0 16,0 0-16,0-47 16,0 24-16,0-70 31</inkml:trace>
  <inkml:trace contextRef="#ctx0" brushRef="#br0" timeOffset="14119">5453 630 0,'0'116'32,"0"-46"-32,0 0 15,0 0-15,0 0 16,0 0-16,0 0 15,0-24-15,0 1 16,0-24-16,-23 0 16,0-23-1</inkml:trace>
  <inkml:trace contextRef="#ctx0" brushRef="#br0" timeOffset="14306">5360 793 0,'93'-24'63,"-46"1"-63,-1 23 15,-22-23-15,22-1 16,-46 1-16</inkml:trace>
  <inkml:trace contextRef="#ctx0" brushRef="#br0" timeOffset="14532">5826 257 0,'117'-47'31,"-94"47"-15,0 0-16,-23 23 16,-23 24-1</inkml:trace>
  <inkml:trace contextRef="#ctx0" brushRef="#br0" timeOffset="14711">5779 536 0,'70'-46'62,"-23"22"-62,-24 1 16,24 0-16,-24 0 15,-23-1-15,0 1 16</inkml:trace>
  <inkml:trace contextRef="#ctx0" brushRef="#br0" timeOffset="14915">5919 303 0,'0'117'47,"0"-71"-47,0 24 15,0 0-15,0 0 16,24 0-16,-24 0 16,0 0-16,23 0 15,-23-47-15,0 0 16,0 1-16,0-48 31,0-22-31</inkml:trace>
  <inkml:trace contextRef="#ctx0" brushRef="#br0" timeOffset="15230">5989 490 0,'-70'46'47,"47"1"-31,0 0-16,-1-24 15,1 0-15,0 0 16,23-46 15,0 0-31,0 0 0,23-1 16,0 24-16,1 0 16,-1 0-1,0 0-15,1 0 16,-1 24-16,0-1 15,0-23-15,1 23 16,-1-23-16</inkml:trace>
  <inkml:trace contextRef="#ctx0" brushRef="#br0" timeOffset="15620">6222 0 0,'-46'140'47,"22"-70"-31,1-23-16,23-1 15,-23-22-15,23-1 16,23-46 15,0 23-31,1-24 16,-1 1-16,0 23 15,0 0-15,1 0 16,-1 0 0,-23 23-1,-23 1 1,-1 22-16,-22 1 15,23-1-15,-24 1 16,0 0-16,24-24 16,0 0-16,-1 1 15</inkml:trace>
  <inkml:trace contextRef="#ctx0" brushRef="#br0" timeOffset="16054">6152 420 0,'70'23'63,"-70"0"-47,0 1-16,0-1 15,-23 24-15,0-1 16,-1-22-16,1 22 15,23-23-15,0 1 16,-23-1-16,46-23 31,0-47-31,1 24 16,-1-23-16,23 22 16,-22 1-16,-1 0 15,0-1-15,1 24 16,-1 0-16,0 0 15,-23 47 1,0 0 0,-23-1-16,0 47 15,-1-23-15,-22 0 16,22 0-16,1 0 16,0-23-16,0-24 15,-1 0-15,1 1 16</inkml:trace>
  <inkml:trace contextRef="#ctx0" brushRef="#br0" timeOffset="16220">6269 699 0,'70'94'46,"-47"-71"-30,0 0-16,-23 1 16</inkml:trace>
  <inkml:trace contextRef="#ctx0" brushRef="#br0" timeOffset="18064">6712 94 0,'-24'0'47,"24"23"-31,-23 0-1,-24 24-15,24-1 0,0-22 16,-1 22-16,1-22 15,23-1-15,-23 0 16,23 1-16,0-1 16,23-23-1,-23 23-15,23-23 16,1 23-16,-1-23 16,0 24-16,1-1 0,-1 0 15,0 1-15,1-1 16,-24 24-16,0-1 15,0 24-15,0-23 16,0-1-16,0 1 16,0-24-16,0 0 15,0-46 17,23 0-32,0-24 15,0-23-15,1 0 16,-1-23-16,0 23 15,1 0-15,-24 24 16,0-1-16,0 1 0,0 22 16,0 1-1,-24 0-15,1 23 0,0 0 16,-1 23-16,-22 24 16,23-1-16,-1 1 15,1-1-15,0-22 16,23 22-16,0-22 15,23-24 1,0 0 0,24 0-1,-24-24-15,24-22 16,-1-1-16,1 1 0,-24-24 16,24 0-1,-24 23-15,0 0 0,1-22 16,-1 45-16,0 1 15,-23 0-15,0-1 16,0 48 31,0-1-47,-23 24 16,0 22-16,-1-22 15,1 0-15,0-24 16,23 0-16,23-23 47,0 0-32,1 0-15,-1-23 0,0 23 16,24 0-16,-24 0 16,24 0-16,-24 23 15,1-23-15,-1 47 16,-23 0-16,0-1 15,0 24-15,0 0 16,-23 0-16,-1 0 16,1-24-16,0 1 15,23-24-15,0 1 16,-24-24 0,24-24-16,-23 1 15,0 0 1,-24-24-16,24 0 0,23 1 15,-24-1-15,1 24 16,23 0-16,23 23 47,1 0-31,-1 0-16,0 0 15,24 0-15,-24 0 16,24 0-16,0 0 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0:11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4 233 0,'24'0'78,"-1"46"-78,-23 1 15,23 23-15,-23 0 16,0 0-16,0 0 16,0 0-16,-23 0 15,0-24-15,23 1 16,-24-24-16,24 0 16,0-46-1,0 0 1,0-24-16,24-23 0,-24 0 15,23 0-15,0-23 16,1 23-16,22-23 16,-23 23-16,-23 24 15,24 22-15,-24 1 16,23 70 31,-23-1-47,0 24 15,0 0-15,0 23 16,0-23-16,0 23 0,0-23 16,0 0-1,0-23-15,0-1 0,0-22 16,0-1-16,0 0 16,-23-46 15,-1 0-31,-22-1 15,23-22-15,-1-1 16,1 1-16,0-1 16,-1 0-16,24 1 15,0 22-15,0 1 16,0 0-16,0 0 16,0-1-16,24 1 15,-1 23-15,0-23 0,1 23 16,-1-24-16,23 24 15,-22 0-15,-1 0 16,-23 24 15,0-1-31,-23 24 16,-1-24-16,1 0 16,23 0-16,-23-23 15,46-23 32,0 0-47,24-24 16,0 24-16,-24-24 15,0 1-15,1-1 16,-24 24-16,0-1 0,0 1 16,23 23-1,-23-23-15,23 23 47,0 0-31,1 0-1,-24 23 1,-24 0 0,1 24-16,-23 0 15,22-1-15,1 1 16,23 0-16,-23-24 15,23 0 1,23-23 0,0 0-16,1-23 15,-1 0-15,23-24 16,-22 0-16,22 1 16,-22 22-16,-24-22 15,0 22-15,0-22 16,0 23-16,0-1 15,0 1 1,-24 23-16,24 23 47,0 1-47,0 22 16,0 1-16,-23 23 15,23-24-15,0 24 16,-23-23-16,23-1 15,0 1-15,0-24 16,0 1 0,23-48 15,0 24-31,1-23 0,-1 0 16,0 23-1,1 0-15,-1 0 0,0 23 16,-23 0-1,0 1-15,0-1 16,0 0 0,0-46-1</inkml:trace>
  <inkml:trace contextRef="#ctx0" brushRef="#br0" timeOffset="455">657 233 0,'116'-47'31,"-69"24"-15,-24 23-16,1 0 15,-1 0-15,0 23 16,-23 1-1,0-1-15,0 0 16,-23 24-16,-24-24 16,24 0-16,0 1 15,-1-1-15,1-23 16,0 0-16,-1 0 16,24-23-16,0-1 15,-23 1-15,23 0 16,0-1-16,0 71 31,0 0-15,23 23-16,1 23 15,-24-23-15,23 23 16,-23 0-16,23-23 16,-23 23-16,0-23 15,0-23-15,0-24 16,24 0-16</inkml:trace>
  <inkml:trace contextRef="#ctx0" brushRef="#br0" timeOffset="1319">1146 0 0,'93'116'47,"-93"-69"-31,0-24-16,0 1 15,0-1-15,24-23 16,-1 0-1,0-23-15,1-1 16,-1 1-16,0 0 16,-23-1-16,0 1 15,-46 0 1,-1 23-16,0 0 16,1 0-16,-1 23 15,1 0-15,22 1 16,1-1-16,0 0 15,23 24-15,0-24 16,0 0-16,0 24 16,0-24-16,0 1 0,0-1 15,23-23 1,0 23-16,1-23 0,22 0 16,-23-23-16,24 0 15,0-1-15,-1-22 16,-22 22-16,-24 1 15,0 0 1,-24 23 15,1 0 1,0 23-32,-1 24 15,1-24 1,0 47-16,-1-23 0,1 23 15,0-24-15,23 1 16,-23-1-16,23-22 16,0-1-1,0-46 1,23-1 0,0-22-16,0-1 15,1 1-15,-24 22 16,23-22-16,0 46 15,-23-24-15,24 24 16,-24 24 0,0-1-1,0 24-15,0-24 0,0 23 16,0-22-16,0-1 16,0 0-16,23-23 31,0-23-31,1 0 15</inkml:trace>
  <inkml:trace contextRef="#ctx0" brushRef="#br0" timeOffset="1499">1403 443 0,'0'93'47,"0"-47"-47,0 1 16,-24 0-16,1 23 15,0-1-15,-24 1 16,-23 24-16,23-1 16,-22 0-16,-25 0 15,1 0-15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0:43.1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394 239 0,'0'93'47,"0"1"-31,-24-1-16,1 0 15,0-23-15,-1 0 16,24-24-16,0-22 15,0 22-15,0-22 16,24-48 0</inkml:trace>
  <inkml:trace contextRef="#ctx0" brushRef="#br0" timeOffset="442">487 53 0,'-117'23'47,"71"24"-32,-1-1-15,-23 24 0,23 23 16,1 1-16,-1-1 15,1 0-15,46 0 16,-24-23-16,24-23 16,24 23-16,-1-47 15,24 24-15,22-47 16,1 0-16,47 0 16,-24-24-16,24-46 15,-1 0-15,1 1 16,-1-25-16,-46 24 15,-23-23-15,-47 0 16,0 0-16,-24 0 16,-22 23-16,-24 23 0,0 0 15,0 24-15,0 23 16,0 0-16,0 23 16,-23 47-16,23 0 15,0 0-15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0:41.7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676 0 0,'-23'23'93,"-24"24"-93,0 23 16,1-1 0,-1 1-16,-23 47 0,0-1 15,0 24-15,1 0 16,22 0-16,-23-24 16,47 1-16,-1-24 15,1-23-15,23 0 16,0-47-16,0 1 15,0-1-15,23-23 16,1-47 15,-1 1-15,-23-1-16</inkml:trace>
  <inkml:trace contextRef="#ctx0" brushRef="#br0" timeOffset="487">466 396 0,'140'-47'15,"-70"24"1,-23 0-16,46 23 0,-23-24 16,23 24-16,0 0 15,0 0-15,1 0 16,22 0-16,1 24 16,-1-1-16,1 0 15,-1 1-15,-23-1 16,-23 0-16,0 24 15,-23-24-15,-1 0 16,-22 1-16,-1 22 16,0-22-16,-23 22 15,0 24-15,0 0 16,-23 23-16,-24 0 16,1 1-16,-1 22 0,1-23 15,-1-23 1,24 24-16,-1-25 0,1-22 15,23 0-15,-23-1 16,-1-22-16,24-1 16,-23 0-16,0-23 15,-1 0-15</inkml:trace>
  <inkml:trace contextRef="#ctx0" brushRef="#br0" timeOffset="803">187 1421 0,'139'-46'31,"-45"22"-16,45 24-15,1 0 16,0 0-16,23 24 16,0-24-16,0 23 15,-23 0-15,0 1 16,-23-24-16,-24 0 16,-23 0-16,-24 0 15,1 0-15,-24-24 0,-23 1 16,0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9:47.7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233 280 0,'0'23'47,"23"-23"-32,0 24-15,0-1 16,1 0-16,-1-23 15,-23 24-15,0-1 16</inkml:trace>
  <inkml:trace contextRef="#ctx0" brushRef="#br0" timeOffset="977">0 560 0,'116'93'63,"-116"-70"-63,0 24 15,0-24-15,0 0 16,0 1-16,0-48 47,0 1-47,0-23 0,0 22 15,23 1 1,1 0-16,-24-1 0,23 1 16,24 0-16,-24 23 15,47-24-15,-24 24 16,24-23-16,0 23 15,-23 0-15,-1-23 16,-22 23-16,-1 0 16,-23 23-1,-47 24-15,24-24 16,-24 24-16,-22-1 16,22 1-16,0-24 15,24-23-15,-24 23 16,24-23-16,0 0 15,46 0 48,0-23-63,1 23 16,-1 0-16,-23 23 46,0 1-46,-23-1 16,23 0 0,23-23 46,-23 24-46,0-1-1,0 24-15,-23-1 16,-1 1-16,-22-1 16,23 1-16,-24 0 15,24-24-15,-1 0 16,1 1-16,23-1 16,0-46 15,23-1-16,1 1-15,22 0 16,1-24-16,-1 24 0,24-1 16,0-22-16,0-1 15,0 1-15,0 22 16,-23 1-16,-24 0 16,-23-1-16,-23 24 31,-24 0-31,24 0 15</inkml:trace>
  <inkml:trace contextRef="#ctx0" brushRef="#br0" timeOffset="1209">396 676 0,'23'163'46,"0"-116"-30,-23 46-16,0-23 16,0 0-16,-23 0 15,0 23-15,-1-46 16,1 23-16,0-47 16,-1 0-16,24 1 15,-23-24-15,23-24 16</inkml:trace>
  <inkml:trace contextRef="#ctx0" brushRef="#br0" timeOffset="1380">419 1072 0,'140'24'32,"-94"-1"-17,1 0-15,0 1 16,-1-1-16,-22-23 15,-1 23-15,0-23 16</inkml:trace>
  <inkml:trace contextRef="#ctx0" brushRef="#br0" timeOffset="1996">815 583 0,'140'0'47,"-117"0"-31,1 0-1,-24 23 1,0 1-1,-24 22-15,24 1 16,-23-24-16,23 0 0,0 24 16,0-24-16,0 1 15,23-24 1,1 23-16,-1-23 16,0 23-16,0-23 15,1 24 1,-24-1 15,0 0-31,-24 1 16,1-1-16,-23 0 15,22-23-15,1 0 16,0 0-16,-1-46 0,1-1 16,23 0-16,-23 1 15,23-1 1,0 24-16,0-1 15,0 48 17,0 22-17,0 1-15,0 23 16,0 0-16,0 23 16,0-23-16,0 0 15,0 0-15,0-47 16,0 0-16,0 1 15,23-24-15,-23-24 0,0-22 16</inkml:trace>
  <inkml:trace contextRef="#ctx0" brushRef="#br0" timeOffset="2716">1095 490 0,'116'0'47,"-92"23"-31,-24 0 0,-24 1-16,1 22 0,0-22 15,-1 22-15,1-22 16,0-24-16,46 0 78,0 0-62,1 0-16,22-24 15,-22 1-15,-1 23 16,-23-23-1,0 46 1,0 24-16,0 22 16,0 1-16,0 0 15,23 0-15,-23 0 16,0 0-16,0 0 16,23 0-16,-23-24 15,0-22-15,0-1 16,0 0-16,0-46 47,-23 0-32,23-24-15,-23-23 16,23 0-16,-23 0 16,23 1-16,-24 22 0,24 24 15,0-1-15,0 1 16,-23 46 31,23 1-47,-23 22 15,23 1-15,-24-24 16,1 24-16,0-24 16,23 0-16,-24-23 15,1 0-15,0 0 16</inkml:trace>
  <inkml:trace contextRef="#ctx0" brushRef="#br0" timeOffset="2881">1398 816 0,'116'117'31,"-92"-94"-31,22 0 16,-23 1-16,-23-1 16</inkml:trace>
  <inkml:trace contextRef="#ctx0" brushRef="#br0" timeOffset="3167">1794 490 0,'-23'140'46,"23"-70"-46,-24-24 16,-22 24-16,-1 0 0,24 0 16,-24-23-16,1-1 15,-1-23-15,0 1 16</inkml:trace>
  <inkml:trace contextRef="#ctx0" brushRef="#br0" timeOffset="3385">2050 583 0,'163'70'15,"-93"-47"-15,-23 1 16,-1-1-16,-22 0 15,-1 0-15,-23 1 16,0-1-16</inkml:trace>
  <inkml:trace contextRef="#ctx0" brushRef="#br0" timeOffset="3749">1840 1003 0,'117'-70'47,"-70"23"-32,-1 24-15,1-1 16,-24 24-16,0-23 15,1 23 1,-24 23-16,0 47 16,0 0-16,-24 0 15,24 0-15,-23-23 16,23-1-16,-23 1 0,23-24 31,-24-23-31,24-23 16,-23-24-16,23 1 15,0-1-15,0 0 16,0 1-16</inkml:trace>
  <inkml:trace contextRef="#ctx0" brushRef="#br0" timeOffset="3878">2050 933 0,'-23'116'47,"23"-46"-47,-23-23 16,-1-1-16,1 1 0,0-1 15,-1-22-15,1-1 16,0-23-16</inkml:trace>
  <inkml:trace contextRef="#ctx0" brushRef="#br0" timeOffset="4786">2656 373 0,'47'0'47,"-24"0"-31,24 0-16,-1-23 15,1 23-15,-24-23 16,0 23-16,-23-24 16,0 48 15</inkml:trace>
  <inkml:trace contextRef="#ctx0" brushRef="#br0" timeOffset="4943">2796 443 0,'0'140'16,"0"-93"0,0 23-16,0-24 15,0-23-15,0 24 16,0-24 0,0-46-1</inkml:trace>
  <inkml:trace contextRef="#ctx0" brushRef="#br0" timeOffset="5125">2842 443 0,'0'117'32,"24"-47"-17,-24-24-15,0 1 16,0-1-16,0-22 15,0-1-15,0 0 16</inkml:trace>
  <inkml:trace contextRef="#ctx0" brushRef="#br0" timeOffset="5618">2679 676 0,'24'140'47,"-24"-70"-47,0 0 16,0-23-16,0-1 16,0-23-16,0 1 15,23-24 1,-23-24-1,0-22 1,23-24-16,-23 23 0,24-23 16,-1 24-16,0-1 15,0 1-15,1 22 16,-24 1-16,23 0 16,0 23-16,1 23 31,-1 24-31,-23-24 15,23 23-15,-23 24 16,0 0-16,24 0 16,-24 0-16,0 0 15,0-23-15,0-1 16,0 1-16,0-24 16,23 0-16,-46-23 31,-1-23-31,1 0 15,0 0-15,-1-1 16</inkml:trace>
  <inkml:trace contextRef="#ctx0" brushRef="#br0" timeOffset="5918">2796 1096 0,'-23'-47'63,"23"24"-63,23 0 15,0-1-15,0 24 0,1-23 16,-1 23-16,0-23 16,-23 46-1,0 0-15,0 24 16,-23-1-16,23 24 16,-23-46-16,-1 22 15,24-22-15,0-48 47,0 1-31,24-24-16,-1-23 15,0 24-15,1-24 16,-1 0-16</inkml:trace>
  <inkml:trace contextRef="#ctx0" brushRef="#br0" timeOffset="6459">3006 560 0,'93'-24'32,"-47"1"-32,24 23 15,-46 0-15,22 0 16,-46 23-1,0 24 1,-23-24-16,0 24 0,-24 0 16,0-1-16,24 1 15,0-24-15,23 0 16,0 1 46,0-1-62,23 0 16,-23 24-16,0 0 16,0-1-16,23 1 15,-23-1-15,0-22 16,24-1-16,-1-23 16,0 0-16,24 0 0,0 0 15,-1 0-15,-23-23 16,24-1-16,0 1 15,-24 0-15,24-1 16,-47 1-16,23 0 16,-23 0 15,-23-1-31,-1 24 16,1-46-16,-24 22 15,24 1-15,0-24 16</inkml:trace>
  <inkml:trace contextRef="#ctx0" brushRef="#br0" timeOffset="6976">3681 467 0,'94'-47'15,"-48"47"1,1 0-16,-1 0 16,-22 0-16,-1 0 15,0 0-15,-23 47 16,-23-24-16,-24 47 16,24-24-1,-24 1-15,24 0 0,0-24 16,0 0-1,46-23 17,23 0-17,-22 0 1,-1 23-16,0 1 16,1 22-16,-1 24 15,0-23-15,-23 23 16,0 0-16,0 0 15,0-24-15,-23-22 16,23-1-16,0-46 31,-23-1-15,23-22-16,-24-1 16,1 0-16,0 1 15,-1-1-15,-22 24 16,23-24-16,-1 24 15</inkml:trace>
  <inkml:trace contextRef="#ctx0" brushRef="#br0" timeOffset="7486">4544 303 0,'46'94'32,"-46"-24"-32,0-24 15,0 24-15,-23 0 16,0-23-16,-24-1 16,47 1-16,-23-24 15,-1-23-15,24-23 31,0-1-31,0 1 16,24 23-16,-1-23 16,0 23-16,1 0 15,-1 0-15,23 0 16,-22 0-16,22 0 0,-22 0 16,-1 0-1,-23 23 1,-23 0-1,-1-23-15</inkml:trace>
  <inkml:trace contextRef="#ctx0" brushRef="#br0" timeOffset="8078">4287 583 0,'47'93'47,"-47"-46"-47,0 23 15,0-24-15,0-22 16,0 22-16,0-22 16,0-48 30,0-22-46,0-1 16,0 24-16,23-47 16,0 23-16,1 1 15,-1-1-15,24 0 16,-1 1-16,1-1 16,-1 1-16,1 22 0,0 1 15,-1 0 1,1 23-16,-24 0 0,0 0 15,1 0-15,-1 0 16,0 23-16,-23 24 16,24-1-16,-24 1 15,0 23-15,0 0 16,0 23-16,0 0 16,0-23-16,0 0 15,0 0-15,0-47 16,0 0-16,0 1 15,0-48 32,-47 1-31,24 0-16,-24-24 16,24-23-16,-24 24 15,1-24-15</inkml:trace>
  <inkml:trace contextRef="#ctx0" brushRef="#br0" timeOffset="8335">5266 187 0,'116'0'31,"-46"0"-31,-23 23 16,0-23-16,-1 0 16,1 0-16,-24 0 15,0 0-15</inkml:trace>
  <inkml:trace contextRef="#ctx0" brushRef="#br0" timeOffset="8558">5382 164 0,'-23'163'46,"0"-93"-30,0 23-16,-24 0 16,24-23-16,-24 23 15,24-46-15,-1 23 16,1-24-16,0-22 16,0-24-16</inkml:trace>
  <inkml:trace contextRef="#ctx0" brushRef="#br0" timeOffset="8746">5266 583 0,'47'140'32,"-24"-94"-32,-23 24 15,0-23-15,0 0 16,0-24-16,0 0 15</inkml:trace>
  <inkml:trace contextRef="#ctx0" brushRef="#br0" timeOffset="9256">5452 467 0,'117'-24'47,"-94"24"-47,0 0 16,-23 24-1,0 22 1,-23 1-16,0-1 16,0 1-16,-1-24 15,24 24-15,0-24 16,24-23 31,-1 23-47,0-23 15,0 24-15,1-1 16,-1 0-16,-23 1 16,23-1-16,-23 0 15,0 1-15,0-1 16,-23 0-16,0 1 15,-1-1-15,1-23 16,-23 0-16,22 0 0,1-23 16,23-24-16,-23 24 15,23-1-15,0 1 16,0 0 0,23 23-16,0 0 15,1-24-15,22 24 16,1-23-16,-1 0 15,1-1-15,0 1 16,-1-23-16,1-1 16</inkml:trace>
  <inkml:trace contextRef="#ctx0" brushRef="#br0" timeOffset="9870">6058 24 0,'70'46'62,"-47"-22"-62,24-1 16,-24 0-16,-23 1 15,0-1 1</inkml:trace>
  <inkml:trace contextRef="#ctx0" brushRef="#br0" timeOffset="10419">5895 257 0,'47'93'47,"-24"-46"-47,0-1 15,-23-22-15,0-1 16,0 0-16,0 0 16,0-46 15,0-23-31,0-1 0,0 0 15,0 24-15,24-24 16,-1 1-16,0 23 16,24-1-16,-1-22 15,1 46-15,23-24 16,-23 1-16,22 23 16,-22 0-16,0 0 15,-24 23 1,-23 1-16,-23-1 15,-1 0-15,1 24 0,-24-24 16,24 0 0,0 1-16,0-24 0,-1 0 15,1 0 1,0 0 15,-1 23-15,24 24-16,-23-24 15,0 47-15,-1-24 16,-22 24-16,23-23 16,-1 0-16,1-1 15,23 1-15,-23-47 16,23 23-16</inkml:trace>
  <inkml:trace contextRef="#ctx0" brushRef="#br0" timeOffset="10636">6408 327 0,'163'23'32,"-116"0"-32,-1-23 15,1 24-15,-24-1 16,0 0-16,-23 1 15,0-1-15,-23 23 16,-24-22-16,1 22 0,-24-22 16</inkml:trace>
  <inkml:trace contextRef="#ctx0" brushRef="#br0" timeOffset="10966">6291 676 0,'47'-23'63,"-24"0"-63,24-1 15,-1 24-15,-22 0 16,-1 0-16,-23 24 16,0 22-16,0 24 15,-23 0-15,-1 0 16,1-23-16,23-1 15,0-22-15,0-1 16,23-23 31,1-23-47,22-1 16,-22 1-16,-1-24 15,24 1-15,-24-1 16,0-23-16</inkml:trace>
  <inkml:trace contextRef="#ctx0" brushRef="#br0" timeOffset="11155">6874 94 0,'140'46'47,"-94"-46"-47,-22 24 15,-1-1-15</inkml:trace>
  <inkml:trace contextRef="#ctx0" brushRef="#br0" timeOffset="11370">6920 327 0,'0'93'16,"0"-46"0,24 22-16,-24 1 15,0 0-15,0 0 16,0-23-16,0-1 15,0-22-15</inkml:trace>
  <inkml:trace contextRef="#ctx0" brushRef="#br0" timeOffset="11656">7410 0 0,'116'94'47,"-92"-48"-47,-24 24 16,23 0-16,-23 23 15,0 1-15,0 22 0,23-23 16,-23 24-16,0-24 15,24-23-15,-24 0 16,0-24-16,0-22 16,-24-24-1,24-24-15</inkml:trace>
  <inkml:trace contextRef="#ctx0" brushRef="#br0" timeOffset="12128">7130 443 0,'-23'0'62,"23"24"-62,23 22 16,-23 1-16,23-1 15,-23 1-15,24 0 16,-24 22-16,23-45 16,-23-1-16,23 0 15,1-23 1,-1 0-16,-23-46 0,23-1 16,1-23-1,-24 24-15,23-24 0,-23 23 16,0 1-16,0-1 15,0 24-15,0-1 16,-23 1-16,-1 23 16,1 0-16,0 0 15,-1 0-15,1 0 16,0 23-16,-1 1 16,24-1-16,0 24 15,0-24-15,0 23 16,0-22-16,24-24 15,-1 0 1,0 0-16,1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0:44.7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1753 933 0,'0'-24'0,"-23"24"15,-1 70 48,1 47-48,0 23-15,-24 23 16,24 0-16,-24 0 16,1-23-16,46-24 0,-24-23 15,24-23-15,0 0 16,0-23-16,24-24 15,-1-23-15,-23-23 16</inkml:trace>
  <inkml:trace contextRef="#ctx0" brushRef="#br0" timeOffset="465">1730 909 0,'116'-23'16,"1"0"-16,46 23 15,23-24-15,47 24 16,24 0-16,-1 0 16,23 0-16,24 24 15,0 22-15,0-22 16,-23 22-16,-24 1 15,-23-1-15,-46 1 16,-47 0-16,-47-1 16,-47 1-16,1-24 15,-47 0-15,0 1 16,0-1 0,-23 0-16,-1 1 0,1-1 15,-24 24-15,24-1 16,-23 24-16,-1 23 15,0 0-15,1 47 16,-1-23-16,24 23 16,-24-1-16,1 1 15,22-23-15,1-24 16,0 0-16,-1-23 16,1-47-16,23 24 15,-47-47-15,24 0 16</inkml:trace>
  <inkml:trace contextRef="#ctx0" brushRef="#br0" timeOffset="826">1333 2238 0,'140'0'47,"-23"0"-31,46 0-16,47 0 0,46 0 15,0 23-15,24 23 16,23 24-16,0 0 16,-24 0-16,-22 23 15,-24-23-15,-47-23 16,-23-1-16,-46-22 16,-1-24-16,-46 0 15</inkml:trace>
  <inkml:trace contextRef="#ctx0" brushRef="#br0" timeOffset="1778">215 164 0,'140'-117'31,"-70"94"-15,0-1-16,23 24 15,-23 0-15,23 24 16,-23 46-16,-24 0 16,1-1-16,0 25 15,-24-1-15,-23-23 16,0 23-16,0 0 15,-23-23-15,-47 23 0,23 1 16,-23-25 0,-23 1-16,23 0 0,0-46 15,-23-1-15,23-23 16,0 0-16,24-23 16,-24-47-16,23-24 15,-23-22-15,47-1 16,-1 1-16,1-1 15,23 24-15,23 47 16,24-1-16,0 0 16,-1 47-16,-22 0 15</inkml:trace>
  <inkml:trace contextRef="#ctx0" brushRef="#br0" timeOffset="2117">355 443 0,'93'24'62,"-70"-1"-62,24 0 16,-47 24-16,0-1 15,0 1-15,-47 0 16,1 22-16,-24-22 0,23 0 16,1-24-16,-1 0 15,24-23-15,69-23 32,24 0-17,0-24-15,23 24 16,24-24-16,-24 1 15,23-1-15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21.0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380 327 0,'0'-24'31,"-24"24"-15,24-23-16,0 0 15,0-1-15,-23 24 16,23-23-16,-23 0 16,-1 23-1,1-24-15,-24 24 16,24 0-16,-23 0 16,-1 0-16,24 24 15,-24 22-15,24 1 16,23 23-16,0 0 15,0 23-15,0-23 16,0 0-16,23 0 16,0 0-16,1-47 15,22 0-15,-22 1 0,22-24 16,1 0 0,-24-24-16,24 1 0,-24 0 15,24-24-15,-24-23 16,0 24-16,0-24 15</inkml:trace>
  <inkml:trace contextRef="#ctx0" brushRef="#br0" timeOffset="426">613 0 0,'0'187'31,"0"-94"-15,-24 24-16,1-24 15,0 23-15,23-46 16,-24 0-16,24-23 16,0-24-16,0-46 31,0-24-31,24-23 15,22 0-15,-22-23 16,-1 23-16,24 0 16,-24 0-16,23 24 15,-22 22-15,-1 24 16,0 0-16,1 0 0,-24 24 16,23 22-16,-23 24 15,0 23-15,0 1 16,-23-24-16,23-1 15,0-22-15,0 0 16,0-1-16,0-22 16</inkml:trace>
  <inkml:trace contextRef="#ctx0" brushRef="#br0" timeOffset="884">1125 420 0,'24'-93'16,"-1"46"-1,-23 24-15,0-1 16,-23 24 15,-1 0-31,1 47 16,-24 0-16,24 23 15,-24-1-15,47 1 16,-23 0-16,23-23 16,0 23-16,0-47 15,0 0-15,0 1 0,23-24 16,1 0 0,-1-24-16,24-22 0,-24-1 15,0-23-15,24 24 16,-24-1-16,0-23 15,1 47-15,-24 0 16,23-1-16,-23 71 31,0-1-15,0 24-16,-23 0 16,23-23-16,0-1 15,0 1-15,23-24 0,0-23 16,1 0-1,-1-23-15,0-24 0</inkml:trace>
  <inkml:trace contextRef="#ctx0" brushRef="#br0" timeOffset="1205">1498 350 0,'23'116'62,"-23"-46"-46,0 0-16,0 0 16,0-23-16,0-1 15,0 1-15,0-24 16,0-46 0,0 0-1,0-47-15,0 0 16,24 0-16,-24-23 15,23 23-15,-23 23 16,23 1-16,1 22 16,-1 24-16,0 0 15,1 0-15,-1 24 16,23-1-16,-22 24 16,-1-24-16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24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280 139 0,'-70'24'63,"23"-24"-63,1 23 15,22 0-15,-22 1 16,22-24-16,24 23 15,-23-23-15,23 23 32,23 1-17,1-24 1,-1 23-16,0 0 16,24-23-16,-1 23 0,1 1 15,-24-1-15,1 0 16,-24 1-16,0-1 15,0 24-15,-24-24 16,1 23-16,0-22 16,-24-1-16,24-23 15,0 23-15,-24-23 16,24-23-16,-1 0 16,24-24-16,-23-23 15</inkml:trace>
  <inkml:trace contextRef="#ctx0" brushRef="#br0" timeOffset="210">443 186 0,'116'23'31,"-69"-23"-31,0 0 16,22 0-16,-45 0 16,22 0-16,-22 0 15</inkml:trace>
  <inkml:trace contextRef="#ctx0" brushRef="#br0" timeOffset="480">676 69 0,'0'117'47,"-23"-47"-47,23 0 15,0 23-15,0-23 16,0 23-16,0-46 0,23 23 15,-23-47-15,23 0 16,0 1-16,1-24 16,-1 0-1,24-24-15,-24-22 16,0-1-16</inkml:trace>
  <inkml:trace contextRef="#ctx0" brushRef="#br0" timeOffset="840">1188 163 0,'0'163'31,"24"-93"-16,-24 0-15,0 0 16,0-1-16,0-22 16,0-24-16,0 1 15,0-48 1,0 1 0,0-47-16,0 24 15,0-24-15,0 23 16,23-23-16,-23 47 15,23-24-15,1 24 0,-1 23 16,24 0-16,-24 0 16,24 0-16,-1 23 15,1 1-15</inkml:trace>
  <inkml:trace contextRef="#ctx0" brushRef="#br0" timeOffset="1124">1794 23 0,'140'0'31,"-70"0"-15,-23 0-16,-1 0 16,1 0-16,-24 23 15,0-23-15,1 0 16,-24 23 0,-47-23-1</inkml:trace>
  <inkml:trace contextRef="#ctx0" brushRef="#br0" timeOffset="1440">1911 0 0,'-23'139'47,"23"-69"-31,0 24-16,-24-1 15,24 0-15,-23-23 16,23 0-16,0-24 16,0-22-16,0-1 15,23-23 17,1 0-32,-1 0 15,0 0-15,0 0 16,24 0-16,-24 0 15,24 0-15,-24 0 16,1-23-16,-1 23 16</inkml:trace>
  <inkml:trace contextRef="#ctx0" brushRef="#br0" timeOffset="1731">2377 163 0,'0'93'31,"0"-23"-31,-23 23 16,23 0-16,-24-23 16,24 0-16,0 0 15,0-47-15,0 1 16,0-1-16,24-23 0</inkml:trace>
  <inkml:trace contextRef="#ctx0" brushRef="#br0" timeOffset="2048">2587 326 0,'23'116'32,"0"-69"-32,-23 0 15,24-24-15,-1 0 16,0-23-16,0 0 15,1-23-15,-1-24 0,0 1 16,1-1 0,-24 0-16,23 1 0,-23 23 15,0-24-15,-23 24 16,23-1-16,-47 24 16,24-23-16,-1 23 15,1 0-15,0 0 16,-24 23-16,24 24 15,23-24-15,-23 24 16</inkml:trace>
  <inkml:trace contextRef="#ctx0" brushRef="#br0" timeOffset="2504">2936 46 0,'117'0'31,"-71"0"-31,-22 0 16,-1 0-16,0 0 15,1 0-15,-24 23 16,0 1-1,0-1-15,0 24 16,-24-1-16,24 1 0,0 0 16,-23 22-16,23 1 15,0 0-15,0 0 16,0-23-16,0-24 16,0 0-16,23 1 15,-46-24 48,0 0-63,-24 0 15,24 0-15,-24 0 16,0-24-16,1 1 0,-24 0 16,23-24-16,24 24 15</inkml:trace>
  <inkml:trace contextRef="#ctx0" brushRef="#br0" timeOffset="2737">3426 139 0,'116'0'32,"-93"0"-32,1 0 15,-1 0 1,-23 24-16,0-1 16</inkml:trace>
  <inkml:trace contextRef="#ctx0" brushRef="#br0" timeOffset="3015">3565 466 0,'47'93'31,"-47"-47"-15,0 1-16,0 23 16,0-23-16,-47-1 15,1 24-15,-24-23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32.3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291 210 0,'0'-24'16,"-23"24"0,0 0-1,-1 0-15,-22 0 16,22 0-16,1 47 15,0 0-15,-1-1 16,-22 47-16,23-23 16,23 24-16,0-1 15,0 0-15,0-23 16,0-24-16,0 1 16,23-24-16,0 1 15,0-1-15,24-23 16,-24 0-16,1-23 0,22-1 15,-22-22-15,-1-1 16,23-23-16,-22 0 16</inkml:trace>
  <inkml:trace contextRef="#ctx0" brushRef="#br0" timeOffset="403">431 233 0,'0'140'47,"0"-47"-47,0 0 15,0 0 1,0 1-16,-23-1 0,23-47 16,0 1-16,0 0 15,0-71 16,23-22-15,0-1-16,1-23 16,-24 24-16,23-24 15,23 23-15,-22 24 16,-1-24-16,0 47 16,1 0-1,-1 47-15,-23 23 0,0 0 16,0 0-1,23-1-15,-23 1 0,0-23 16,24-24-16,-1-23 16,0 0-1,1-23-15,22 0 16</inkml:trace>
  <inkml:trace contextRef="#ctx0" brushRef="#br0" timeOffset="1139">1014 652 0,'-24'-93'47,"1"93"-15,0 0-17,-1 0 1,1 47-16,0-1 15,23 1-15,-24 0 16,24-24-16,0 24 16,0-24-16,0 0 15,0 0-15,24-23 16,-1 0 0,0 0-1,1 0-15,22 0 16,-22-23-16,-1 0 0,0-24 15,0 24-15,-23-24 16,24 24-16,-24 0 16,0-1-16,0 1 15,23 23 63,0 23-62,1 1-16,-1 22 16,0 1-16,1 23 0,-1-24 15,0 1-15,0 0 16,1-24-16,-24 0 16,23-23-1,-23-23 16,0-24-31,0 1 16,0-24-16,0 0 16,0 0-16,0 23 15,0 1-15,0-1 16,23 24-16,-23 0 16,24 23-16,-1 0 15,0 0 1,24 23-16,-24 0 15,24 24-15,-24-24 0,0-23 16,24 23-16,-24-23 16,1 0-16,22 0 15</inkml:trace>
  <inkml:trace contextRef="#ctx0" brushRef="#br0" timeOffset="2286">1526 629 0,'0'-23'62,"24"23"-15,-1 23-31,-23 0-1,23 24-15,-23 0 16,0-1-16,0 1 15,0-1-15,0-22 16,0-1-16,23 0 16,-23-69 15,24 22-15,-24-22-16,23-1 15,-23 1-15,0-1 16,0 24-16,23-24 15,-23 24-15,0 0 16,24-1-16,-1 1 16,0 23-1,1 0 17,-1 23-17,0-23-15,0 24 16,1-1-16,-1-23 0,0 0 15,1 0-15,-1 0 16,0 0-16,1 0 16,-1 0-16,0-23 15,0-1-15,1 1 16,-1 0-16</inkml:trace>
  <inkml:trace contextRef="#ctx0" brushRef="#br0" timeOffset="2713">2715 47 0,'46'93'31,"-22"-47"-15,-1 1-16,0 0 15,0-24-15,-23 24 16,24-24-16,-24 0 15</inkml:trace>
  <inkml:trace contextRef="#ctx0" brushRef="#br0" timeOffset="2931">2948 0 0,'0'140'31,"-24"-70"-15,1 0-16,23 23 15,-23-47-15,-1 24 16,1-23-16,23 0 16,-23-24-16,0 0 15</inkml:trace>
  <inkml:trace contextRef="#ctx0" brushRef="#br0" timeOffset="3163">2482 326 0,'93'24'46,"-23"-1"-30,-24-23-16,24 0 16,0 0-16,0 0 0,-23 0 15,23 0 1,-24 0-16,1 0 0</inkml:trace>
  <inkml:trace contextRef="#ctx0" brushRef="#br0" timeOffset="3704">3414 513 0,'0'116'16,"-24"-23"0,24 47-16,-23-23 15,0 23-15,0-24 16,-1 1-16,24-24 16,-23-47-16,23 1 15,0-24-15</inkml:trace>
  <inkml:trace contextRef="#ctx0" brushRef="#br0" timeOffset="3973">3321 676 0,'116'0'46,"-69"0"-46,-1 23 16,1 0-16,-24 1 16,0 22-16,-23-22 0,0 22 15,0-23-15,-23 1 16,0 22-16,0-22 16,-24-1-16,24 0 15,-1-23-15,-22 24 16,22-24-1,1-24-15</inkml:trace>
  <inkml:trace contextRef="#ctx0" brushRef="#br0" timeOffset="4320">4090 722 0,'163'0'47,"-117"0"-31,-22 0-1,22 0-15,-23 0 0,1 0 16,-1 0-16,0 0 16</inkml:trace>
  <inkml:trace contextRef="#ctx0" brushRef="#br0" timeOffset="4513">4043 932 0,'116'23'47,"-69"-23"-47,23 0 0,-23 0 16,-1 0-16,-23 0 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37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259 187 0,'-117'-47'47,"71"47"-32,22 23-15,-22 1 16,22-24-16,24 23 16,0 0-1,24 0 1,-1 1 0,24-1-16,-24 0 0,24 24 15,-1-24-15,1 24 16,-24-24-16,24 0 15,-47 24-15,23-24 16,-23 1-16,0 22 16,-23 1-16,-24 0 15,0-24-15,24 23 16,-23-46-16,-1 24 16,24-24-16,-1-24 15,-22 1-15,46-23 16</inkml:trace>
  <inkml:trace contextRef="#ctx0" brushRef="#br0" timeOffset="264">445 303 0,'140'0'31,"-70"-23"-31,0 23 16,-24 0-16,1-24 15,0 24-15,-24 0 16,-46 0 15,-1 0-31,1 0 16,-24 0-16</inkml:trace>
  <inkml:trace contextRef="#ctx0" brushRef="#br0" timeOffset="459">678 187 0,'-46'0'47,"46"46"-32,0 24-15,0 0 16,0 0-16,23 0 15,0 0-15,1-24 16,22 1-16,-23 0 16,1-47-16,-1 23 0,24-23 15,-24 0-15,0-23 16</inkml:trace>
  <inkml:trace contextRef="#ctx0" brushRef="#br0" timeOffset="788">1074 303 0,'0'117'31,"0"-71"-15,24 24-16,-24-23 0,0-24 15,0 0 1,0 1-16,-24-24 31,24-24-31,0-22 16,0-1-16,0 0 15,0-22-15,0-1 16,0 23-16,24 24 16,-1-1-16,0 24 15,1-23-15,45 23 16,-22 0-16,0 23 15,23-23-15,-24 0 16,24 0-16</inkml:trace>
  <inkml:trace contextRef="#ctx0" brushRef="#br0" timeOffset="1036">1773 0 0,'24'0'62,"-24"23"-62,23 1 16</inkml:trace>
  <inkml:trace contextRef="#ctx0" brushRef="#br0" timeOffset="1231">1843 676 0,'0'116'31,"-23"-69"-15,0 23-16,-24 23 0,-23 0 16,0 1-16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49.1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0,'0'23'47,"0"0"-47,0 24 16,0-24-16,23 24 15,-23 0-15,0 22 16,0 25-16,0-1 16,0 23-16,0 24 15,0 0-15,0 46 16,23-22-16,-23 22 16,24 0-16,-24 1 15,0-1-15,0 1 16,0-1-16,0 1 15,0-1-15,0 0 16,0 1-16,0-24 0,-24 0 16,24-23-16,0 0 15,-23 23-15,23-23 16,0-1-16,0-22 16,-23-1-16,23-22 15,-24-1-15,24-47 16,0 1-16,0-24 15,-23-23-15,23 24 16,0-71 0,-23-23-1,23-46-15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49.6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140 193 0,'24'117'31,"-24"-1"-15,0 1-16,0-1 15,0-23-15,0 24 0,23-24 16,-23-23-16,0 0 15,0-23-15,0-1 16,0-22-16,0-48 31,0-22-15</inkml:trace>
  <inkml:trace contextRef="#ctx0" brushRef="#br0" timeOffset="616">257 217 0,'116'-24'32,"-46"1"-17,23 23-15,1-23 16,22 23-16,24-24 15,0 1-15,23 23 16,23-23-16,-46 23 16,23 0-16,-23-24 15,-23 24-15,-1 0 16,-23 0-16,-23 0 16,0 0-16,0 0 15,0 0-15,0 0 0,23 0 16,-23 0-16,0 0 15,23 0-15,-23 0 16,0 0-16,0 0 16,-24 0-16,24 0 15,-23 0-15,-24 0 16,1 0-16,-1 0 16,-23 24-1,23-24 1,-23 23-16,0 0 15,23 1-15,-23-1 16,0 0-16,0 24 16,0-24-16,0 47 0,0-23 15,0 23-15,0-1 16,-23 25-16,23-24 16,-23-1-16,23 1 15,-23 24-15,23-24 16,-24-24-16,24 1 15,-23-1-15,23-22 16,0-1-16,0 0 16,-23 1-16,-1-24 15,24 23-15</inkml:trace>
  <inkml:trace contextRef="#ctx0" brushRef="#br0" timeOffset="1439">140 1219 0,'140'-24'31,"-93"24"-15,-1 0-16,1-23 16,23 23-16,0-23 15,23 23-15,-23-24 16,23 1-16,24 23 15,-1-23-15,1 23 0,22 0 16,1 0 0,0 0-16,23 0 0,-23 0 15,-23 0-15,22 0 16,-22 0-16,-1 0 16,-22 23-16,-1-23 15,-23 0-15,0 0 16,0 0-16,-1 23 15,-22-23-15,0 0 16,-1 0-16,1 0 16,-24 0-16,24-23 15,-24 23-15,0-23 16,1 23-16,-1 0 16,0-24-16,-46 24 31,0 0-16</inkml:trace>
  <inkml:trace contextRef="#ctx0" brushRef="#br0" timeOffset="2100">1236 380 0,'-94'93'31,"71"-47"-31,0-22 16,-1-1-16,24 0 16,0 1-1,24-24 1,-1 23-16,0-23 15,24 23-15,0 1 0,-1-24 16,-23 23 0,24-23-16,-24 23 0,1-23 15,-1 0-15,-23 23 16,-23 1 0,-24-1-1,0 0-15,1 1 16,-1-24-16,24 23 15,0-23-15,-1 0 16,1 0-16,23-23 16,0-1-16</inkml:trace>
  <inkml:trace contextRef="#ctx0" brushRef="#br0" timeOffset="2309">1422 613 0,'116'0'31,"-69"0"-31,0 0 16,-1 0-16,1 0 16,-24 0-16,0 0 15,1 0-15</inkml:trace>
  <inkml:trace contextRef="#ctx0" brushRef="#br0" timeOffset="2535">1632 450 0,'-24'116'31,"24"-46"-15,0 0-16,0 0 16,0-24-16,0 1 15,0 0-15,24-24 16,-1-23-16,0 0 16,1 0-16,-1-23 0,0-24 15</inkml:trace>
  <inkml:trace contextRef="#ctx0" brushRef="#br0" timeOffset="2820">1888 589 0,'23'117'47,"-23"-71"-32,0 1-15,0 0 16,0-1-16,0-22 15,0-1-15,0-46 32,0-24-32,0 0 15,0-23-15,24 24 16,-1-1-16,0 24 16,1 0-16,-1 23 15,23 0-15,1 0 16,0 0-16,-24 23 15,0 0-15</inkml:trace>
  <inkml:trace contextRef="#ctx0" brushRef="#br0" timeOffset="5214">187 1265 0,'0'23'156,"0"1"-140,0-1 0,0 0-1,0 1-15,0-1 16,-23 0 0,23 1-16,0-1 15,0 0 1,0 0-16,-24 1 15,24-1 1,0 0 0,0 1-1,0-1 1,0 0 0,0 1-1,0-1 1,0 0-1,0 1-15,0-1 16,0 0 0,0 0-1,0 1 17,0-1-17,0 0 1,0 1-1,0-1 48,0 0-32,0 1-15,0-1 31,0 0-32,0 0 1,0 1-16,0-1 16,0 0-16,0 1 15,0-1-15,0 0 16,0 1-1,0-1-15,0 0 16,0 0-16,0 1 16,24-24 46,-24 23-62,23-23 16,0 23-1,1-23-15,22 24 16,-23-24-16,24 23 0,23 0 16,0 1-16,0-1 15,23 0-15,-23 0 16,0 1-16,0-24 16,0 23-16,-1 0 15,-22 1-15,0-24 16,-24 23-16,0-23 15,1 0-15,-24 23 16,23-23-16,-23 24 250,0-1-250,-23-23 0,23 47 16,-24-47-16,24 23 15,0 0-15,0 0 16,0 1-16,-23-24 16,23 23-16,0 0 62,-23-23-46,-1-23 93</inkml:trace>
  <inkml:trace contextRef="#ctx0" brushRef="#br0" timeOffset="5610">769 2803 0,'0'23'47,"24"1"-32,-1 22-15,0 1 16,1-24-16,-1 24 15,0-24-15,1 0 16,-1 1-16,-23-1 16,23-23-16,0 0 15,1 0 1,-1-23 0,0-24-16,24 1 0,-24-1 15,1 0-15,22 1 16,-22-1-16,-1 24 15,0 0-15,0-1 16,1 24 0</inkml:trace>
  <inkml:trace contextRef="#ctx0" brushRef="#br0" timeOffset="6234">0 3199 0,'47'93'47,"-47"-46"-31,0 0-16,0 23 16,0-24-16,0 24 15,0-23-15,0-1 16,0-22-16,0-1 15,0 0-15,23-23 32,-23-46-32,24-1 15</inkml:trace>
  <inkml:trace contextRef="#ctx0" brushRef="#br0" timeOffset="6997">164 3339 0,'139'0'47,"-115"0"-32,46 0-15,-24 0 16,47-23-16,-23 23 15,24 0-15,-1-24 16,23 24-16,-23-23 16,1 23-16,-1-23 15,-23 23-15,0-23 0,-47 23 16,0 0-16,1 0 16,-1 0-1,-46 23 63,23 0-62,0 0-16,-24 1 16,24 22-16,-23-22 15,23 22-15,0 1 0,-23 23 16,23-24-16,0 1 15,0-24-15,0 24 16,0-24-16,0 1 16,-24-24 46,1-24-46,0 24-16,0-23 15,-1 23-15,1-23 16,-24 23-16,1 0 16,-24-24-16,0 24 0,0 0 15,0 24-15,-23-24 16,0 23-16,-1 0 16,1 1-16,23-1 15,0 0-15,47-23 16,-23 23-16,22-23 15,1 0-15,0 0 16,23-23 31</inkml:trace>
  <inkml:trace contextRef="#ctx0" brushRef="#br0" timeOffset="7350">653 3432 0,'0'117'31,"0"-47"-31,0 0 16,0 0-16,0-1 15,0-22-15,0 0 16,0-1-16,0 1 15,-23-47-15,23 23 16,0-46 0</inkml:trace>
  <inkml:trace contextRef="#ctx0" brushRef="#br0" timeOffset="7583">606 3432 0,'140'0'63,"-93"0"-63,-24 0 16,0 24-16,-23-1 15,0 0-15,0 1 16,0-1-16,-23 23 15,-24-22-15,1-1 16,-1 0-16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1:58.7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0,'0'24'47,"0"-1"-31,0 24-16,23-1 15,0 24-15,-23 0 16,24 23-16,-24 24 16,23-1-16,-23 24 15,0 23-15,23 24 16,-23-1-16,24 0 16,-24 1-16,23 23 15,-23-1-15,23-22 16,1-1-16,-24 1 15,0-1-15,23-23 0,-23 0 16,0 0-16,0-23 16,0 0-16,0 0 15,23 0-15,-23-24 16,24 1-16,-24-1 16,23-23-16,-23 1 15,0-1-15,23 0 16,-23 0-16,0 0 15,0 1-15,0-24 16,0 23-16,0-47 16,0 1-16,-23 0 15,23-24-15,0 0 0,0 0 16,-23-23 15,23-23-15,0-23-16,0 22 15,-24-22-15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01.6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283 233 0,'0'-23'47,"0"0"-31,0-1-1,0 1-15,-24 23 16,24-23-16,-23-1 15,0 24-15,-1 0 0,1 0 16,-24 0-16,24 0 16,0 24-16,0 22 15,-1 1-15,1 23 16,23 23-16,0-23 16,0 0-16,0 0 15,23 0-15,1-24 16,-1-23-16,0 1 15,24-24-15,-24 0 16,24 0-16,-1-24 16,-22 1-16,22-23 15,-23-1-15,1-23 16</inkml:trace>
  <inkml:trace contextRef="#ctx0" brushRef="#br0" timeOffset="444">516 0 0,'23'140'31,"-23"-70"-16,0 0 1,-23 0-16,23 0 0,-24-24 16,24 1-16,0-24 15,0-46 17,0-24-17,24 1-15,-1-1 16,0-23-16,1 23 15,-1 1-15,0 23 16,0-1-16,1 24 16,-1 0-1,-23 24-15,0 45 0,0 1 16,0 0 0,0 0-16,0-23 0,0 23 15,0-24-15,23-22 16,1-1-16</inkml:trace>
  <inkml:trace contextRef="#ctx0" brushRef="#br0" timeOffset="886">1168 256 0,'-116'-46'47,"92"46"-47,1 23 16,23 0-16,-23 1 16,-1 22-16,24 1 15,-23 0-15,23-1 16,0 1-16,0-1 15,0 1-15,23-47 16,1 0 0,-1 0-16,0-47 15,1-23-15,-1 1 16,23 22-16,-22-23 0,-1 23 16,0 24-16,-23 0 15,24 69 16,-24 1-15,23 0-16,-23 23 16,23-24-16,1 1 15,-1-24-15,0 0 16,1-23-16</inkml:trace>
  <inkml:trace contextRef="#ctx0" brushRef="#br0" timeOffset="1193">1471 163 0,'0'117'31,"0"-47"-15,23-24-16,-23 24 15,0-23-15,0-24 16,0 0-16,0-46 47,0-24-47,0 1 15,0-1-15,24 1 16,-1-24-16,-23 23 16,23 1-16,-23 22 0,24 24 15,22-23-15,-23 23 16,24 0-16,0 0 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03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0 0,'93'163'47,"-70"-117"-31,1 24-16,-1-23 16,0 0-16,-23-24 15,23 0-15,-23 1 0</inkml:trace>
  <inkml:trace contextRef="#ctx0" brushRef="#br0" timeOffset="179">420 70 0,'-93'70'47,"46"-24"-47,24 1 16,-24-1-16,24-22 15,-24 22-15,24-46 16</inkml:trace>
  <inkml:trace contextRef="#ctx0" brushRef="#br0" timeOffset="384">0 233 0,'140'0'47,"-93"0"-47,23 0 15,-24 0-15,1 0 16,-24 0-16,24 0 0,-24 0 15,0 0-15</inkml:trace>
  <inkml:trace contextRef="#ctx0" brushRef="#br0" timeOffset="599">699 233 0,'0'163'47,"0"-70"-47,0 0 15,0 24-15,-23-24 0,23 0 16,0-23 0,-23 0-16,23-23 0,0-24 15,0 0-15</inkml:trace>
  <inkml:trace contextRef="#ctx0" brushRef="#br0" timeOffset="900">653 396 0,'70'-70'46,"-24"70"-46,1 0 16,0 23-16,-24 1 16,0-24-16,0 23 15,-23 0 1,0 1-16,0-1 16,-46 23-16,-1 1 15,1-24-15,-1 24 16,0-24-16,24 1 15,-24-24-15,24 0 16,0 0-16,0 0 16</inkml:trace>
  <inkml:trace contextRef="#ctx0" brushRef="#br0" timeOffset="1186">1282 536 0,'140'0'31,"-94"0"-31,1 0 16,0 0-16,-1 0 0,1 0 15,-24 0-15,24 0 16,-24 0 0,-46 0 15</inkml:trace>
  <inkml:trace contextRef="#ctx0" brushRef="#br0" timeOffset="1349">1398 629 0,'140'47'47,"-93"-24"-47,23-23 15,23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0:01.2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71">46 139 0,'70'0'47,"-23"0"-31,-24 0-16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05.5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48 213 0,'-23'0'47,"-1"47"-31,24-1-16,0 1 15,0 0-15,0-1 16,0-22-16,0-1 16,0 0-16,24-23 15,-1 0-15,0 0 16,24-23-16,-24-24 0,24 1 16,-24-24-16,0 0 15,1 23-15,-24 1 16,0-1-16,0 0 15,-24 24-15,1 0 16,0-1-16,-24 24 16,24 0-16,0 0 15,-1 0-15,1 0 16,0 47-16,23-24 16</inkml:trace>
  <inkml:trace contextRef="#ctx0" brushRef="#br0" timeOffset="262">374 213 0,'47'140'46,"-24"-70"-46,0-23 16,1-1-16,-1 1 16,-23-24-16,23 0 15,-23 1-15,24-24 0,-24-24 32</inkml:trace>
  <inkml:trace contextRef="#ctx0" brushRef="#br0" timeOffset="450">514 260 0,'-117'140'31,"94"-94"-31,0 1 16,23-1-16,-23 1 15,23 0-15,0-24 0,0 0 16</inkml:trace>
  <inkml:trace contextRef="#ctx0" brushRef="#br0" timeOffset="682">794 120 0,'0'140'16,"-24"-70"-16,1 0 15,23 0-15,0-1 16,0 1-16,0-46 15,0-1-15</inkml:trace>
  <inkml:trace contextRef="#ctx0" brushRef="#br0" timeOffset="1025">980 213 0,'117'0'62,"-94"24"-62,0-24 16,-23 46-16,0-23 16,0 1-16,-23 22 15,-24 1-15,24-24 16,-24 1-16,24-1 15,23 0-15,-23-23 16,46 0 15,0 0-15,1 0-16,-1 0 16,24 0-16,-24-23 0,23-24 15,-22 1-15</inkml:trace>
  <inkml:trace contextRef="#ctx0" brushRef="#br0" timeOffset="1431">1330 73 0,'116'47'46,"-93"-24"-30,-23 1-16,0-1 16,0 24-16,0-24 15,-23 0-15,0 0 16,-1 1-16,1-24 16,23 23-1,23-23 1,1 0-1,-1 23 1,0-23-16,1 0 16,-24 24-16,23-24 15,0 23 1,-23 0-16,-23 24 16,0-24-16,-1 24 15,1-24-15,0 0 16,-1 1-16,1-1 15,0-23-15</inkml:trace>
  <inkml:trace contextRef="#ctx0" brushRef="#br0" timeOffset="2430">1702 120 0,'140'-47'32,"-93"47"-17,-24 0-15,0 0 16,1 0-16,-1 0 16,-23 24 15,-23-24-16,23 23 1,-24-23 0,24 23-16,-23-23 15,0 24-15,0-1 188,-1-23 109,24 23-282,-23-23-15,23 24 16,-23-1-16,-1 23 16,1-22-16,23 22 15,-23-22-15,23-1 16,-24 0-16,24 1 15,24-24-15,-1 0 16,0 0-16,24-24 16,-24 1-16,24 0 15,-1-24-15,-22 24 16,22-24-16,-22 1 16,-1 22-16,0 1 15,-23 0-15,0-1 16,-23 1-16,0 23 15,-1 0-15</inkml:trace>
  <inkml:trace contextRef="#ctx0" brushRef="#br0" timeOffset="2609">1889 97 0,'0'163'31,"0"-117"-15,0 24-16,-23 0 15,23 0-15,-24 0 16,24 0-16,0-23 16,0-24-16,0 0 15,0 0-15</inkml:trace>
  <inkml:trace contextRef="#ctx0" brushRef="#br0" timeOffset="2978">2122 27 0,'0'116'31,"0"-69"-15,-23 23-16,23-24 15,0 1-15,0 0 16,0-24-16,23 24 16,0-47-16,-23 23 15,23 0-15,1-23 16,-1 23-16,0-23 16,-23 24 15,-23-24-31,-24 23 15,-22 0-15,22-23 16,0 24-16,1-24 16,22-24-16,1 1 15,0-24-15</inkml:trace>
  <inkml:trace contextRef="#ctx0" brushRef="#br0" timeOffset="3134">2075 260 0,'140'-47'32,"-93"24"-32,-24 23 15,24 0-15,-24 0 16</inkml:trace>
  <inkml:trace contextRef="#ctx0" brushRef="#br0" timeOffset="3458">2495 50 0,'-70'163'31,"46"-70"-15,1-23-16,23 24 15,0-25-15,0-22 16,0 0-16,0-24 16,0 0-16,23-23 15,1 0-15,22-23 16,-22-24-16,-1 1 16,0 22-16,-23-22 15,0 23-15,-23-1 16,0 1-16,-1 23 15,-22-23-15,22 23 16,-22 0-16,23 0 0,-1 0 16</inkml:trace>
  <inkml:trace contextRef="#ctx0" brushRef="#br0" timeOffset="4754">2728 27 0,'-24'0'46,"48"0"-14,-1 23-32,0-23 0,1 0 15,22 0-15,-22 0 16,-1 0-16,-23 23 16,23-23-16,-23 24 31,0 22-31,-46 1 15,22 23-15,1 23 16,-24-23-16,24 0 16,0 0-16,23-24 15,0 1-15,0-24 16,0 1-16,23-71 16</inkml:trace>
  <inkml:trace contextRef="#ctx0" brushRef="#br0" timeOffset="5220">3101 120 0,'116'0'31,"-69"0"-31,-1 0 16,-22 0-16,-1 23 15,0-23-15,1 24 16,-24-1-16,-24 0 0,1 24 16,-24-24-16,24 24 15,-24-1-15,1 1 16,22 0-16,-22-1 16,23 24-16,23-23 15,0-1-15,0 1 16,0-24-16,0 0 15,23-23-15,0 0 16,0 0-16,1 0 16,-1-23-16,0-23 15,1-1-15,-1 0 16,-23 24-16,0-24 0,0 24 16,-23-23-16,-1-1 15,1 24-15,-24-24 16,47 0-16,-23 1 15,23-1-15,0 24 16,0 0-16,0-1 16,0 1-16</inkml:trace>
  <inkml:trace contextRef="#ctx0" brushRef="#br0" timeOffset="5408">3543 167 0,'47'0'47,"-24"23"-32,-23 0-15,-23 1 16</inkml:trace>
  <inkml:trace contextRef="#ctx0" brushRef="#br0" timeOffset="5588">3543 609 0,'0'117'16,"0"-71"-1,-23 24-15,-24-23 16,24 23-16,-23-23 16,-24-1-16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14.2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1305 0 0,'0'47'16,"0"23"-16,0 0 15,0 23-15,23 0 16,-23 0-16,24 1 15,-24 22-15,0 24 0,0 46 16,0 1-16,0 46 16,0 0-16,0 0 15,-24 0-15,1 23 16,23-46-16,0 23 16,-23-23-16,23-1 15,0 1-15,0-23 16,0-1-16,0-23 15,0 0-15,0-23 16,0 0-16,23 0 16,-23-24-16,0-23 15,0 24-15,-23-47 16,23 23-16,-24-23 0,24-23 16,0-1-16,0 1 15,0-24-15,-23 24 16,23-24-16,0 0 15,0-46 17,0-47-32,23 0 15</inkml:trace>
  <inkml:trace contextRef="#ctx0" brushRef="#br0" timeOffset="495">2330 2424 0,'47'140'32,"-24"-47"-17,-23-23-15,0 23 16,0-23-16,0 0 15,0-24-15,0 1 0,0-24 16,0 24-16</inkml:trace>
  <inkml:trace contextRef="#ctx0" brushRef="#br0" timeOffset="1206">2377 2401 0,'140'-24'31,"-70"1"-31,0 23 16,0 0-16,-1 0 15,1 0-15,24 0 16,-24-23-16,-1 23 16,25-24-16,-24 24 15,-1-23-15,-22 23 16,-24-23-16,1 23 16,-1 0-16,-23 23 62,23 0-46,-23 24-16,0 0 15,0-1-15,0 1 16,0 23-16,0 0 16,0-24-16,0 24 15,0-23-15,0-1 16,24-22-16,-24-1 15,-24-23 95,-22 0-95,-1 0-15,-23 0 16,0 0-16,0 0 16,0 0-16,-23 0 15,23 0-15,-23 23 16,23-23-16,0 0 16,24 0-16,-24 0 15,23 0-15,1 0 16,-1 0-16,24 23 15,-1-23-15</inkml:trace>
  <inkml:trace contextRef="#ctx0" brushRef="#br0" timeOffset="2152">2843 2494 0,'0'140'62,"0"-71"-62,0 1 16,0 0-16,0 0 15,0-23-15,0-24 16,0 24-16,0-24 16,0-70 15</inkml:trace>
  <inkml:trace contextRef="#ctx0" brushRef="#br0" timeOffset="2444">2913 2470 0,'93'47'47,"-93"-24"-32,24-23-15,-24 24 32,-24-1-17,-22 0 1,-1 24-16,0-47 16,24 23-16,-24 0 15,24-23-15,23 24 16,-23-24-16</inkml:trace>
  <inkml:trace contextRef="#ctx0" brushRef="#br0" timeOffset="4163">2400 2657 0,'0'-23'78,"-23"23"-62,0 0-16,-1-24 15,-22 24 1,23 0-16,-1 0 0,-22 0 16,-1 0-16,-23 0 15,23 24-15,-46-1 16,23-23-16,0 23 15,-23 0-15,23 1 16,-23-1-16,23 0 16,-23 24-16,23-24 15,23 1-15,-22-24 16,22 23-16,0 0 16,1-23-16,-1 23 15,1-23-15,22 24 0,-22-1 16,-1 0-1,0 1-15,1-1 0,-1 0 16,24 1-16,-24-24 16,47 23-16,-23-23 15,0 23-15,-1 0 16,1 1 0,0-1-16,0 0 15,-1 1-15,-22-24 16,22 23-16,1 0 15,0 1-15,-1-1 16,1-23-16,0 23 16,-1 1-16,1 22 15,0-23-15,0 24 16,-1 0-16,-22 23 0,22 23 16,1 0-16,0 47 15,-1 0-15,24 23 16,-23 0-16,23-23 15,0 46-15,0-23 16,0 0-16,0 0 16,0 1-16,0-1 15,0 0-15,23 0 16,-23 0-16,0-23 16,0 0-16,0-1 15,24-22-15,-1-24 16,-23 0-16,23 1 0,1-24 15,-1-1-15,0 1 16,1-23-16,-1 0 16,0-1-16,24 1 15,-24-1-15,24 1 16,-1-24-16,-22 24 16,22-24-16,24 24 15,-23-24-15,-1 0 16,24 1-16,0-1 15,0 0-15,0 1 16,0-1-16,0 0 16,-24 1-16,24-1 15,-23-23-15,23 23 0,-24 0 16,1-23 0,-24 0-16,1 24 0,-1-24 15,0 0-15,1 0 31,-1 0-15,-46-24 47,-24 24-63</inkml:trace>
  <inkml:trace contextRef="#ctx0" brushRef="#br0" timeOffset="4536">1398 7341 0,'24'23'62,"-1"24"-62,24-24 16,-24 24-16,0-24 16,0 23-16,-23-22 15,24-1-15,-24 0 16,0 1-16,0-1 0,0 0 16,0 24-1,-24-24-15,1 0 16,-23 24-16,-1-24 15,24 24-15,-24-24 16,-23 24-16,47-24 16,-24 0-16,1 1 15,-1-24-15,0 0 16,24 0-16,0 0 16,23-24-16</inkml:trace>
  <inkml:trace contextRef="#ctx0" brushRef="#br0" timeOffset="5895">1818 7527 0,'0'23'63,"0"1"-63,0 22 16,0 24-16,0 23 15,23 1-15,-23-24 16,0-1-16,0 1 15,0-23-15,0 0 16,0-24-16,0-46 47,0-1-47</inkml:trace>
  <inkml:trace contextRef="#ctx0" brushRef="#br0" timeOffset="6576">1911 7597 0,'116'-70'46,"-69"47"-30,0 0-16,23 23 0,0-24 16,-1 1-16,25 23 15,-1-23-15,0 23 16,24 0-16,-1-24 16,1 24-16,22 0 15,1 0-15,0 0 16,-23 0-16,22 0 15,1 24-15,-23-24 16,-1 23-16,1-23 16,-24 0-16,23 23 15,-22-23-15,-24 0 16,-1 0-16,-22 0 16,0 0-16,-1 0 0,-22 0 15,22 0-15,-22 0 16,-1 0-16,0 0 15,-23 24 1,23-24 31,-23 23-31,0 0-1,0 0-15,0 24 16,0 0-1,0 23-15,0-24 0,-23 24 16,23 0-16,-23 0 16,23-24-16,0 1 15,0 0-15,0-24 16,-23 0-16,23 1 16,0-1-16,0 0 15,-24-23 1,1 0-16,0 0 15</inkml:trace>
  <inkml:trace contextRef="#ctx0" brushRef="#br0" timeOffset="7321">2121 8366 0,'-47'-23'47,"70"23"-16,24 0-31,-24 0 16,24 0-16,23 0 15,-24 0-15,48 0 16,-24-24-16,-1 24 16,25 0-16,-1 0 0,23 0 15,1 0-15,-1 0 16,1 0-16,-1 0 15,1 0-15,23 0 16,-24 0-16,1 0 16,-24 0-16,0 0 15,-23 0-15,0 0 16,23 0-16,-23 0 16,0 0-16,-23 0 15,23 0-15,-24 0 16,24 0-16,-23 0 15,-1 0-15,-22-23 0,22 23 16,-22 0-16,-1 0 16,0 0-1,-23 23 32,-23 1-31,-24-1-16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25.4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955 233 0,'94'-70'63,"-71"46"-63,-23 1 15,23 23-15,-46 0 47,23 23-31,-23 1-16,-1-1 16,1 24-16,-24 22 15,1 1-15,-1 0 16,1 47-16,-24-1 0,-24 1 15,1 46 1,23-23-16,-23 0 0,0-1 16,23-45-16,23-1 15,1-23-15,22-24 16,1-22-16,0-1 16,0-23-1,-1 0-15,24-23 16,-23-47-16</inkml:trace>
  <inkml:trace contextRef="#ctx0" brushRef="#br0" timeOffset="434">0 0 0,'116'69'32,"-92"-22"-17,22 23-15,1 0 16,0 0-1,-1 23-15,1 23 0,23-22 16,-24 46-16,24-24 16,-23 24-16,23 23 15,-24-23-15,24 0 16,0-24-16,-23 1 16,-1-24-16,1-23 15,-24 0-15,24-24 16,-47 1-16,23-47 15,-23 23-15,-23-23 47,0-23-47</inkml:trace>
  <inkml:trace contextRef="#ctx0" brushRef="#br0" timeOffset="690">1235 2306 0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29.9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0 124 0,'23'-23'47,"0"-1"-32,1 1-15,22 0 0,24 23 16,0-23 0,0 23-16,23 0 0,0 0 15,-23 0-15,47 0 16,-24 0-16,0 23 15,0-23-15,1 23 16,-24 0-16,-24 1 16,1-1-16,-1-23 15,1 23-15,0 1 16,22-24-16,1 23 16,0-23-16,0 0 15,23 0-15,-23-23 16,0 23-16,23 0 15,-23 0-15,0 0 0,23 0 16,-23-24-16,-23 24 16,23 0-16,0 0 15,0-23-15,-24 23 16,1 0-16,0 0 16,-24 0-16,23 0 15,-22 0-15,-1 0 16,0 0-16,24 0 15,-24 0-15,24 0 16,23-23-16,-24 23 16,1-24-16,0 24 15,-24 0-15,0 0 16,0 0-16,1 0 16,-1 0-1,-23 24 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2:36.4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47 816 0,'140'47'63,"-94"-47"-48,1 0-15,-1 0 0,1 0 16,-24 0-16,1 0 15,-24-24 1,0 1 15,-24 23-31,1 0 32,0 23-1,-1 24-31,1 0 15,0-1 1,-24 1-16,24 23 0,-24 0 16,24-24-16,-24 1 15,24-1-15,0-22 16,-1-1-16,24 0 16,-23 1-16</inkml:trace>
  <inkml:trace contextRef="#ctx0" brushRef="#br0" timeOffset="196">210 1212 0,'46'117'31,"-46"-71"-15,24-22-16,-24-1 15,0 0-15,0 1 16,0-48 0</inkml:trace>
  <inkml:trace contextRef="#ctx0" brushRef="#br0" timeOffset="368">256 1212 0,'24'-46'62,"-1"69"-62,0 0 0,1-23 16,22 24-16,-22-1 15,-1-23-15,-23 23 16,23-23-16,0 0 16,1-23-16</inkml:trace>
  <inkml:trace contextRef="#ctx0" brushRef="#br0" timeOffset="766">653 653 0,'0'116'47,"-24"-69"-47,24 0 16,0-24-16,0 0 15,24-23 32,-1-23-31,0 0-16,24-1 15,-24 1-15,0 0 0,1-1 16,22 24-16,-22-23 16,-1 23-16,0 0 15,1 0-15,-1 0 16,-23 23 0,0 1-1,-23-1-15,-1 24 16</inkml:trace>
  <inkml:trace contextRef="#ctx0" brushRef="#br0" timeOffset="1201">676 1072 0,'23'117'46,"1"-47"-46,-24-24 16,0 1-16,0 0 16,0-1-16,0-22 15,0-48 17,0-22-17,23-1-15,-23-23 0,23 0 16,0 0-1,-23 0-15,24 24 0,-24 23 16,23-1-16,0 48 31,-23-1-15,24 47-16,-24 0 16,0 0-16,0-1 15,0 1-15,0 0 16,0-23-16,0-24 15,0 0-15,0 1 16,0-48 0,-24-22-1</inkml:trace>
  <inkml:trace contextRef="#ctx0" brushRef="#br0" timeOffset="1440">723 1189 0,'23'-23'63,"0"23"-63,0 0 15,1 0-15,-1 0 16,0 23 0,-23 0-1,24-23 16,-1-46 1,0 22-32</inkml:trace>
  <inkml:trace contextRef="#ctx0" brushRef="#br0" timeOffset="1801">1095 676 0,'24'117'31,"-24"-71"-31,23 1 16,-23-24 0,23 1-16,1-1 0,-1-23 15,0 0 1,0 0-16,1-23 15,-24-1-15,23 1 16,-23 0-16,0-24 16,-23 24-1,-1-1-15,1 24 16,0 0-16,0 0 16,-1 0-16,1 0 15,0 24-15,-1 22 16,1-22-16,0 22 15,-1-22-15,1 22 16,23-22-16</inkml:trace>
  <inkml:trace contextRef="#ctx0" brushRef="#br0" timeOffset="2088">1002 1049 0,'23'93'47,"1"-23"-47,-1-23 15,-23-1-15,23 1 16,1-24-16,-1-23 0,0 24 16,1-24-16,-1 0 15,0 0-15,0-24 16,1 1-16,-1 0 15,-23-1-15,0-22 16,0 23-16,0-24 16,-23 24-16,-1-24 15,1 24-15</inkml:trace>
  <inkml:trace contextRef="#ctx0" brushRef="#br0" timeOffset="2236">1119 1119 0,'-47'117'32,"47"-71"-17,-23-23-15,23 1 16,-24-24-16</inkml:trace>
  <inkml:trace contextRef="#ctx0" brushRef="#br0" timeOffset="2649">1538 723 0,'-46'46'63,"22"1"-63,1 0 15,0-24-15,23 0 16,-24 1-16,24-1 31,24-23-15,-1 0-1,-23 23-15,23 1 0,1-1 16,-24 0-16,0 24 16,23-1-16,-23 1 15,0 0-15,0-1 16,-23-23-16,23 1 16,0-1-16</inkml:trace>
  <inkml:trace contextRef="#ctx0" brushRef="#br0" timeOffset="2851">1631 630 0,'24'93'63,"-24"-70"-63,23-23 31,-23-23-31</inkml:trace>
  <inkml:trace contextRef="#ctx0" brushRef="#br0" timeOffset="3112">1631 630 0,'117'-47'16,"-24"47"15,-93 23-15,0 1-16,-23-1 15,-1 24-15,1-24 16,0 0-16,23 0 16,23-46 46,0 23-46,-23-23-16,0 46 31,-46 24-15,23-24-16</inkml:trace>
  <inkml:trace contextRef="#ctx0" brushRef="#br0" timeOffset="3314">1585 1003 0,'93'-47'47,"-46"24"-31,-1-1-16,24-22 15,-23 22-15,-1 1 16,-22 23-16,-1-23 15,-46 23 17</inkml:trace>
  <inkml:trace contextRef="#ctx0" brushRef="#br0" timeOffset="3519">1794 746 0,'0'117'31,"0"-24"-15,0 0-16,0 0 15,0 1-15,0-1 16,0-23-16,0 0 0,0-24 16,0-23-1,0 1-15,0-1 0</inkml:trace>
  <inkml:trace contextRef="#ctx0" brushRef="#br0" timeOffset="3706">1771 979 0,'-93'140'47,"70"-93"-47,-1-1 0,1 1 16,0-24-1</inkml:trace>
  <inkml:trace contextRef="#ctx0" brushRef="#br0" timeOffset="3856">1701 1096 0,'140'23'47,"-117"-23"-47,24 23 15,-24-23-15,1 24 16,-1-24 0</inkml:trace>
  <inkml:trace contextRef="#ctx0" brushRef="#br0" timeOffset="4216">2097 839 0,'94'-23'47,"-71"0"-47,0 23 15,1-24-15,-24 48 94,-24-24-94,24 23 16,-23 0-16,-24 1 15,24 22-15,-24-22 16</inkml:trace>
  <inkml:trace contextRef="#ctx0" brushRef="#br0" timeOffset="4470">2027 1026 0,'94'-23'47,"-71"23"-47,0 23 16,-23 0-16,0 0 15,0 24-15,0-24 16,24 24-16,-24-24 15,23-23 17,-23-23-32,23 0 0,1-24 15,-24-23-15,23 24 16</inkml:trace>
  <inkml:trace contextRef="#ctx0" brushRef="#br0" timeOffset="4860">2354 653 0,'116'0'47,"-92"0"-47,-1 0 15,0 0-15,-46 23 63,0 24-48,-1-24-15,1 24 16,23-1-16,0 1 16,0 0-16,0-24 15,0 0-15,0 1 16,0-1-16,23-23 15,1 0 1,-1 0-16,0-23 0,-23-1 16,23 1-16,-23 0 15,0-24-15,0 24 16,0-1-16,-23 1 16</inkml:trace>
  <inkml:trace contextRef="#ctx0" brushRef="#br0" timeOffset="5078">2307 933 0,'0'116'15,"0"-69"1,23-1-16,-23-22 0,24-1 16,-1 0-16,0 1 15,1-24-15,22 23 16,-22-23-16,22 0 15,-23-23-15,1-1 16,-1 1-16,0 0 16,1-1-16,-1 1 15</inkml:trace>
  <inkml:trace contextRef="#ctx0" brushRef="#br0" timeOffset="5873">2866 513 0</inkml:trace>
  <inkml:trace contextRef="#ctx0" brushRef="#br0" timeOffset="6347">2750 583 0,'23'117'31,"-23"-71"-16,23 24-15,-23-47 16,0 24-16,0-24 16,0 1-1,24-48 1,-24 1 0,23-24-16,-23 1 0,23-1 15,-23 24-15,24 0 16,-1-1-16,0 1 15,1 23-15,22 0 16,1-23-16,-1 23 16,-22 0-16,-1 0 15,0 0-15,-46 23 47,-24 0-47,24 1 16,-24 22-16,24 1 15,-23-1-15,-1 1 16,24 23-16,-24-23 0,24-1 16,-1-23-16,24 1 15</inkml:trace>
  <inkml:trace contextRef="#ctx0" brushRef="#br0" timeOffset="6511">3029 700 0,'117'0'31,"-70"0"-31,-1 0 16,-22 0-16,-1 0 0,0 23 16,-23 0-1,0 0-15,-46 1 0</inkml:trace>
  <inkml:trace contextRef="#ctx0" brushRef="#br0" timeOffset="6833">2866 1026 0,'117'-23'62,"-71"23"-62,1 0 0,-24 0 16,-23 23 0,0 23-1,0 1-15,-23 0 16,0-1-16,-1 1 16,24-1-16,0-22 15,0-1 1,24-23-1,-1-47 1,24 24-16,-24-47 16,24 0-16,-1-23 15,-22 23-15</inkml:trace>
  <inkml:trace contextRef="#ctx0" brushRef="#br0" timeOffset="7012">3426 467 0,'93'93'47,"-70"-70"-47,0 0 15,1-23-15,-24 24 16</inkml:trace>
  <inkml:trace contextRef="#ctx0" brushRef="#br0" timeOffset="7239">3449 700 0,'23'93'31,"-23"-23"-31,0 0 16,0 0-16,0-24 16,0 1-16,0-1 15,0-22-15,0-1 16,0-70 0</inkml:trace>
  <inkml:trace contextRef="#ctx0" brushRef="#br0" timeOffset="7509">3775 443 0,'117'47'31,"-94"-1"-15,0 1-16,-23 23 15,0 0-15,0 23 0,0 24 16,24-24 0,-24 0-16,0-23 0,23 0 15,-23-24 1,23-22-16,-23-1 0,0 0 16,-23-23-1</inkml:trace>
  <inkml:trace contextRef="#ctx0" brushRef="#br0" timeOffset="7913">3682 700 0,'-23'93'31,"23"-47"-31,0 24 15,23-23-15,0 0 16,-23-24-16,24 0 16,-1-23-16,0 0 15,0-23-15,1 0 16,-24-1-16,23-22 16,-23-1-16,0 24 15,0-1-15,0 1 16,0 0-16,-23-1 15,-1 24-15,1 0 16,0 0-16,0 24 16,23-1-1,0 0-15,0 1 16,0-1-16,23 0 16,0-23-1,0 0 1,24-23-16,-24-24 15,1 24-15</inkml:trace>
  <inkml:trace contextRef="#ctx0" brushRef="#br0" timeOffset="9142">4311 397 0,'0'93'63,"0"-47"-63,0 1 15,0 0-15,0-24 0,23 0 16,1 1 0,-1-24-16,0 0 15,1-24-15,-1 1 16,0-24-16,1 1 15,-24-1-15,0 1 16,0 22-16,-24 1 16,1 0-16,0 23 15,-1-24-15,1 24 16,0 24 0,23-1-16,-24-23 15,24 23-15,0 1 16,0-1-16,24-23 15,-1 23 1,-23 0 15,0 1-31,-23-1 16,-1 24-16,-22-24 16,23 24-16,-24-24 15,24 23-15,-1 1 16,1-24-16,23 1 15,-23-1-15,23 0 16,23-23 31,0 0-47,1-23 0,-1 0 16,24-1-16,-1-22 15,1 22-15,-24 1 16,24 0-16,-24 23 15,-23-23-15,0 46 32,0 23-17,-23 1-15,23 0 16,-24-1-16,24-22 16,0 22-16,0-22 15,0-1 1,24-23-16,-1 0 15,0-23 1,1-1-16,-24 1 0,23-24 16,0 24-16,-23-24 15,0 24-15,0 0 16,0-1-16,0 1 16,-23 23-16,0 0 15,-1 23 1,1 1-1,0-1-15,-24 24 16,24-1-16,-1 1 16,1 0-16,0-24 15,0 0-15,-1 0 0,24 1 16,-23-24-16,23-24 31,0 1-15</inkml:trace>
  <inkml:trace contextRef="#ctx0" brushRef="#br0" timeOffset="9317">4241 1003 0,'117'46'47,"-94"-46"-31,24 23-16,-24 1 15,24-1-15,-24-23 16,23 23-16,-22-23 15,-1 0-15,0 0 16,1 0-16,22 0 0,-22-23 16</inkml:trace>
  <inkml:trace contextRef="#ctx0" brushRef="#br0" timeOffset="10500">4964 536 0,'93'-46'47,"-47"46"-47,1-23 16,0 23-16,-1 0 15,-22 0-15,-1 0 16,-46 46 15,-24 1-31,0-1 16,1 24-16,-1-23 16,1-1-16,22 1 15,1-24-15,23 1 16,-23-1-16,46-23 31,0 0-15,24 0-16,-24-23 0,24-24 15,-1 24-15,-22-24 16,-1 47-16,-23-23 16,0 0-16</inkml:trace>
  <inkml:trace contextRef="#ctx0" brushRef="#br0" timeOffset="10741">4987 723 0,'0'140'47,"0"-70"-47,0-24 15,0 24-15,23-23 16,1-1-16,-1-22 15,0-1-15,0 0 16,1-23-16,-1 24 16,0-24-16,24-24 15,-24 1-15,24 0 16,-24-47-16,24 23 16,-24-23-16</inkml:trace>
  <inkml:trace contextRef="#ctx0" brushRef="#br0" timeOffset="11310">5733 397 0,'-94'93'47,"71"-47"-32,0-22-15,-24 22 16,24-22-16,23-1 16,-23 0-16,23 1 15,0-1-15,23-23 16,0 0 0,0 0-1,1 0-15,-1-23 0,0 23 16,1-24-16,-1 24 15,0 0-15,-46 24 47,23-1-47,-23 0 16,23 0-16,0 1 16,0-1-16,0 0 15,0 1-15,0-1 16,0 0-16,0 1 15,23-1-15,0 0 0,-23 1 16,24-1-16,-1-23 16,0 23-16,1 0 15,-24 1 1,23-1-16,-23 0 16,0 1-16,-23 22 15,-24 1-15,24-1 16,-24-22-16,24-1 15,-1 0-15,1-23 16,0 0-16,23-46 16</inkml:trace>
  <inkml:trace contextRef="#ctx0" brushRef="#br0" timeOffset="11581">6036 303 0,'93'47'62,"-93"0"-62,0-1 16,-47 1-16,24 23 15,-24-24-15,24 24 16,0-23-16,-24-24 0,24 24 16,-1-24-16,1 0 15</inkml:trace>
  <inkml:trace contextRef="#ctx0" brushRef="#br0" timeOffset="11791">6129 630 0,'116'-24'31,"-46"24"-31,-23-23 16,-1 23-16,1 0 0,-47 23 31,-47 1-31,1 22 16,-24 1-16,23-24 15,-23 24-15</inkml:trace>
  <inkml:trace contextRef="#ctx0" brushRef="#br0" timeOffset="12083">6059 863 0,'70'0'46,"-47"0"-46,0 0 16,-23 46 0,0-22-16,24 22 0,-24 1 15,0-24-15,0 24 16,0-24-16,0 0 16,23 1-16,-23-1 15,23-46 32,1-1-47,-1-22 16,0-1-16,0-23 15,1 0-15</inkml:trace>
  <inkml:trace contextRef="#ctx0" brushRef="#br0" timeOffset="12353">6711 234 0,'-70'139'32,"47"-45"-32,-23-1 15,22 0-15,1-46 16,0-1-16</inkml:trace>
  <inkml:trace contextRef="#ctx0" brushRef="#br0" timeOffset="12526">6944 327 0,'163'0'15,"-93"0"-15,-23 0 16,0 23-16</inkml:trace>
  <inkml:trace contextRef="#ctx0" brushRef="#br0" timeOffset="12909">6711 839 0,'70'-116'31,"-23"93"-31,-1-1 16,1 1-16,0 23 15,-1-23-15,-22 23 16,-1 0-16,0 23 15,-23 0-15,0 24 16,0-1-16,0 24 16,0-23-16,-23 23 15,23-23-15,-23-1 0,-1-23 16,24 1 0,0-48-1,0-22-15,0-1 16,0 1-16,0-24 15</inkml:trace>
  <inkml:trace contextRef="#ctx0" brushRef="#br0" timeOffset="13058">7014 723 0,'-46'116'16,"22"-46"-1,1-23-15,0 0 16,-1-1-16,1 1 15,23-24-15,-23 0 16</inkml:trace>
  <inkml:trace contextRef="#ctx0" brushRef="#br0" timeOffset="13290">7387 117 0,'117'0'16,"-71"-23"0,1 23-1,-24 0-15,0 0 0,1 0 16,-48 0-1</inkml:trace>
  <inkml:trace contextRef="#ctx0" brushRef="#br0" timeOffset="13463">7504 327 0,'0'93'16,"0"-23"-16,0-24 15,0 1-15,0 0 16,23-24-16,-23 0 16,23-23-16,-23-23 15,24-24-15</inkml:trace>
  <inkml:trace contextRef="#ctx0" brushRef="#br0" timeOffset="13628">7643 234 0,'0'139'31,"0"-69"-31,0 0 0,-23 0 16,23-23 0,0-1-16,0-22 0,0-1 15</inkml:trace>
  <inkml:trace contextRef="#ctx0" brushRef="#br0" timeOffset="13876">7387 583 0,'0'117'31,"23"-71"-31,-23 24 16,0-23-16,0-1 0,0-22 16,0-1-16,24 0 15,-24-46 1,0 0 0,23-24-16,-23 0 0,23-23 15</inkml:trace>
  <inkml:trace contextRef="#ctx0" brushRef="#br0" timeOffset="14087">7620 467 0,'93'116'47,"-69"-69"-31,-24 23-16,23 23 15,-23-23-15,0 0 16,23 0-16,-23-1 15,0-22-15,0-24 16,0 24-16,0-24 16,-23-23-1</inkml:trace>
  <inkml:trace contextRef="#ctx0" brushRef="#br0" timeOffset="14416">7504 979 0,'46'-70'47,"-22"47"-31,-1 23-16,0-23 16,0 23-16,1-24 15,-24 48 1,-24-1-1,1 24-15,0-1 16,-24 1-16,24-24 16,23 0-16,-23 1 15,46-24 17,0-47-17,1 24-15,-1-47 0,0 23 16,24-23-16,-24 24 15,24-24-15</inkml:trace>
  <inkml:trace contextRef="#ctx0" brushRef="#br0" timeOffset="14987">7830 350 0,'140'-70'47,"-117"70"-47,0 0 16,1 0-1,-24 47 1,-47-24-16,24 24 16,-24-1-16,24 1 15,-1-24-15,1 24 16,0-47-16,23 23 16</inkml:trace>
  <inkml:trace contextRef="#ctx0" brushRef="#br0" timeOffset="15189">7830 630 0,'23'116'32,"0"-69"-32,-23-24 15,24 24-15,-24-24 0,23 0 16,0 1 0,1-24-16,22 0 15,1 0-15,-1-24 0,-22-22 16,22 22-16,1-22 15,0-1-15,-24-23 16,24 24-16,-24-24 16</inkml:trace>
  <inkml:trace contextRef="#ctx0" brushRef="#br0" timeOffset="15887">8389 94 0,'-23'0'63,"0"23"-48,-1-23-15,1 23 16,23 24-16,0-24 16,0 1-16,0-1 15,0 0-15,0 0 16,0 1-16,0-1 16,0 24-16,23-24 15,-23 24-15,24 22 0,-24-22 16,0 23-16,0-23 15,23-1-15,-23 1 16,23-24-16,-23 0 16,0 1-16,23-24 15,1 0 1,-1-24 0,0 24-1,-23-46-15,24 22 16,-24-22-16,23 23 15,-23-24-15,0 0 16,0 1-16,0-1 16,0 1-16,0-1 0,-23 0 15,23 24-15,-24 0 16,1 23 0,0 0-16,-1 23 15,24 24-15,-23-1 16,0 1-16,23-24 15,0 24-15,0-24 16,0 0-16,0 1 16,23-24-1,0 0-15,1-24 16,-1-22 0,0-1-16,1-23 15,22 0-15,-22-23 0</inkml:trace>
  <inkml:trace contextRef="#ctx0" brushRef="#br0" timeOffset="16404">8739 0 0,'-24'140'63,"1"-93"-63,23 0 15,0-1-15,0-23 16,0 1-16,23-24 31,1 0-15,-1-24-16,0 24 15,1 0-15,-1 0 16,0 0-16,0 24 16,1-1-16,-24 0 15,23 24-15,-23 0 16,0-1-16,0 24 15,-23 0-15,-1-23 16,-22 22-16,23-22 16,-1 0-16,24-24 15,-23 0-15,0 1 16,-1-24-16,1-24 16,0 1-16,-1 0 15,24-47-15,-23 23 16,23-23-16,0 0 15,-23 24-15,23-1 16,0 1-16,0 22 16,23 24 31,-23 24-47,23 22 15,1-23-15,-1 1 16,-23-1-16,23 0 15</inkml:trace>
  <inkml:trace contextRef="#ctx0" brushRef="#br0" timeOffset="16555">9065 816 0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05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355 327 0,'0'-24'94,"0"1"-79,0 0-15,0-1 16,-23-22-16,-1 46 16,24-24-16,-23 1 15,0 23-15,-1 0 0,-22 0 16,22 0-16,-22 0 15,23 47-15,-24-24 16,24 24-16,-1 23 16,24-24-16,0 1 15,0-1-15,0 1 16,0 0-16,24-24 16,-1 0-16,0-23 15,1 23-15,-1-23 16,23 0-16,-22 0 15,22 0-15,1 0 16,0-23-16,-24 23 0,0-23 16,1 0-16,-1-1 15</inkml:trace>
  <inkml:trace contextRef="#ctx0" brushRef="#br0" timeOffset="503">611 0 0,'0'117'31,"0"-47"-31,-23 23 15,23-23-15,-23 0 16,-1 0-16,24-24 16,0-22-16,0-1 15,0-46 32,0-1-31,0 1-16,24-24 15,-1 1-15,0-1 16,1 24-16,-1 0 16,0 23-16,0 0 15,-23 23 1,0 23-16,0 1 16,0 23-16,0-23 15,0-1-15,0-23 16,0 1-16,0-1 15,24-23 1,-1 0 0,0 0-1,1-23-15</inkml:trace>
  <inkml:trace contextRef="#ctx0" brushRef="#br0" timeOffset="960">1031 303 0,'-70'0'63,"46"24"-63,1-1 15,0 0-15,0 0 16,23 1-16,-24-1 15,24 24-15,0-1 16,0-22-16,0-1 0,0 0 16,0 0-16,24-23 15,-1 0 1,0 0 0,0-23-16,1-23 15,22-1-15,-22 0 16,-1-23-16,0 24 15,-23 23-15,0 69 63,0 1-63,0-1 16,0 1-16,24-24 0,-24 1 15,23-1 1,-23 0-16,23-23 0,1 0 15,-1-23-15</inkml:trace>
  <inkml:trace contextRef="#ctx0" brushRef="#br0" timeOffset="1285">1334 257 0,'23'116'47,"-23"-69"-31,0 23-16,0-24 0,0 1 15,23-24-15,-23-46 47,0-24-31,0 1-16,24-1 15,-24-23-15,23 24 16,-23 22-16,23 1 16,0 23-16,1 0 15,-1 0-15,24 0 16,-1 0-16,1 23 16,-1-23-16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07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 0 0,'0'93'31,"24"-23"-31,-24-23 16,23-1-16,-23 1 16,23 0-16,-23-24 15,0 0-15,24 1 16</inkml:trace>
  <inkml:trace contextRef="#ctx0" brushRef="#br0" timeOffset="195">420 47 0,'-70'116'31,"47"-69"-31,-1-1 16,1 1-16,0-24 15,-24 24-15,1-24 16,22-23-16</inkml:trace>
  <inkml:trace contextRef="#ctx0" brushRef="#br0" timeOffset="397">0 233 0,'140'47'47,"-70"-47"-47,0 0 16,0 0-16,-23 0 15,23-24-15,-47 24 16,23 0-16</inkml:trace>
  <inkml:trace contextRef="#ctx0" brushRef="#br0" timeOffset="824">653 280 0,'0'116'31,"0"-23"-15,-23 1-16,23 22 15,0-23-15,-24-23 16,24 0-16,0-23 16,0-1-16,0-22 0,-23-24 31,23-47-31</inkml:trace>
  <inkml:trace contextRef="#ctx0" brushRef="#br0" timeOffset="1094">630 256 0,'139'47'47,"-92"-47"-32,0 23-15,-24 1 0,0-1 16,1-23-16,-24 23 15,0 1-15,0-1 16,-24 23-16,-22 1 16,22-24-16,-22 24 15,-1-24-15,24 1 16,0-1-16,-1 0 16,1-23-16</inkml:trace>
  <inkml:trace contextRef="#ctx0" brushRef="#br0" timeOffset="1305">1305 373 0,'140'0'31,"-93"0"-15,-1 0-16,-22 0 15,-1 0-15</inkml:trace>
  <inkml:trace contextRef="#ctx0" brushRef="#br0" timeOffset="1501">1259 583 0,'116'0'47,"-69"0"-47,23 0 16,-24-24-16,1 1 15</inkml:trace>
  <inkml:trace contextRef="#ctx0" brushRef="#br0" timeOffset="2348">2144 117 0,'0'93'47,"-23"-23"-47,23 23 16,-23-23-16,23 0 0,-24 0 16,24-24-16,0 1 15,0-24-15,0-46 47,0-24-47,0-23 16,0 0-16,0 1 15,0-1-15,0 23 16,24-23-16,-24 47 16,0-24-16,23 47 0,0 0 15,1 0 16,-1 0-31,24 47 0,-24-1 16,0 1-16,0 0 16,1-24-16,-1 24 15,-23-24-15,23 0 16,-23 0-16,24-23 16,-1 0 30,0-46-30,1-1 0,-1-23-16,23 0 15,-46 0-15,24 24 0,-1-1 16,-23 24-16,0 0 16,23-1-16</inkml:trace>
  <inkml:trace contextRef="#ctx0" brushRef="#br0" timeOffset="2828">2727 47 0,'23'116'31,"-23"-46"-31,0 23 16,-23-23-16,23 23 16,0-46-16,0 0 15,0-1-15,0-22 16,23-48 15,0 1-31,1-24 16,-1-23-16,0 1 15,1 22-15,-1 0 16,0 1-16,-23-1 16,24 24-16,-24-1 0,0 48 47,0 22-47,0 1 15,0 0-15,23 23 16,-23-24-16,0 1 15,23-1-15,1-22 16,-24-1-16,23-23 16,0 0-1,0 0-15,1-47 16,-1 1-16,-23-1 16</inkml:trace>
  <inkml:trace contextRef="#ctx0" brushRef="#br0" timeOffset="3105">3240 70 0,'0'140'31,"0"-70"-15,-24 0-16,24 0 15,0-1-15,0-22 16,0 0-16,0-1 15,0-22-15,24-24 16,-1 0 0,0 0-1,24 0-15,-24-24 16,0 1-16,1 0 16,-24-1-16,23 24 15,0-23-15</inkml:trace>
  <inkml:trace contextRef="#ctx0" brushRef="#br0" timeOffset="3459">3519 163 0,'0'93'31,"-23"-46"-15,23 23-16,-23 0 15,23-24-15,0 1 16,0 0-16,0-1 16,0-22-16,0-1 15,0 0 1,23-23-16,0 0 15,0 23-15,1-23 16,-1 0-16,24 0 16,-24 0-16,24 0 0,-1 0 15,-22 0 1,-1-23-16,-23 0 0,23 23 16</inkml:trace>
  <inkml:trace contextRef="#ctx0" brushRef="#br0" timeOffset="3682">3915 280 0,'24'23'47</inkml:trace>
  <inkml:trace contextRef="#ctx0" brushRef="#br0" timeOffset="3885">3939 653 0,'0'116'31,"0"-46"-31,-24 0 16,1 23-16,-24-23 15,24 0-15</inkml:trace>
  <inkml:trace contextRef="#ctx0" brushRef="#br0" timeOffset="5917">3845 280 0,'-23'0'140,"23"23"-140,-23-23 16,0 0 15,23-23 0,0-1-31,23 1 16,0 23 0,-23-23-16,23 23 0,1 0 15,-1-24-15,0 24 16,1 0-16,-1 0 15,-23 24 17,-23-1-32,23 0 15,-24-23-15,24 24 16,-23-24-16,0-24 31,23 1 0,0 0-31,23 23 16,-23-24-16,23 24 16,1 0-1,-1 24 1,-23-1 0,0 0-1,-23 1-15,-1-1 16,1-23 15,23-23-15,0-1-1,0 1-15,0 0 16,23 23 15,1 0-15,-24 23 15,0 0-15</inkml:trace>
  <inkml:trace contextRef="#ctx0" brushRef="#br0" timeOffset="6886">3892 676 0,'23'0'63,"1"0"-32,-24-23 63,-24 23-78,24-24-16,0 1 15,-23 23-15,23-23 16,0-1-1,23 24 1,1 0 0,-1 0-1,-23 24 1,23-24-16,-23 23 16,0 0-1,0 1 1,-23-24-16,0 0 31,-1 0-15,24-24-1,-23 24 1,23-23 15,23 23-15,1 0-1,-1 0-15,-46 0 125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20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233 187 0,'0'23'109,"0"0"-109,24 24 16,-1-1-16,0 1 0,1 23 16,-1-23-16,0-24 15,-23 23-15,24-22 16,-1-1-1</inkml:trace>
  <inkml:trace contextRef="#ctx0" brushRef="#br0" timeOffset="218">420 210 0,'-70'116'47,"47"-69"-47,-24-24 16,24 24-16,-1 0 15,-22-24-15,23 0 16</inkml:trace>
  <inkml:trace contextRef="#ctx0" brushRef="#br0" timeOffset="493">0 443 0,'47'0'62,"-24"0"-62,24 0 16,0 0-16,-1 0 16,1 0-16,-1-23 15,1 23-15,0-24 16,-24 24-16,23-23 15,-22 23 1</inkml:trace>
  <inkml:trace contextRef="#ctx0" brushRef="#br0" timeOffset="1019">630 396 0,'-24'94'47,"48"-1"-47,-24 23 16,0 1-16,0-1 15,0-22-15,0-1 16,0-23-16,0-47 15,0 24-15,0-24 16,-24-23 0,1 0-16</inkml:trace>
  <inkml:trace contextRef="#ctx0" brushRef="#br0" timeOffset="1298">606 396 0,'117'0'47,"-94"0"-31,24 0-16,-24 24 15,0-24-15,1 23 16,-24 24-1,-24-1-15,1 1 16,-24-1-16,1 1 0,-1-24 16,1 1-16,22-1 15,-22-23-15,22 23 16</inkml:trace>
  <inkml:trace contextRef="#ctx0" brushRef="#br0" timeOffset="3489">24 1189 0,'163'0'62,"-93"0"-62,0 23 16,0-23-16,-1 0 15,25 0-15,-1 0 16,-23 0-16,23 0 16,-23 0-16,-24 0 15,-22 0-15,-1 0 16,0 0-16,1 0 47</inkml:trace>
  <inkml:trace contextRef="#ctx0" brushRef="#br0" timeOffset="4529">1818 490 0,'0'23'62,"-47"0"-62,1 0 16,-1 1-16,24-1 16,-24 0-16,24-23 15,0 24-15,-1-24 16,24 23 46,24-23-62,-1 47 16,24-24-16,-1 0 16,1 24-16,-24-24 0,24-23 15,-1 23-15,1 1 16,-24-24-16,1 0 15,-24 23 1</inkml:trace>
  <inkml:trace contextRef="#ctx0" brushRef="#br0" timeOffset="4747">1795 676 0,'116'0'32,"-69"0"-32,-1 0 15,24 0-15,0-23 16,23 23-16,1-24 15,-24 1-15,23 0 16</inkml:trace>
  <inkml:trace contextRef="#ctx0" brushRef="#br0" timeOffset="5361">3076 466 0,'117'-23'47,"-71"23"-47,1-23 15,0 23-15,-24 0 16,-46 46-1</inkml:trace>
  <inkml:trace contextRef="#ctx0" brushRef="#br0" timeOffset="5536">3053 653 0,'-47'23'47,"71"-23"-31,22 0-16,1-23 15,0-1-15,-1-22 16,24-1-16,-23 1 16,-1-1-16,-22 24 15,-1-24-15</inkml:trace>
  <inkml:trace contextRef="#ctx0" brushRef="#br0" timeOffset="5768">3286 280 0,'0'116'32,"0"-22"-17,0-25-15,23 25 16,-23-1-16,0-23 16,0 0-16,0-24 15,0-22-15,0-1 16,0 0-1,0-46 1,0-24-16,0 1 16</inkml:trace>
  <inkml:trace contextRef="#ctx0" brushRef="#br0" timeOffset="6637">3519 187 0,'47'139'31,"-47"-115"-15,23 22-16,0-22 16,-23-1-16,24-23 15,-1 0-15,-23-23 0,23-24 16,1 0-16,-1 1 15,-23-1-15,0 24 16,0 0-16,-23-1 16,-1 1-16,1 23 15,0 0-15,-24 0 16,47 23-16,-23 1 16,23-1-16,-24 0 15,24 1-15,0-1 16,24-23-1,-24 23-15,23-23 16,0 0-16,24 0 16,-24 0-16,1 0 0,-1-23 15,-23 46 1,-23 0 0,-24 24-16,0 0 15,1-1-15,-1 1 16,0-24-16,24 0 15,23 1 1,0-48 31,23 24-47,24-23 16,-24-23-16,24 22 15,0 1-15,-24 23 0,0-23 16,1 23-16,-24 46 31,0-22-31,0 22 16,0 1-16,0-24 15,0 24-15,23-24 16,0-23 15,0 0-15,-23-23-16,24-24 15,-1 0-15,0 24 16,-23-23-16,0 22 0,0 1 16,0 0-16,-23 23 15,0 0-15,-1 0 16,1 23-16,0 0 16,-24 24-16,24-1 15,-24 24-15,1-23 16,22 0-16,-22-1 15,22 1-15,1-1 16,0-46-16</inkml:trace>
  <inkml:trace contextRef="#ctx0" brushRef="#br0" timeOffset="6826">3542 676 0,'117'23'15,"-70"-23"-15,-1 24 16,24-1-16,-23 0 16,-1 1-16,-22-24 15,22 23-15,-23-23 16,-23-23 15</inkml:trace>
  <inkml:trace contextRef="#ctx0" brushRef="#br0" timeOffset="7529">4125 93 0,'116'0'46,"-92"0"-30,22 0-16,-22 0 16,-1 0-16,0 0 15,-23 24 1,-46-1 0,-1 24-16,-23-1 15,0 1-15,24-1 0,-1-22 16,24-1-16,23 0 15,-24-23-15,48 0 47,-1-23-47,24 0 16,-24-1-16,24 1 16,-1 0-16,-23 23 15,1 0-15,-1 0 16,0 23-1,-23 24-15,0 23 16,0 0-16,0-1 0,-23 1 16,23 0-16,0 0 15,0-23-15,0-24 16,0 0-16,0 1 16,-23-48 15,23 1-16,-24 0-15,24-47 16,-23 0-16,0 23 16,0-23-16,23 24 15,-24 23-15,24-1 16,-23 24-16,23 24 47,-23-1-47,23 23 0,-24-22 15,24 22-15,-23-22 16,23-1-16,0 0 16</inkml:trace>
  <inkml:trace contextRef="#ctx0" brushRef="#br0" timeOffset="7726">4381 466 0,'70'117'16,"-46"-71"-1,-1 1-15,0-24 16,0 1-16,1 22 16,-1-46-16,-23 24 15,23-24-15</inkml:trace>
  <inkml:trace contextRef="#ctx0" brushRef="#br0" timeOffset="8814">4754 117 0,'0'116'31,"0"-92"-15,47-24-16,-24 0 16,24-24-16,-1 1 15,1-24-15,-24 47 16,24-23-16,-24 0 15,0 23 1,-46 0 15,-24 46-31,-22 1 16,-1 0 0,0-1-16</inkml:trace>
  <inkml:trace contextRef="#ctx0" brushRef="#br0" timeOffset="8972">4568 536 0,'140'-23'47,"-71"0"-47,25-24 16,-24 0-16,23 1 16,-23-1-16,0 1 15,-24 22-15,-46 1 16,0 0-16</inkml:trace>
  <inkml:trace contextRef="#ctx0" brushRef="#br0" timeOffset="9182">4987 47 0,'0'140'31,"-23"-70"-16,23 46-15,-23-23 16,-1 0-16,1 1 16,0-24-16,23-24 15,-24-22-15,24-1 16</inkml:trace>
  <inkml:trace contextRef="#ctx0" brushRef="#br0" timeOffset="9353">5010 490 0,'117'116'31,"-94"-69"-31,1-1 16,22 1-16,-22-24 16,-1 1-16,0-1 15,-23-46 1,0-1-1</inkml:trace>
  <inkml:trace contextRef="#ctx0" brushRef="#br0" timeOffset="10051">5313 140 0,'24'117'32,"-24"-71"-32,0-23 15,0 1-15,0-1 0,23-23 32,0-23-32,1-24 15,-1 1-15,-23-1 16,23 0-16,1 1 15,-1 22-15,-23 1 16,23 23-16,-23 23 16,0 1-1,0 22-15,0 24 16,0 0-16,-23-23 16,23-1-16,-23 1 15,-1-24-15,1 1 16,0-24-1,23-47 1,0 0-16,0-23 0,0 47 16,0-23-16,0 22 15,0 48 17,0 22-32,0 1 15,0-1-15,-24 24 16,24 0-16,-23-23 15,0-1-15,23 1 16,-24-24-16,24 1 16,-23-24-16,23-24 31,0 1-31,0-24 0,23 24 16,-23 0-16,24 23 15,-1 0-15,24 0 16,-24 23-1,0 0-15,1 1 16,-1-1-16,0-23 31,-23-23-15</inkml:trace>
  <inkml:trace contextRef="#ctx0" brushRef="#br0" timeOffset="10442">5710 0 0,'23'117'32,"-23"-71"-17,0-22-15,0 22 16,-23-22-16,46-24 47,0 0-47,0-24 15,1 1-15,-1 0 16,0-1-16,1 1 16,-1 0-16,0 23 0,1 23 31,-24 24-31,0 23 15,-24-1-15,1 1 16,-24 24-16,24-25 16,-24 1-16,24-23 15,-23 0-15,22-24 16,1 0-16,0-23 16,-1-23-16</inkml:trace>
  <inkml:trace contextRef="#ctx0" brushRef="#br0" timeOffset="10614">5616 490 0,'117'116'47,"-71"-69"-47,-22-24 16,22 24-16,-22-47 15,-1 23-15,0 0 16,1-23-16,-24 24 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40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303 220 0,'-23'0'0,"23"47"46,0-24-30,0 47-16,0 0 16,0-23-16,-24-1 0,24 1 15,0-24-15,0 0 16,0-46 15</inkml:trace>
  <inkml:trace contextRef="#ctx0" brushRef="#br0" timeOffset="388">116 57 0,'-93'140'47,"70"-47"-47,23-23 16,0 23-16,0 1 15,23-25-15,1 1 16,-1-23-16,0-24 16,24 1-16,-1-1 15,1-23-15,0-23 16,23-47-16,-24 0 15,1 0-15,-1-23 16,1-1-16,-24 1 0,1 23 16,-24 24-16,0-24 15,-24 46-15,-46-22 16,24 46-16,-24-23 16,-23 23-16,23 0 15,23 46-15,-23 1 16,24-1-16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42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302 71 0,'-69'70'47,"45"-23"-32,1 23-15,23 23 16,-23 0-16,-1 1 16,24-25-16,0 1 15,0 0-15,24-23 16,-1-24-16,0 0 16,1-23-16,22 0 15,1 0-15,23-46 0,-24-1 16,24-23-1,-23 0-15,23 1 0,-47 22 16,24-23-16,-47 0 16,23 24-16,-23-1 15,0 0-15,-47 1 16,24-1-16,-24 24 16,1-24-16,-24 24 15,0 0-15,0 23 16,0 23-16,0 0 15,0 24-15,24-1 16,-1 1-16,24-24 0,0 1 16,23-1-1,23-23 1,0 0 0,0 0-16,1 0 15,22-23-15,1 23 16,0-24-16,-1 24 15,1-23-15,-1 23 16,1 0-16,-24 0 16,-23 23-1,-23 24 1,-24 0-16,24-24 16,-24 23-16,1-22 15,23-24-15,23 23 16,23-23 31,23 0-47,1 0 15,0-23-15,-1-1 16,24 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0:02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330 0 0,'23'0'62,"1"0"-46,-1 23-16,24-23 16,-1 23-16,-23-23 0,1 24 15,-1-1 1,-23 24-1,-23-24-15,-1 24 16,1-24-16,0-23 16,0 23-16,-1-23 31,48 0 0,-1-23-15,0 23-1,-46 23 32,0 24-47,-24-1 0,0-22 16</inkml:trace>
  <inkml:trace contextRef="#ctx0" brushRef="#br0" timeOffset="809">237 466 0,'23'23'47,"0"0"-31,-23 1-16,24-1 0,-24 24 16,23 23-1,-23-24-15,0 1 0,0-24 16,0 24-16,0-94 47,0 0-32,23-22-15,1 22 16,-1-23-16,0 23 16,1 1-16,-1-1 15,0 1-15,0 22 16,1 1-16,-1 23 15,0 0-15,-23-23 16,24 23 0,-24 23-16,23 0 0,0 24 15,-23 0-15,0 22 16,0 1-16,0 0 16,0 0-16,0-23 15,0-1-15,0 1 16,0-24-16,0 1 15,-23-24 1,23-24 0,-23 1-16,-1-24 15,1 1-15,23-1 0,-23 1 16,-1-24 0,1 23-16,23 24 0,0-1 15,0 1 1,0 46 15,23 24-31,-23-24 16,0 24-16,0 0 15,0-24-15,0 23 16,0-22-16,-23-24 31,23-24 0,0 1-31,0 0 16,0 0-16,0-1 0,0 1 16,23 0-1,1-1-15,-1 1 0,0 0 16,1-1-16,-48 24 47,1 24-47,0-24 15</inkml:trace>
  <inkml:trace contextRef="#ctx0" brushRef="#br0" timeOffset="1212">144 349 0,'-70'94'47,"46"-48"-47,24-23 15,-23 1-15,23-1 16,-23 0-16,23 1 16,0-1 15,23 0-16,0-23 1,1 0-16,22 24 16,-22-24-16,-1 23 0,-23 0 15,23 0-15,-23 24 16,0 0-16,0-1 16,0 1-16,0-24 15,0 24-15,-23-24 16,23 0-16,-23-23 15,-1 0 1,1-23 0</inkml:trace>
  <inkml:trace contextRef="#ctx0" brushRef="#br0" timeOffset="1393">214 815 0,'93'140'31,"-47"-93"-31,1-1 16,0 1-16,22-24 16,-22 24-16,0-47 15,-24 23-15,24-23 16,-24 0-16,-23-23 16,23-24-16</inkml:trace>
  <inkml:trace contextRef="#ctx0" brushRef="#br0" timeOffset="2114">1006 186 0,'23'117'47,"-23"-71"-31,0 1-16,0-24 15,0 1-15,23-48 47,1 1-47,22 23 16,-22-23-16,22-1 15,-22 1-15,-1 23 16,0 0-16,-46 47 31,0-1-15,-24 1-16,0 23 16,1-24-16,-1 24 15,1-46-15,22 22 16,1-23-16,46-46 47,1 0-47,22 0 15,1-1-15,-1-22 16,1-1-16,0 0 16,-1 1-16,-23 23 15,1-1-15,-48 48 47,1-24-31,0 0-1,23 23 17,0 0-32,-23 24 15,23 23-15,-24-24 16,24 47-16,-23-23 15,0 0-15,-1 0 16,1 0-16,23-47 16,-23 1-16,23-1 15</inkml:trace>
  <inkml:trace contextRef="#ctx0" brushRef="#br0" timeOffset="2301">1169 699 0,'116'93'31,"-92"-70"-31,-1 24 16,0-24-16,-23 1 16,24-24-1,-24-24 1,0 1-16</inkml:trace>
  <inkml:trace contextRef="#ctx0" brushRef="#br0" timeOffset="2683">1402 489 0,'47'93'47,"-47"-69"-47,23 22 15,-23-22 1,23-24 0,-23-24-1,24 1-15,-1-24 16,0 24-16,0 0 16,24 23-16,-24-24 15,24 24-15,-24 0 16,1 0-16,-24 47 15,0-24 1,0 24-16,-24 0 16,1-1-16,0 1 0,-1-24 15,1 24-15,0-47 16,-1 23-16,24-46 47,0-24-47,0 24 15</inkml:trace>
  <inkml:trace contextRef="#ctx0" brushRef="#br0" timeOffset="4153">2101 326 0,'70'70'47,"-70"-47"-31,0 1-16,0-1 15,0 23-15,-23-22 16,-1-1-16,1 0 16,0 1-16,-1-24 15,1 23-15,0 0 16,0-23-16,46 0 78,-23-23-78,23 23 16,-23-23-1,23 23-15,1 0 16,-1-24 0,0 24-1,1 0 1,-1 0-16,0 0 15,1 0 1,-24 24 15,0 22-31,-24 1 16,1-1-16,0-22 0,-1 22 16,1-22-1,23-1 1,-23-23-16,46 0 47,-23-23-47,23 23 15,1-24-15,-1 24 16,0 0-16,1 24 16,-24-1-16,0 47 15,0-23-15,0 22 16,0-22-16,-24 0 15,24-24-15,0 0 16,0-46 15,24-24-15,-24 1-16,23-24 16,0 0-16,-23-23 15</inkml:trace>
  <inkml:trace contextRef="#ctx0" brushRef="#br0" timeOffset="4551">2427 116 0,'-23'117'47,"23"-71"-32,-23 1-15,-1-24 16,24 1-16,-23-1 16,46-23 31,-23-23-32,24 23-15,22-24 16,-22 1-16,-1 23 15,24-23-15,-24-1 16,23 24-16,-46 24 31,-23 22-15,-23 1-16,22 0 16,-22-24-16,22 23 15,1-22-15,0-24 16,-1 0-16</inkml:trace>
  <inkml:trace contextRef="#ctx0" brushRef="#br0" timeOffset="4747">2381 489 0,'0'93'47,"0"-46"-32,-24 0-15,1-24 16,23 23-16,-23-22 16,23-1-16</inkml:trace>
  <inkml:trace contextRef="#ctx0" brushRef="#br0" timeOffset="5160">2334 722 0,'93'140'47,"-93"-70"-31,0-23-16,0-1 0,0 1 15,0-24-15,0 0 16,0-69 15,0-1-31,0 1 16,24-24-16,-24 23 15,23-23-15,0 23 16,1 1-16,-1 23 16,0-24-16,0 24 15,24-1-15,0 24 16,-1 0-16,-22 0 16,22 0-16,-23 0 15,1 24-15,-24 22 16,0-22-16,0 22 15,0 1-15,-24-1 16,24 1-16,-23 0 16,0-24-16,0 0 15,23 1-15,-24-1 16,1-23-16,0 0 16,-1 0-16,1-23 15,23-24-15</inkml:trace>
  <inkml:trace contextRef="#ctx0" brushRef="#br0" timeOffset="5339">2590 559 0,'-23'117'47,"23"-71"-47,0 24 15,0 0-15,0 0 16,0-23-16,0-24 15,0 0-15,0-69 32</inkml:trace>
  <inkml:trace contextRef="#ctx0" brushRef="#br0" timeOffset="5535">2637 582 0,'0'117'15,"0"-47"1,0 23-16,0-23 16,0 0-16,0 0 15,0 0-15,0-47 16,0 24-16,0-24 16,-23-23-1,-1 0-15</inkml:trace>
  <inkml:trace contextRef="#ctx0" brushRef="#br0" timeOffset="5698">2497 932 0,'117'-70'47,"-71"47"-31,1 23-16,-24-24 15,24 24-15,-24-23 16</inkml:trace>
  <inkml:trace contextRef="#ctx0" brushRef="#br0" timeOffset="5909">3010 349 0,'116'0'32,"-69"-23"-32,-24 23 15,1 0-15,-24 23 16,0 1-16,0-1 16,-47 24-16,0-1 15,1 1-15</inkml:trace>
  <inkml:trace contextRef="#ctx0" brushRef="#br0" timeOffset="6171">2940 676 0,'116'-70'47,"-92"70"-32,-1 0-15,0 0 16,1 0-16,-24 46 15,0 1-15,0 23 16,0 0-16,-24-24 16,1 1-16,23 0 15,0-24-15,0-46 32,0-24-17,0 0 1,0 1-16</inkml:trace>
  <inkml:trace contextRef="#ctx0" brushRef="#br0" timeOffset="7147">3336 93 0,'117'0'47,"-94"0"-31,-23 23-16,0 1 15,0-1-15,0 0 16,-23 24-16,-24-1 16,24 1-16,-24 23 15,24-47-15,-24 1 16,24-1-16,0-23 15,-1 0 1,24-23-16,0-1 16,24 24-1,-1 0 1,0 0-16,1 0 16,22 0-16,24 0 15,-23 0-15,-1 0 0,1 0 16,-24 0-16,0 0 15,-23 47 1,0-24-16,-46 24 16,23-1-16,-1-22 15,-22 22-15,22-22 16,1-24-16,-24 0 16,24 0-1,23-24 32,23 24-47,1-23 0,22 0 16,1-1-1,-24 24-15,1-23 0,-1 23 16,0 0-16,-46 23 31,0 24-31,-24 23 16,24-24-16,-24 1 15,0 0-15,24-1 16,0-46-16,23 24 16,23-24 15,24 0-15,-24-24-16,24 1 15,-1-24-15,1 24 16,-1-24-16,-22 1 0,-1-1 15,-23 24-15,0 0 16,0-1 0,-23 1-16,-1 23 15,1 0 1,0 0 0,23 23-1,0 1-15,-23 22 16,23 1-16,0 23 15,0 23-15,0-23 16,0 23-16,0 0 16,0 1-16,0-1 0,0-23 15,-24 0-15,24-1 16,-23-22-16,23-24 16,-23 24-16</inkml:trace>
  <inkml:trace contextRef="#ctx0" brushRef="#br0" timeOffset="7994">3802 233 0,'93'93'47,"-69"-70"-47,-1 1 16,0-1-16,1-23 15,-1-23 1,-23-1 0,0 1-16,23 0 0,-23-1 15,0 1-15,0 0 16,-23 23 0,0 0-16,-1 0 15,1 0 1,0 23-1,23 0 1,-24-23-16,24 24 16,24-24-1,-1 0-15,0-24 16</inkml:trace>
  <inkml:trace contextRef="#ctx0" brushRef="#br0" timeOffset="8279">4059 186 0,'116'-70'31,"-93"70"-15,-23 47 0,0 0-1,0-1-15,0 1 16,24-24-16,-24 0 16,23 1-16,0-24 15,1 0 1,-1-24-1,-23-22-15,23 22 16,-23-22-16,0 23 0,0-1 31,-23 24-31,0 0 0,-24 0 16,24 24-16,-24-1 16,24 23-16,-24 1 15</inkml:trace>
  <inkml:trace contextRef="#ctx0" brushRef="#br0" timeOffset="8519">3825 769 0,'117'-117'47,"-70"71"-31,-1 22-16,1-22 0,-1 22 15,24-22-15,-46 23 16,22-1-16,-22 24 16,-1 0-1,-46 0 17</inkml:trace>
  <inkml:trace contextRef="#ctx0" brushRef="#br0" timeOffset="8827">4152 536 0,'-47'116'31,"47"-92"-15,-23-1-16,23 0 15,0-46 32,0 0-31,23-1-1,0 24-15,-23-23 16,47 23-16,-24 0 16,24 0-16,-24 0 15,24 0-15,-24 0 0,0 0 16,-23-23-1,24 23-15</inkml:trace>
  <inkml:trace contextRef="#ctx0" brushRef="#br0" timeOffset="8991">4222 373 0,'0'116'47,"0"-69"-47</inkml:trace>
  <inkml:trace contextRef="#ctx0" brushRef="#br0" timeOffset="9397">3895 885 0,'117'94'47,"-117"-71"-32,23 0-15,-23 0 16,24-23 15,-1-23-15,-23 0 0,23 0-16,-23-24 15,0 24-15,0-1 16,0-22-16,0 22 15,0 1 1,-23 0-16,0 23 16,-1 0-16,1 0 15,0 0 1,23 23-16,0 0 16,0 1-16</inkml:trace>
  <inkml:trace contextRef="#ctx0" brushRef="#br0" timeOffset="9712">4222 792 0,'93'47'47,"-70"-24"-47,-23 24 16,23-24-1,-23 0-15,24 1 0,-1-24 16,0 0 0,1-24-1,-1 1-15,-23 0 16,23-1-16,-23-22 16,0 22-1,0 1-15,-23 23 16,0 0-16,-1 0 15,1 0-15,-24 0 16,24 23-16,23 1 0</inkml:trace>
  <inkml:trace contextRef="#ctx0" brushRef="#br0" timeOffset="9967">4874 769 0,'0'116'31,"0"-69"-31,-23-24 16,23 1-16,-24-1 16</inkml:trace>
  <inkml:trace contextRef="#ctx0" brushRef="#br0" timeOffset="10567">5270 186 0,'117'0'32,"-71"24"-17,-22-24-15,-24 23 16,23-23-16,-23 23 15,-23 24-15</inkml:trace>
  <inkml:trace contextRef="#ctx0" brushRef="#br0" timeOffset="10868">5224 512 0,'70'-46'47,"-24"46"-31,-23 23-1,1 24-15,-24 23 16,0 23-16,0 0 16,0-23-16,0 0 15,0-23-15,0-24 16,0 0-16,23-46 31,-23-24-15,23 1-16,-23-24 0,24 0 15,-1 0 1</inkml:trace>
  <inkml:trace contextRef="#ctx0" brushRef="#br0" timeOffset="11670">5666 70 0,'24'93'47,"-24"-46"-47,-24-1 15,1 1-15,0-1 0,-1-22 16,24-1-1,-23 0-15,46-23 63,1-23-63,-1 0 16,0-1-16,24 1 15,-24 23-15,1-23 16,-1 23-16,-23 23 31,0 24-31,-23-1 16,-1 1-16,1-1 15,0 1-15,-1 0 0,1-24 16,23 0-16,-23 1 16,46-48 30,-23 1-46,23 0 16,-23-1-16,24 1 16,-1 0-16,0-1 15,1 1-15,-1 23 16,0-23-16,-23 46 47,-23 24-47,0-1 15,23-22-15,-24 22 16,1-22-16,23-1 16,0 0-1,23-46 17,1 0-32,-1-1 15,0 1-15,1 23 16,-1-23-16,0 23 15,-23 23 17,0 24-32,-23-1 0,-24 24 15,24-23-15,0-1 16,-24 1-16,24-24 16,-1 1-16,1-1 15,0-23-15,-1 0 16</inkml:trace>
  <inkml:trace contextRef="#ctx0" brushRef="#br0" timeOffset="11863">5736 745 0,'140'47'31,"-93"-24"-31,-1-23 15,-22 24-15,-1-1 0,0 0 16,1-23-16,-24 24 16,0-1-1</inkml:trace>
  <inkml:trace contextRef="#ctx0" brushRef="#br0" timeOffset="12343">6296 93 0,'-47'140'31,"24"-94"-15,-1 1-16,1 0 15,0-24-15,-1 0 16,1 1-16,46-24 47,1-24-47,-1 1 0,0-24 15,1 24-15,22 0 16,-22 23-16,22-24 16,-23 24-16,1-23 15,-24 46 1,0 1-16,0-1 16,-24 24-16,1 23 15,-23-24-15,22 1 16,-22-1-16,22-22 15,1 22-15,-24-22 16,24-1-16,-23 0 16,22-23-16</inkml:trace>
  <inkml:trace contextRef="#ctx0" brushRef="#br0" timeOffset="12757">6319 466 0,'70'140'47,"-70"-94"-32,0 1-15,0 23 16,0 0-16,0 0 0,0-24 15,0 1-15,0-24 16,0 0-16,23-23 31,-23-23-15,23 0-16,1-24 16,22 1-16,-22-24 15,-1 23-15,-23 0 16,0 1-16,0 23 15,0-1-15,0 1 16,-23 0-16,-1 23 0,-22 0 16,22 0-1,-22 0-15,22 23 0,1-23 16,0 23-16</inkml:trace>
  <inkml:trace contextRef="#ctx0" brushRef="#br0" timeOffset="12998">6668 116 0,'117'-23'16,"-70"23"-16,-1 0 15,-23 0-15,1 0 16,-1 0-16,-23 23 16,0 1-1,-23 22-15,-1-22 16</inkml:trace>
  <inkml:trace contextRef="#ctx0" brushRef="#br0" timeOffset="13828">6715 256 0,'0'93'31,"0"-46"-31,0 0 16,0-1-16,0-23 16,-23 24-16,23-24 15,0-46 32,23 0-47,0-24 16,1 24-16,-1-24 15,24 24-15,-24-24 16,23 1-16,1-1 16,0 24-16,-1 0 15,1-1-15,-47 71 31,-23-1-31,-24 24 16,0-23-16,24 0 16,0-1-16,-1 1 15,24-24-15,24-46 78,-1 23-78,-23-24 16,23 1-16,1 0 0,-24 46 47,0 0-31,0 1-16,0-1 15,0 0-15,0 1 16,23-1-16,-23 0 15,23 24-15,-23-24 16,24 24-16,-24-24 16,23 24-16,0-24 15,0 0-15,1-23 16,-1 24 0,-23-1-1,0 0 1,-23 1-16,-1-1 0,-22 0 15,-1-23-15,24 23 16,-24-23-16,24 0 16,0 0-16,-1-23 15,1 0-15,23 0 16,0-24-16,0 24 16,0-1-16,0 1 15,23 0-15,24-1 16,0 1-16,-1 0 15,24-24-15,0-23 16,0 24-16</inkml:trace>
  <inkml:trace contextRef="#ctx0" brushRef="#br0" timeOffset="14421">7437 373 0,'94'-24'31,"-24"1"-31,-24 0 16,24-1-16,0 1 15,0 0-15,-47 0 16,24 23-16</inkml:trace>
  <inkml:trace contextRef="#ctx0" brushRef="#br0" timeOffset="14660">7810 326 0,'0'140'16,"0"-70"-1,24 0-15,-24 0 16,0 23-16,0 0 16,0-23-16,0 0 0,0-24 15,0 1-15,0-24 16,0 1-16,-24-24 31</inkml:trace>
  <inkml:trace contextRef="#ctx0" brushRef="#br0" timeOffset="15067">7601 606 0,'-24'70'47,"24"-24"-32,0 1-15,0-1 16,0-22-16,0-1 16,0-46 15,0-24-15,24 24-16,-24-24 15,23 24-15,0 0 16,0-1-16,1 24 15,-1 0 1,0 0 0,-23 24-16,0-1 0,0 23 15,-23-22-15,0 22 16,-1-22-16,1-1 16,0-23-16,23 23 15,-23-23-15,-1-23 16,24 0-1,0-24-15</inkml:trace>
  <inkml:trace contextRef="#ctx0" brushRef="#br0" timeOffset="15308">8160 466 0,'70'116'31,"-70"-69"-15,0 23-16,0-24 16,0 24-16,0-46 15,-24 22-15,1-46 16</inkml:trace>
  <inkml:trace contextRef="#ctx0" brushRef="#br0" timeOffset="15630">8276 396 0,'117'-47'31,"-71"24"-31,1 0 16,23-1-16,-23 24 15,-24 0-15,23 0 16,-22 0-16,-1 24 16,-23 22-1,0 24-15,0 0 0,0 23 16,0 1-1,-23 22-15,23-23 0,0 1 16,-24-25-16,24-22 16,0 0-16,-23-24 15,0-23 1</inkml:trace>
  <inkml:trace contextRef="#ctx0" brushRef="#br0" timeOffset="16147">8463 466 0,'0'116'32,"0"-69"-32,0 23 15,0 0-15,0 0 16,0-24-16,-24 24 15,24-46-15,-23 22 16,0-46 0,0 0-1,-1-23-15,24-24 16,-23 24-16,23-24 16,0-23-16,0 24 15,0-1-15,0 1 16,0 22-16,23 1 0,1 0 15,-1 23-15,23-24 16,-22 24-16,22 0 16,-22 0-16,-24 24 31,0 22-31,-24 1 16,1-1-16,-24 1 15,24-24-15,0 1 16,0-24-16,23 23 15,0-46 32,23-1-47,23 1 0,-22 23 16,-1-23-16,24-1 16,-1 24-16</inkml:trace>
  <inkml:trace contextRef="#ctx0" brushRef="#br0" timeOffset="16303">9115 792 0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42.9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23 209 0,'0'24'47,"0"-1"-31,0 24-16,0 23 16,0 23-16,0 0 15,0-23-15,0 0 16,0 0-16,0-24 0,0 1 15,0-24 1,0-46 15,0-24-31,-23 1 16</inkml:trace>
  <inkml:trace contextRef="#ctx0" brushRef="#br0" timeOffset="293">0 186 0,'140'0'62,"-94"0"-62,-22 23 16,-1-23-16,-23 24 15,0-1-15,0 24 16,-23-24-16,-24 24 16,24-24-16,-24 0 15,24 0-15,0 1 16,-1-24-16,1 0 16,23-24 15</inkml:trace>
  <inkml:trace contextRef="#ctx0" brushRef="#br0" timeOffset="601">606 373 0,'116'0'47,"-92"0"-47,22 0 16,-22 0-16,-1-24 15,0 24 1,-46 0 0</inkml:trace>
  <inkml:trace contextRef="#ctx0" brushRef="#br0" timeOffset="772">559 512 0,'117'0'47,"-71"0"-47,1 0 16,0 0-16</inkml:trace>
  <inkml:trace contextRef="#ctx0" brushRef="#br0" timeOffset="2329">1561 256 0,'0'23'47,"0"24"-32,0-24-15,-23 1 16,0 22-16,-1-23 16,1 24-16,-24-24 15,1 1-15,22 22 16,-22-46-16,-1 24 16,24-24-16,0 0 15,-1 0-15,1 0 16,23-24-1,0 1-15,0-24 16,0 1-16,0-1 16,23-23-16,1 0 15,22 0-15,-22 0 16,-1 24-16,0-1 16,0 24-16,-23 0 15,-23 23 32,-23 0-31,22 0-16,1 23 0,-24 0 15,24-23-15,23 24 16,-23-24-16,23 23 31,0 0-15,23 0-1,24 1-15,-24 22 16,24-22-16,-1 22 16,1-22-16,-1 22 15,1 1-15,0-1 16,-24-22-16,0-1 16,0 24-16,1-47 0,-1 23 15,-23 0 1</inkml:trace>
  <inkml:trace contextRef="#ctx0" brushRef="#br0" timeOffset="3664">1957 256 0,'0'-47'46,"0"24"-46,0 0 16,0-1-16,0 1 16,-23 0-1,0 23-15,-1-23 16,1 23-16,0 0 16,-24 0-16,24 23 15,0 23-15,23 1 0,-24 0 16,24 23-16,0-24 15,0 24-15,0-23 16,0-24-16,24 0 16,-1 1-16,0-24 15,1 0-15,-1-24 16,23-22-16,-22-24 16,22 0-16,-22 23 15,-1 1-15,-23 22 16,23 24-16,-23 24 31,0 22-15,24 24-16,-24 0 0,23 0 15,-23-23-15,23-1 16,0 1-16,-23-24 16,24 0-16,-1-23 15</inkml:trace>
  <inkml:trace contextRef="#ctx0" brushRef="#br0" timeOffset="4084">2750 629 0,'0'23'63,"0"24"-63,0-24 15,0 0-15,-24 24 16,24-24-16,-23 24 15,0-24-15,-1-23 16</inkml:trace>
  <inkml:trace contextRef="#ctx0" brushRef="#br0" timeOffset="4414">3332 0 0,'70'116'32,"-47"-69"-17,1-1 1,-1-22-16,0-1 0,1 0 16,-1-23-16,0 0 15</inkml:trace>
  <inkml:trace contextRef="#ctx0" brushRef="#br0" timeOffset="4602">3635 23 0,'-116'116'47,"92"-69"-31,-22 0-16,22-1 0,-22 1 15,23-24-15,-1-23 16,1 24-16,0-24 16,-1 0-16</inkml:trace>
  <inkml:trace contextRef="#ctx0" brushRef="#br0" timeOffset="4789">3192 186 0,'70'-23'62,"-23"23"-62,23-24 0,0 24 16,-24 0-16,24 0 16,-23 0-16,-1 0 15,1 0-15</inkml:trace>
  <inkml:trace contextRef="#ctx0" brushRef="#br0" timeOffset="4984">3891 70 0,'-23'163'31,"23"-70"-31,-23 0 0,23 0 16,0 24-16,0-24 15,0-23-15,0 0 16,0-24-16,0 1 16,0-24-16</inkml:trace>
  <inkml:trace contextRef="#ctx0" brushRef="#br0" timeOffset="5264">3798 93 0,'163'46'47,"-116"-22"-32,0-1-15,-24 0 16,0 1-16,-23-1 15,0 24-15,0-24 16,0 0-16,-23 1 16,-24-1-16,24 0 15,-24 0-15,1 24 16,-1-47-16,1 23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2:50.2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96 396 0,'23'0'62,"0"0"-46,1 0-16,-1 0 16,-46 0 468,-1 0-484,1 0 16,0 0-1,23 23-15,-24-23 16,1 0-16,0 23 15,-1-23 17,24 24 624,0-1-656,0 0 16</inkml:trace>
  <inkml:trace contextRef="#ctx0" brushRef="#br0" timeOffset="1254">72 442 0,'24'0'63,"-1"0"-63,24-23 16,23 23-16,-1 0 15,1 0-15,0 0 16,23 0-16,-23 0 15,-23 0-15,0 0 16,-1 0-16,-23 0 16,1 0-16,-1-23 15,-46 23 1,-1 0-16,-22 0 16</inkml:trace>
  <inkml:trace contextRef="#ctx0" brushRef="#br0" timeOffset="1593">305 233 0,'-69'93'47,"22"-46"-32,24 22-15,-24-22 0,24 0 16,-1-24-16,1 0 16,23 1-16,-23-24 15,46 23 17,0-23-17,24 23-15,0 1 16,-1-1-16,24 0 15,-23-23-15,23 23 16,-24 1-16,24-24 16,-23 0-16,-24 0 15</inkml:trace>
  <inkml:trace contextRef="#ctx0" brushRef="#br0" timeOffset="2288">1238 256 0,'23'-23'47,"23"23"-31,1-24-16,0 24 16,23-23-16,-24 23 15,-23-23-15,1 23 16,-24 23-1,0 0-15,-24 24 16,1 0-16,0-1 16,0 1-16,23-24 0,0 0 15,0 1 1,0-1-16,23 0 0,0-23 16,0 0-1,1 0-15,-1 0 16,0 0-16,-23-23 15,0 0-15,-23-1 16,-24 24 0,1-23-16,-1 23 15,1 0-15,-1 0 16,24 0-16,-1 0 16,1 23-16,23 1 0,0-1 15,-23 24 1,23-1-16,0 24 15,23-23-15,0 23 0,1-24 16,-1 1-16,24-24 16,-1-23-16,-22 24 15,22-24-15,1-24 16,-24 1-16,24 0 16,-24-24-16,0 0 15,-23 1-15,24-1 16,-24 1-16</inkml:trace>
  <inkml:trace contextRef="#ctx0" brushRef="#br0" timeOffset="2644">1820 233 0,'140'-70'47,"-93"47"-32,-1-1-15,-23 24 16,1 0-16,-24 24 47,-24 22-47,-22 1 0,-1 23 15,1 0-15,22 23 16,-22-23-16,22 0 16,1-24-16,0 1 15,23-24-15,0 0 16,0-46 0,23 0-1</inkml:trace>
  <inkml:trace contextRef="#ctx0" brushRef="#br0" timeOffset="2973">2030 489 0,'0'140'31,"0"-117"-31,0 24 16,-23-47-16,23 23 15,0-46 1,23 0-1,0-24-15,0-23 16,1 23-16,-1 24 16,0-24-16,1 24 15,-1 23 1,-23 23 0,23 1-16,-23-1 15,0 0-15,0 24 16,-23-24-1,0 1-15,-1-1 0,1-23 16,23 23-16,-23-23 16,-1-23-16,24 0 15</inkml:trace>
  <inkml:trace contextRef="#ctx0" brushRef="#br0" timeOffset="3198">2356 0 0,'47'23'47,"-71"0"-47,1 24 15,-24-24-15,24 24 16,-23-24-16,22 0 15</inkml:trace>
  <inkml:trace contextRef="#ctx0" brushRef="#br0" timeOffset="3732">2240 163 0,'116'0'47,"-69"0"-47,-24 0 16,0 0-16,-46 0 31,0 23-31,-1 0 16,1 1-16,0-1 15,-1-23-15,1 0 16,23 23 15,0 1-15,0 22-1,23 1-15,-23-1 16,0 24-16,0 0 16,0-23-16,0 0 0,0-24 15,0 0-15,24-23 32,-24-46-17,23-1-15,0 0 16,1-23-16,-1 24 15,0-24-15,1 23 16,-1 24-16,0 0 16,0-1-16,1 1 15,-1 23-15,0 0 16,1 0-16,-24 23 16,23 24-16,-23 0 15,0-1-15,0 24 0,0 0 16,0 23-1,0-23-15,-23 0 0,23-23 16,0-24-16,0 24 16,-24-47-16</inkml:trace>
  <inkml:trace contextRef="#ctx0" brushRef="#br0" timeOffset="3925">2542 396 0,'-23'140'16,"23"-94"-16,0 24 16,0-23-16,-23-1 15,23 1-15,0-24 16,-23 1-16</inkml:trace>
  <inkml:trace contextRef="#ctx0" brushRef="#br0" timeOffset="4217">2449 442 0,'70'94'47,"-93"-48"-47,0-22 15,23-1-15,-24 0 16,24-46 46,24 0-62,-1 23 16,23-24-16,-22-22 16,22 22-16,-22 1 0</inkml:trace>
  <inkml:trace contextRef="#ctx0" brushRef="#br0" timeOffset="4795">2845 163 0,'70'-23'47,"-93"46"-16,23 23-31,-23-22 16,-1 22-16,24 24 16,-23-23-16,23 23 15,0 0-15,0-24 16,0 24-16,0-23 16,23-1-16,-23-22 15,24-1-15,-1-23 16,0 0-16,1 0 15,-1-23 1,0-24-16,1 1 16,-24-1-16,0 0 15,0 1-15,0 22 0,0-22 16,-24 22-16,1 1 16,0 23-1,-1 0-15,1 23 16,23 1-16,-23 22 15,23-22-15,-24 22 16,24-22-16,0-1 16,0 0-16,24 1 15,-1-24 1,0 0 0,1-47-16,-1 24 15,24-47-15,-24 23 16,23-23-16,1 0 0</inkml:trace>
  <inkml:trace contextRef="#ctx0" brushRef="#br0" timeOffset="5283">3242 163 0,'-47'93'47,"24"-46"-32,-1-1-15,1 1 16,0-24-16,23 0 15,23-23 17,0 0-32,1-23 0,-1 0 15,24 0 1,-24-1-16,0 1 0,0 23 16,1 0-16,-1 0 15,0 0-15,1 47 16,-24-1-16,0 1 15,0 23-15,0-24 16,-24 1-16,1 23 16,0-47-16,23 24 15,-24-24-15,1-23 16,23 23-16,-23-23 16,0 0-16,23-23 15,-24 0-15,1-24 16,0 1-16,23-1 15,-24 24-15,24-1 0,0 1 16,0 0 0,24 23-16,-1 0 15,0 23 1,1-23 0,-1 0-16,23 0 15,-22-23-15,-1-1 16</inkml:trace>
  <inkml:trace contextRef="#ctx0" brushRef="#br0" timeOffset="6543">3871 93 0,'0'23'47,"-24"1"-32,1-1-15,0 23 16,0-22-16,23-1 16,-24 0-16,1 1 15,23-1 1,23-23 46,1 0-62,-1 23 16,0 1-16,-23 22 16,23 1-16,-23 23 0,0-24 15,0 1-15,0 0 16,0-24-16,0 0 16,0 0-1,0-46 1,0 0-16</inkml:trace>
  <inkml:trace contextRef="#ctx0" brushRef="#br0" timeOffset="6714">3917 209 0,'140'24'31,"-93"-24"-16,-24 0-15,0 0 0,-23-24 32</inkml:trace>
  <inkml:trace contextRef="#ctx0" brushRef="#br0" timeOffset="6969">4034 186 0,'-23'140'15,"23"-93"1,0 22-16,0 1 0,0 0 16,0-23-1,0 0-15,0-24 0,23-23 16,0 0 15,-23-23-31,0-1 16,0 1-16,0-24 15,0 24-15,0 0 16,0-1-16,-23 1 16,23 0-16,0-1 15</inkml:trace>
  <inkml:trace contextRef="#ctx0" brushRef="#br0" timeOffset="7345">4244 70 0,'23'93'47,"-23"-70"-47,23 24 15,-23-24-15,23 0 16,1-23-1,-1 0 1,0 0-16,1 0 16,-1 0-16,0 0 0,1 0 31,-1 0-31,-23 24 16,0 22-16,-23 1 15,-1 23-15,1-24 16,0 1-16,-24 23 15,24-23-15,-1-24 16,-22 0-16,46 0 16,-23-23-16</inkml:trace>
  <inkml:trace contextRef="#ctx0" brushRef="#br0" timeOffset="7526">4290 442 0,'93'70'32,"-46"-23"-32,-24 0 15,1-1-15,-1 1 16,-23-24-16,23 0 16,-23 1-16,24-24 15</inkml:trace>
  <inkml:trace contextRef="#ctx0" brushRef="#br0" timeOffset="7989">4640 163 0,'93'93'62,"-93"-70"-62,0 24 16,-47-24-16,24 24 15,0-24-15,-1 0 16,1-23-16,46 24 78,1-24-78,-1 0 16,0 23-16,-23 0 15,24-23-15,-1 47 16,-23-24-16,0 24 16,0 0-16,-23-1 15,23 1-15,0-24 16,0 24-16,23-94 47,0 0-32,1 1-15,-1-24 16</inkml:trace>
  <inkml:trace contextRef="#ctx0" brushRef="#br0" timeOffset="8327">4873 279 0,'116'0'47,"-69"0"-47,-24 0 0,-69 24 47,22-1-47,-22 0 16,22 1-16,1-1 15,0-23 1,23 23-16,23-23 47,0-23-32,1 0-15,-1-1 16,24-22-16,-24-1 0</inkml:trace>
  <inkml:trace contextRef="#ctx0" brushRef="#br0" timeOffset="8536">5036 116 0,'-47'93'31,"24"-69"-31,23 22 16,0 1-16,-23-24 16,23 24-16,0-24 15,0 24-15,0-24 16,0 0 0,23-23-1,0 0 1,-23-23-16</inkml:trace>
  <inkml:trace contextRef="#ctx0" brushRef="#br0" timeOffset="8814">5059 442 0,'-70'117'31,"70"-70"-31,-23-1 16,23 1-16,0-24 15,0 0-15,0 1 16,23-24 0,1 0-1,-1 0-15,23-24 16,-22 24-16,-1-23 0,24 23 16,-24 0-16,0 23 15,1 1-15,-1-1 16,-23 0-16,0 24 15,0 0-15,0-1 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3:04.7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0 233 0,'23'0'78,"24"-24"-62,23 1-16,-1 0 16,1 23-16,24-24 15,-25 24-15,25 0 16,-24 0-16,23 0 16,-23 0-16,0 0 15,0 0-15,-1-23 16,-22 23-16,23 0 0,0 0 15,-24 0 1,1 0-16,23 0 0,-23 0 16,-1 0-16,1 0 15,-1 0-15,1 0 16,0 0-16,22 0 16,-22 0-16,0 0 15,-1 0-15,1 0 16,0-23-16,-1 23 15,-23 0-15,1-23 16,-1 23-16,0 0 16,1 0-1,-1 0 1,0 0-16,1-24 16,-1 24-1,0 0-15,0 0 47,-23-23-31,24 23-1,-1 0 1,0 0-16,1 0 16,-24-23-1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3:06.8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129 419 0,'-23'0'78,"23"24"-78,-24-1 16,1 0-16,0 1 16,-1-1-16,1-23 15,46 0 32,1 0-31,-1 0-16,0 0 15,1 0-15,-1 23 16,0 24 0,-23-1-16,23 1 15,-23 0-15,0-1 0,0 1 16,0-1-16,0-22 16,0-1-16,0-46 31</inkml:trace>
  <inkml:trace contextRef="#ctx0" brushRef="#br0" timeOffset="172">245 536 0,'0'116'46,"0"-69"-46,0-24 0,0 1 16</inkml:trace>
  <inkml:trace contextRef="#ctx0" brushRef="#br0" timeOffset="553">385 233 0,'-46'116'31,"22"-92"-15,24-1-16,0 0 15,0-46 32,24 0-31,-1-1-16,0 24 15,0-23-15,1 23 16,-24 23 0,0 1-1,0 22-15,0 1 16,-24 0-16,1-1 0,0 1 15,0-1 1,-1-22-16,1-1 0,0-23 16</inkml:trace>
  <inkml:trace contextRef="#ctx0" brushRef="#br0" timeOffset="1237">339 536 0,'116'23'32,"-69"-23"-17,-24 0-15,0 0 16,1 0-16,-24 24 16,-24-1-1,1 0 1,-24 0-16,24-23 15,0 24-15,-1-24 16,1 0 0,46 0 46,-23 23-31,0 0-31,0 1 16,0-1 0,0 0 31,0 1-32,24-24 48,-1 0-48,0 0 1,1 0 0,-24 23-1,23-23 1,-23 23-16,23-23 15,-23 23 1,0 1 0,0-1-1,0 0-15,0 1 16,-23 22-16,0-22 16,-1 22-16,1-23 15,0-23-15</inkml:trace>
  <inkml:trace contextRef="#ctx0" brushRef="#br0" timeOffset="1694">642 419 0,'0'24'62,"0"22"-62,0-22 0,-24-1 16,24 0 0,-23-23-16,23 24 62,0-1-46,0 23-1,0 1-15,23-24 16,-23 24-16,24-24 16,-24 24-16,23-24 15,0-46 32,-23 0-31,23-24-16,-23 0 15,24 1-15,-24-24 16</inkml:trace>
  <inkml:trace contextRef="#ctx0" brushRef="#br0" timeOffset="2204">828 326 0,'-23'140'47,"-1"-93"-31,24-24-16,0 0 0,0 1 16,24-24 15,-1-24-31,0 1 15,1 0-15,-24-1 16,23 1-16,0 23 16,0-23-16,1 23 15,-24 23 1,0 0-16,0 24 16,-24 23-16,1-24 15,0 1-15,0 23 16,-1-47-16,1 24 0,23-24 15,-23-23-15,-1 0 16,24-46 0,0-1-16,0 24 15,0-24-15,0 24 16,0-1-16,47 48 62,-24-1-62,1 0 16,-1 1-16,23-1 16,-22-23-16,-1 23 15,0-23-15,-23 24 0,24-24 16</inkml:trace>
  <inkml:trace contextRef="#ctx0" brushRef="#br0" timeOffset="2407">1131 419 0,'116'-46'31,"-69"22"-31,-24 24 16</inkml:trace>
  <inkml:trace contextRef="#ctx0" brushRef="#br0" timeOffset="2804">1154 536 0,'0'23'62,"23"-23"-62,24-23 16,-24 0-16,1-24 15,-1 24-15,0-1 16,-23-22-16,0 22 16,0 1-1,-23 23-15,23-23 0,-23 23 16,23-23-1,-24 23-15,24 23 32,0 0-17,0 24-15,0-1 16,0 24-16,0-23 16,0 23-16,0-24 15,0 1-15,0 0 16,0-1-16,0-22 0,0-1 15,0 0-15,-23-23 16,23 23-16,-23-23 16,23-23-16,0-23 15</inkml:trace>
  <inkml:trace contextRef="#ctx0" brushRef="#br0" timeOffset="3068">1341 186 0,'70'47'63,"-47"-24"-63,0 1 0,-23-1 15,23-23-15,1 0 16,-1 0-16,0 0 15,1-23-15,-1-24 16,-23 24-16,0-1 16,0 1-16,0 0 15,0-1 1</inkml:trace>
  <inkml:trace contextRef="#ctx0" brushRef="#br0" timeOffset="3180">1550 93 0,'-93'117'46,"70"-94"-30,23 0-16,0 1 16,0-1-1</inkml:trace>
  <inkml:trace contextRef="#ctx0" brushRef="#br0" timeOffset="3592">1434 326 0,'23'93'31,"-23"-46"-31,0 23 16,23-23-16,-23 22 16,0-45-16,24 22 15,-24-22-15,23-1 16,0-23 0,1 0-16,-24-23 15,23-1-15,0 1 16,-23-24-16,24 1 15,-24-1-15,0-23 16,0 24-16,0-1 16,-24 24-16,24-1 15,-23 1-15,0 23 16,-1 0-16,1 0 16,0 23-16,-1 24 15,1 0-15,23-24 16,0 0-16,0 1 0,0-1 15,23-23 17,1 0-17,-1 0-15,0 0 16,24-23-16,-24-1 16,-23-22-16</inkml:trace>
  <inkml:trace contextRef="#ctx0" brushRef="#br0" timeOffset="4178">1970 0 0,'-117'116'46,"94"-69"-46,0-24 16,23 1-16,-24-24 16,48 23 31,-1 0-32,-23 24-15,23-1 16,-23 1-1,0 0-15,0-1 0,0 1 16,0-24-16,0 1 16,0-71 15,24 0-15,-24 1-16,23-24 15,0 0-15,0 23 16,1 1-16,-1 22 15,0 1-15,24 0 16,-24 23-16,24 0 16,-24 0-16,0 0 15,1 23-15,-1 24 16,-23-1-16,23 24 0,-23 0 16,0 0-16,0 0 15,0-23-15,-23-1 16,23-23-16,-23 1 15,-1-1 1,1-46 0,23-1-16,-23 1 15</inkml:trace>
  <inkml:trace contextRef="#ctx0" brushRef="#br0" timeOffset="4439">2086 210 0,'-46'116'31,"46"-46"-15,0-23-16,0-24 15,0 0-15,0 1 16,23-24 0,0-24-1,1-22-15,-1-1 16,-23 24-16,0-1 15,0 1-15,0 0 16,-23 23 0,-1 0-16,1 23 15,-24 24-15,24-1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4:08.3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3:56.1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186 163 0,'24'0'94,"22"0"-79,1 0-15,0 0 16,-1 0-16,1 0 15,-1 0-15,-22 0 16,-1 0-16,-46 23 16,-24 24-1,0-1-15,1 1 16,-1-24-16,24 24 16,-24-24-16,24 1 15,46-24 32,1 23-31,-1-23-16,0 0 15,1 0-15,22 23 16,-23 0-16,-23 1 16,24 22-16,-24 24 15,0-23-15,-24 23 0,24-24 16,-23-22-16,23-1 15,0 0-15,0-46 47,-23-24-47,23 24 16,0-47-16,-23 24 16,-1-1-16,1 0 15,0 1-15,-24 22 16,0 1-16,24 23 15,0-23-15,-1 23 16,1 0-16,46 0 63,1 0-48,-1 0-15,24 0 16,-24 0-16,0 0 15,1 23-15,-1-23 16,-23 23-16,0 1 16,0-1-16,-47 24 15,24-1-15,0 1 16,-1-24-16,24 0 16,0-46 15,24 0-31,-1 0 15,24-24-15,-24 0 16,24 24-16,-1-24 16,1 1-16,-1 23 15,1-24-15,0 24 16,-24 23-16,0 0 16,-46 23 15,-24 24-31,1-1 15,-1 24-15,0-47 16,24 24-16,0-24 16,23 1-16,23-24 31,0 0-15,1 0-16,22 0 15,-22 0-15,22-24 16,1 24-16,-24-23 15,0 23-15,1 0 16,-48 0 0,-22 0-1,-1 0-15,-23 23 16,24-23-16,-24 24 16</inkml:trace>
  <inkml:trace contextRef="#ctx0" brushRef="#br0" timeOffset="343">0 652 0,'47'-23'47,"-47"46"-32,23 1-15,-23 22 16,0 24-16,0-23 15,-23 23-15,23-24 16,-24-22-16,24-1 0,0 0 16,24-23 15,-1 0-15,23-23-16,24 0 15,-23-24-15,46 24 16,-23-47-16,23 23 15,1 0-15,-25 1 16,-22 23-16,0-1 16,-24 24-16</inkml:trace>
  <inkml:trace contextRef="#ctx0" brushRef="#br0" timeOffset="577">792 419 0,'47'93'47,"-47"-23"-47,23 24 15,-23-25-15,0 25 16,0-48-16,0 24 15,0-23-15,0-24 16,0 0-16,0 1 16</inkml:trace>
  <inkml:trace contextRef="#ctx0" brushRef="#br0" timeOffset="823">1188 186 0,'47'70'46,"-24"-47"-46,1-23 16</inkml:trace>
  <inkml:trace contextRef="#ctx0" brushRef="#br0" timeOffset="1177">1491 210 0,'-116'93'47,"69"-47"-32,1 1-15,-24-24 0,23 1 16,1-1-16,22 0 16,1-23-16,46-23 62,1 0-62,22-1 16,1 24-16,23-23 15,-24 0-15,24-1 16,0 24-16,-23-23 16,-1 0-16,1 23 15,-24 0-15,0-24 16,-69 24-1</inkml:trace>
  <inkml:trace contextRef="#ctx0" brushRef="#br0" timeOffset="1401">1491 210 0,'-139'-117'0,"185"234"31,-23-48-15,-23-22-16,0 23 0,0 0 15,0-24-15,0 1 16,0-24-16,0 1 16,0-1-16,-23 0 15</inkml:trace>
  <inkml:trace contextRef="#ctx0" brushRef="#br0" timeOffset="2100">1398 349 0,'-93'117'31,"46"-47"-31,1-24 16,-1 1-16,1-24 15,22 24-15,1-47 16,23-23 15,47-24-31,-24 24 16,0-1-16,24 1 16,-24 0-16,24 23 15,-24 0-15,24 0 16,-1 0-16,24-24 15,-23 24-15,-1 0 16,1 0-16,-1 0 0,-22 0 31,-48 0-15,1 0-16,-23 0 16,22 0-16,1 0 15,0 0-15,-1 0 16,1 0-1,0 24 32,23-1-31,-24 24-16,24-1 16,-23-22-16,0 22 15,0 1-15,-1-24 16,1 0-16,23 1 0,23-24 78,1 0-78,22 0 16,-23 0-16,1 23 15,22-23-15,-22 23 16,22 1-16,-46-1 15,24-23-15,-1 23 16,-23 1-16,0-1 16,-23-23-1</inkml:trace>
  <inkml:trace contextRef="#ctx0" brushRef="#br0" timeOffset="2445">1165 722 0,'140'-46'32,"-93"22"-17,22 24-15,-22-23 16,-24 0-16,24 23 15,-24 0-15,-23 23 32,0 24-32,0-1 15,-46 24-15,22-23 16,1-1-16,0 1 16,-1 0-16,1-47 15,0 23-15,0-23 16,-1-23-1,24-24 1,0-23-16</inkml:trace>
  <inkml:trace contextRef="#ctx0" brushRef="#br0" timeOffset="3008">1724 210 0,'47'46'63,"-47"1"-63,0 23 15,-23-24-15,-1 1 16,24-24-16,0 0 16,24-23 15,-1-23-31,0 0 15,1 23-15,-1-23 16,0-1-16,1 24 16,-1 0-16,0 0 15,-23 24 1,0 22-16,0 1 16,-23-1-16,0 24 15,-1-23-15,1-1 16,-24 24-16,24-46 15,0 22-15,-1-46 16,1 24-16,0-24 16,-1 0-16,24-47 0,-23 24 15,23-24-15,0 24 16,0-24-16,0 24 16,23 23 15,24 0-16,-24 23-15,24 0 16,0 24-16,-24-24 16,0 1-16,24 22 15,-24-22-15,0-1 16,1 24-16,-24-24 16,23 0-16</inkml:trace>
  <inkml:trace contextRef="#ctx0" brushRef="#br0" timeOffset="3570">2074 303 0,'116'-24'47,"-69"1"-47,-24 23 16,24-23-16,0 23 15,-24-23-15,0 23 16</inkml:trace>
  <inkml:trace contextRef="#ctx0" brushRef="#br0" timeOffset="4087">2214 326 0,'23'140'32,"-23"-70"-17,23 0-15,-23-24 16,0 24-16,0-23 16,0-1-16,0 1 15,0-24-15,0-69 47,0-1-47,0-23 16,0 0-16,0 0 15,24 24-15,-24-24 16,0 23-16,23 1 16,0 22-16,1 1 15,-1 23 1,-23 23-1,23 24-15,-23 23 16,0-24-16,0 24 16,23 0-16,-23 0 15,0-23-15,0-1 0,0 1 16,0-24-16,0 1 16,-23-24 15,0 0-16,0-24-15,-1 1 16,1 0-16,0-24 16,-1 0-16</inkml:trace>
  <inkml:trace contextRef="#ctx0" brushRef="#br0" timeOffset="4372">2237 652 0,'47'-70'47,"-1"70"-47,-22 0 15,-1-23 1,0 23-16,0 0 0,-23 23 16,0 1-16,0-1 15,-23 24-15,0-1 16,0 1-16,-1-1 16,1-22-16,0-1 15,23 0-15,0-46 47,23 0-47,24-24 16,-24 0-16,0 1 0,0-1 15,24 1 1,-24-24-16,1 23 0</inkml:trace>
  <inkml:trace contextRef="#ctx0" brushRef="#br0" timeOffset="4898">2726 186 0,'-23'24'47,"0"22"-31,-24-23-16,24 24 16,0-24-16,23 1 15,0-1-15,-24-23 16,48 0-1,-1-23 1,0 23-16,0-24 16,1 1-1,-1 23-15,24 0 16,-24 0-16,24 0 16,-24 23-16,0 1 15,1-1-15,-1 47 16,-23-24-16,0 24 15,-23 0-15,-1-23 16,1 23-16,23-24 16,-23 1-16,-1-24 15,1 1-15,23-1 0,-23-23 16,-1 0-16,1 0 16,0 0-16,-1-23 15,1-24-15,0 24 16,0-24-16,-1 0 15,24 24-15,-23 0 16,46 0 15,1 23-15,-1 0-16,23-24 16,1 1-16,0 0 15,-1-1-15</inkml:trace>
  <inkml:trace contextRef="#ctx0" brushRef="#br0" timeOffset="5092">3099 233 0,'117'46'63,"-117"-22"-63,0-1 15</inkml:trace>
  <inkml:trace contextRef="#ctx0" brushRef="#br0" timeOffset="5451">2983 536 0,'140'-47'47,"-117"47"-32,0 0-15,0 0 16,1 23-16,-24 1 15,0 22-15,0 1 0,-24 0 16,1 22-16,23-22 16,-23-24-16,23 1 15,0-1-15,0-46 32,23-1-17,0-22-15,1-1 16,-1-23-16,0 24 15,-23-24-15,24 0 16,-24 0-16,23 0 0</inkml:trace>
  <inkml:trace contextRef="#ctx0" brushRef="#br0" timeOffset="5669">3356 140 0,'69'93'47,"-45"-23"-47,-24 0 15,0 0-15,0-1 16,0 25-16,-24-1 16,24-23-16,-23 23 15,0-46-15,23-1 16,-23 1-16,-1-47 0</inkml:trace>
  <inkml:trace contextRef="#ctx0" brushRef="#br0" timeOffset="6082">3402 46 0,'117'-46'15,"-71"46"1,1 0 0,-24 0-16,1 0 0,22 0 15,-23 0-15,-23 23 16,24 0-16,-24 24 15,23 0-15,-23-1 16,0 24-16,0 23 16,0 1-16,0 22 15,0 1-15,0-24 16,0 23-16,0-46 16,23 0-16,-23-23 15,0-24-15,0 0 0,0 1 31,-23-48-15,23-22-16,-23-1 16</inkml:trace>
  <inkml:trace contextRef="#ctx0" brushRef="#br0" timeOffset="6736">3449 373 0,'116'-70'63,"-69"70"-63,-24 0 0,1 0 16,-24 23-1,0 0 1,-47 24-16,24-24 15,-1 24-15,1-24 16,0 0-16,-1 1 16,48-24 31,-1-24-32,0 1-15,1 0 16,22-24-16,-22 1 0,-1 22 15,-23-22-15,23 22 16,-23 1-16,-23 23 16,0-23-1,-1 23 1,1 0-16,23 23 16,-23 0-16,23 1 15,-24-1-15,24 24 16,0-1-16,0 1 15,0 23-15,0-24 16,0 24-16,0-23 16,0-1-16,24-22 15,-24-1-15,23 0 0,-23 1 16,23-24 0,-46 0 30,23-24-30,-23 1-16,-1 0 16,1-1-16,23 1 15,-23 0-15,23-24 16</inkml:trace>
  <inkml:trace contextRef="#ctx0" brushRef="#br0" timeOffset="7178">4055 326 0,'23'93'47,"-23"-23"-31,0 0-16,0 0 16,0 0-16,0-24 15,0 1-15,-23-24 16,23 1-16,0-1 0,-24-23 15</inkml:trace>
  <inkml:trace contextRef="#ctx0" brushRef="#br0" timeOffset="7590">4218 163 0,'140'-47'31,"-117"24"-31,0 23 16,24 0-16,-24 0 16,0 0-1,1 0-15,-24 23 16,0 1-16,23 22 15,-23 24-15,23 0 16,-23 0-16,0 0 16,0 23-16,24 0 15,-24-23-15,0 23 16,0-23-16,0 0 16,0-23-16,0-1 15,0-22-15,0-1 0,-24 0 16,1-23-1,0-23 1,-1-24-16,24 1 16,-23-24-16</inkml:trace>
  <inkml:trace contextRef="#ctx0" brushRef="#br0" timeOffset="8087">4334 303 0,'0'116'47,"0"-46"-32,0 0-15,0 0 16,0 0-16,0 0 0,0-24 16,0-22-16,0-1 15,0 0-15,-23-23 16,0 0-1,23-46-15,-24-1 16,24 0-16,0 1 16,0-24-16,0 0 15,0 23-15,0 1 16,0-1-16,0 24 16,24 23-16,-24-23 15,23 23-15,0 0 16,1 0-16,-1 23 0,0 0 15,1 1 1,-24-1-16,0 0 0,-24 24 16,-22-24-16,22 0 15,-22 24-15,22-24 16,1-23-16,23 24 16,-23-24-1,46 0 32,0 0-31,1 0-16</inkml:trace>
  <inkml:trace contextRef="#ctx0" brushRef="#br0" timeOffset="9022">4754 140 0,'46'0'47,"1"0"-32,-24 0-15,24 0 16,23-24-16,-24 24 16,1-23-16,0 23 15,-1 0-15,-23-23 16,1 23 0,-71 0-1</inkml:trace>
  <inkml:trace contextRef="#ctx0" brushRef="#br0" timeOffset="9241">4847 163 0,'23'116'31,"-23"-46"-15,0 0-16,0 0 15,0 23-15,0-23 16,0-23-16,-23 23 16,23-24-16,0 1 15,-23-24-15,23 1 0,-24-24 16</inkml:trace>
  <inkml:trace contextRef="#ctx0" brushRef="#br0" timeOffset="9968">5010 186 0,'0'24'47,"0"-1"-31,0 23-16,0 1 0,0 0 15,0-24-15,23 24 16,-23-24-16,24-23 16,-1 0-16,0 0 15,1 0 1,-1-23 0,-23-1-16,23 1 15,-23 0-15,23-24 16,-23 24-16,0-1 15,0 1-15,-23 23 32,0 0-32,0 0 15,-24 23-15,24 1 16,-1-1-16,24 0 16,24-23 15,-1 0-31,0 0 15,1 0-15,-1-23 16,0 0-16,0 23 16,1-24-16,-48 48 47,1-1-32,23 0 1,0 1-1,0-1-15,0 0 0,0 24 16,0 23-16,0 0 16,0 0-16,0-1 15,0 25-15,0-24 16,0-24-16,0 1 16,0-24-16,0 0 15,-23-46 16,23 0-15,-23-24-16,23 1 16,0-24-16,0 0 15</inkml:trace>
  <inkml:trace contextRef="#ctx0" brushRef="#br0" timeOffset="10141">5103 629 0,'-70'23'46,"47"1"-46,-24 22 16,24-23-16,23 1 16,-23-1-16,23-46 47,0-1-47,23-22 15</inkml:trace>
  <inkml:trace contextRef="#ctx0" brushRef="#br0" timeOffset="10290">5103 629 0,'24'-70'0,"92"70"16,-93 0-16,24 23 15,0 1-15,-24 22 16,0-22-16,1-1 16,-1 0-16,-23 0 15,23-23-15</inkml:trace>
  <inkml:trace contextRef="#ctx0" brushRef="#br0" timeOffset="12059">5430 303 0,'139'0'62,"-92"0"-62,-24-24 16,1 24-16,-1 0 16,-46 0 31,23 24-47,-24-1 15,24 24-15,0 23 16,0-24-16,0 24 15,0 0-15,0-23 16,0 22-16,-23-45 16,23 22-16,0-22 15,-23-24-15,23 23 16,-24-23-16,1 0 16,0-23-16,-1-1 15,1 1-15,23 0 16,-23-24-16,23 24 0,0 0 15,0-1 1,0 1-16,0 0 0,23 23 16,0 0-1,1 0-15,-1 0 16,0 23-16,-23 0 16,24 1-16,-24 45 15,0-22-15,0 0 16,0-1-16,0-22 15,0-1-15,23-70 47,24 1-47,-24-1 16,0-23-16,0 0 16,1 0-16,-24 0 0,0 1 15,0 22-15,0-23 16,0 23-16,0 1 15,0 23-15,-24-1 16,48 48 47,-1-1-63,-23 23 15,23-22-15,-23-1 16,0 0-16,0 1 15,24-48 17,-24 1-32,23-24 15,-23 1-15,23 23 16,1-24-16,-1 24 16,0 23-16,0 0 15,1 0-15,-1 0 16,0 0-16,1 23 15,-1 24-15,-23-24 16,0 23-16,-23 1 16,-1-24-16,-22 24 15,22-24-15,1 1 16,0-24-16,0 0 16,23-24-1,0-22-15,0-1 16,0 24-16,0-1 15,0 1-15,23 0 16,-23 46 0,23 0-1,-23 24-15,23 0 16,-23 23-16,0-1 16,0-22-16,0 0 15,0 23-15,-23-47 16,23 0-16,0 0 0,0 1 15,-23-24 17,23-24-32,-23 1 15,23 0-15,-24 0 16,24-1-16,0 1 16,24 23 46,-1 0-62,0 0 16,24 23-16,-24-23 15,0 24-15,-23-1 32,0 0-32,-46 0 0,-1 24 15,1-24-15,-1 1 16,24-1-16,-24 0 15,24-23-15,-1 0 16,24 24-16,24-48 47,22 24-31,1-23-16,0 23 15,-1 0-15,24 0 16,0 0-16,0 0 15,0 0-15,-24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4:19.3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0,'0'24'63,"0"-1"-48,0 23-15,-23 24 16,23 0-16,0 0 16,0-23-16,0 23 15,0 0-15,0 23 0,0 0 16,23 0-16,-23 24 15,0 23-15,0-1 16,0 1-16,0 23 16,0-23-16,0 23 15,0-23-15,0 23 16,0-23-16,0 0 16,0 0-16,0-1 15,0 1-15,0 0 16,0-23-16,0-1 15,0 1-15,0-1 16,0 1-16,0-1 0,0 1 16,0-24-16,0 23 15,0-22-15,0-1 16,0 0-16,0 0 16,0 0-16,-23 1 15,23-1-15,0 0 16,0 0-16,0 0 15,0 1-15,0-1 16,0 0-16,0 0 16,0-23-16,0 23 15,0 1-15,0-24 16,0 23-16,0 0 16,0 0-16,0 0 15,23 24-15,-23-24 0,0 24 16,0-1-16,0 1 15,0-1-15,0 1 16,0-24-16,0 23 16,0 1-16,0-1 15,23 1-15,-23-1 16,0 1-16,0 0 16,0-1-16,-23 1 15,23 22-15,0-22 16,0-24-16,0 24 15,0-24-15,0 23 0,0-22 16,0-1-16,0 0 16,0 0-16,0 0 15,0 1-15,0-24 16,0 23-16,0 23 16,0-23-16,0 1 15,-23-1-15,23 23 16,0-22-16,-24-1 15,24 0-15,0-23 16,0 0-16,0 0 16,0 0-16,0 0 15,0-1-15,0-22 0,0 23 16,0 0 0,0-24-16,0 1 15,0 0-15,0-1 0,0 1 16,0 0-16,0-1 15,0-23-15,0 1 16,24-1-16,-1-23 16,-23-23-1</inkml:trace>
  <inkml:trace contextRef="#ctx0" brushRef="#br0" timeOffset="1643">6533 117 0,'0'23'47,"0"24"-47,0-1 15,0 24-15,0 0 16,0 0-16,23 23 16,-23 24-16,0-1 15,23 24-15,-23 23 16,24-23-16,-24 23 15,23 24-15,-23-24 16,23 23-16,1 0 16,-24 24-16,23 0 15,0-24-15,-23 24 16,23 0-16,-23 0 0,0-1 16,0-22-16,0-1 15,0 1-15,0-24 16,24 0-16,-24 0 15,0 0-15,0 0 16,23 0-16,0 0 16,-23-23-16,24 0 15,-24 0-15,0 0 16,0-1-16,23-22 16,-23 23-16,0 0 15,0-1-15,0 1 16,0-23-16,0 23 15,23-24-15,-23-23 0,24 24 16,-24-24 0,23 0-16,-23 0 0,0 1 15,0-1-15,23 0 16,-23 0-16,0 24 16,0-1-16,0-23 15,0 24-15,0-24 16,0 0-16,23 1 15,1-24-15,-24 23 16,23-23-16,-23 0 16,23 23-16,-23-23 15,24 23-15,-1-23 16,-23 23-16,23 0 16,-23-23-16,24 23 0,-1-23 15,0 0-15,-23 0 16,24-23-16,-24 23 15,23-1-15,-23 1 16,23-23-16,-23 23 16,0 0-16,0 0 15,0-24-15,0 1 16,23 0-16,-23-24 16,0 0-16,0 24 15,24-24-15,-24 0 16,0 24-16,0-24 15,0 24-15,23-24 16,-23 24-16,0-24 0,0 0 16,-23-23-1,-1 0-15,1-23 16</inkml:trace>
  <inkml:trace contextRef="#ctx0" brushRef="#br0" timeOffset="3376">101 1655 0,'23'0'63,"1"0"-63,-1 0 16,24 0-16,23 0 15,0 0-15,46 0 16,-23-24-16,47 1 15,0 0-15,23 0 16,0-1-16,0 1 16,0 0-16,0-1 15,-23 24-15,23 0 16,-23 0-16,0 0 16,0 0-16,0-23 0,-24 23 15,1 0-15,23-23 16,-47 23-16,23 0 15,1-24-15,-24 24 16,23 0-16,24-23 16,23 0-16,1 23 15,22-24-15,-23 1 16,23 0-16,-22 23 16,-1 0-16,-23-23 15,-1 23-15,-45 0 16,-1 0-16,0 23 15,-23-23-15,0 23 16,-24-23-16,24 23 0,0-23 16,-23 0-16,23 0 15,0 0-15,0 0 16,-24 0-16,24 0 16,-23 0-16,23 0 15,-47 0-15,24 0 16,-1 0-16,1 0 15,-1 0-15,1 0 16,-24 0-16,1 0 16,-1 0-16,0 0 15,0 0 1,1 0 0,-1 24-16,0-24 15,1 0-15,-1 23 16,0-23-1,-46-23 17,0-1-17</inkml:trace>
  <inkml:trace contextRef="#ctx0" brushRef="#br0" timeOffset="4035">2641 257 0,'-46'139'31,"22"-45"-31,1-1 16,-24 23-16,24-46 15,0 23-15,-1-46 16,24 0-16,0-24 0</inkml:trace>
  <inkml:trace contextRef="#ctx0" brushRef="#br0" timeOffset="4194">2571 746 0,'93'0'47,"-46"0"-47,-24 0 16,24 0-16,-24 23 16,1-23-1,-24 24-15,-24-24 16,1 0-16</inkml:trace>
  <inkml:trace contextRef="#ctx0" brushRef="#br0" timeOffset="4674">2385 583 0,'-23'70'62,"-1"0"-62,24 23 16,-23-23-16,23 0 16,0-24-16,-23 1 15,23-24-15,0-69 32,23-24-32,0 0 15,1 0-15,-24 0 16,23 23-16,0 1 15,0-1-15,1 24 16,-1-1-16,24-22 16,-1 23-16,1 23 15,23-24-15,-24 1 16,1 23-16,0 0 16,-24 0-16,0 0 15,1 23-15,-1 1 16,0-1-16,-23 47 15,23 0-15,-23 23 16,0 23-16,0 1 0,0-1 16,0-22-16,0-1 15,24-23-15,-24-24 16,0-22-16,0-48 31</inkml:trace>
  <inkml:trace contextRef="#ctx0" brushRef="#br0" timeOffset="4884">2874 653 0,'117'0'16,"-47"0"-1,0-24-15,-1 1 16,-22 0-16,0-1 16,-1 1-16,-46 0 15,24 0-15</inkml:trace>
  <inkml:trace contextRef="#ctx0" brushRef="#br0" timeOffset="5101">3200 303 0,'-23'163'32,"23"-70"-17,0 1-15,0 22 16,0 1-16,0-24 16,0 0-16,0-23 15,0-23-15,0-1 16,0 1-16,0-24 15,0-46 1</inkml:trace>
  <inkml:trace contextRef="#ctx0" brushRef="#br0" timeOffset="5415">3131 653 0,'-47'116'31,"24"-69"-15,23-1-16,-24-22 15,24-1-15,-23-23 16,46-23 0,-23-1-1,24-22-15,-1 23 16,0 23-16,1 0 15,-1 0-15,0 0 16,0 0-16,1 0 0,-1 0 16,0 23-16,1-23 15,-1 0-15,-23-23 32</inkml:trace>
  <inkml:trace contextRef="#ctx0" brushRef="#br0" timeOffset="6150">3503 233 0,'-23'93'47,"0"-46"-47,-1 0 15,1-24-15,0 0 16,23 1-16,23-24 47,0 0-47,1 0 16,-1-24-16,0 24 15,1 0-15,-24-23 16,23 23-16,-23 23 31,0 1-15,-47 22-16,24-23 0,0 24 15,-1 0-15,1-24 16,23 0-16,23-23 62,1-23-62,-1 23 16,0-23-16,1-1 16,-1 24-16,0 0 15,-46 24 17,0-1-32,-24 0 15,24 24-15,-1-24 16,1 1-16,23-1 15,23-23 32,1 0-47,-1 0 16,24 0-16,-24 0 16,0 0-16,1 0 15,-1 23 1,-23 24-16,-23-1 15,-1 1-15,-22 23 16,22-24-16,-22 1 0,22 0 16,-22-24-16,23 0 15,-1-23-15,-22 0 16</inkml:trace>
  <inkml:trace contextRef="#ctx0" brushRef="#br0" timeOffset="6293">3503 1049 0,'140'116'31,"-93"-69"-15,-1-24-16,1 1 0,-24-1 16,1 0-1</inkml:trace>
  <inkml:trace contextRef="#ctx0" brushRef="#br0" timeOffset="9071">218 3309 0,'-24'0'31,"24"-23"-31,47 23 78,23 0-62,0 0-16,23 0 16,24 0-16,-1 0 15,1 0-15,-1-23 16,24 23-16,0-24 0,23 1 15,-23 0 1,-1-1-16,25 24 0,-25 0 16,1 0-16,0 0 15,23 0-15,-23 0 16,0 0-16,0 0 16,-1 0-16,-22 0 15,23 0-15,-24 0 16,-23 0-16,24 0 15,0 0-15,-24 0 16,23 0-16,-23 0 16,24 0-16,-1 0 15,1 0-15,-1 0 16,1 0-16,0 0 16,-1 0-16,-23 0 0,24 0 15,-24 0-15,-23 24 16,23-24-16,24 23 15,-24-23-15,0 0 16,24 0-16,-48 0 16,25 0-16,-24 0 15,-24 0-15,1 0 16,-1 0-16,-22 23 16,22-23-16,-22 0 15,22 0-15,1 0 16,-24 0-16,24 0 0,-24 0 15,24 0-15,-24 0 16,0 0-16,1 0 16,-1 0-16,0 0 15,0 0-15,1 0 16,-1 0-16,0 0 16,1 0-16,-1 0 31,0-23-16,1 23 1,-1 0 0,0 0-1,0 0 1,-23 23 31,-23 1-47</inkml:trace>
  <inkml:trace contextRef="#ctx0" brushRef="#br0" timeOffset="11226">1499 2866 0,'-23'-69'62,"23"45"-46,-23 24 31,23 24-32,0 45-15,0 1 16,0 24-16,0-1 15,0 47-15,0-1 0,0 1 16,23 0-16,-23-23 16,0-24-16,0 0 15,0-23-15,0-23 16,0-24-16,0 0 16,0 0-1,-23-46 1,23 0-1,-24 0-15,24-24 16,-23 0-16</inkml:trace>
  <inkml:trace contextRef="#ctx0" brushRef="#br0" timeOffset="11540">1266 3705 0,'0'117'47,"0"-71"-32,0 1-15,24 23 16,-24 0-16,23 0 16,0-24-16,1 1 15,-24-24-15,23 1 16,0-24-16,0 0 15,1 0-15,-1 0 16,0-24-16,1-22 16,22-1-16,-22 1 15,-1-1-15,-23 0 16,23 1-16,0-1 16,-23 0-16</inkml:trace>
  <inkml:trace contextRef="#ctx0" brushRef="#br0" timeOffset="12207">2525 3938 0,'23'24'46</inkml:trace>
  <inkml:trace contextRef="#ctx0" brushRef="#br0" timeOffset="13129">2804 3915 0,'140'0'47,"-93"-23"-31,-1 23-16,1-24 15,-24 24-15,1-23 16,-1 23-16,-23-23 16,0 0-1,0-1 1,0 1-16,-23 0 15,-1-1-15,1 24 32,23 47-1,0 23-15,-23 0-16,23 46 15,0-22-15,0-1 16,0 0-16,0-23 15,0 0-15,0-47 16,0 0-16,0 1 16,0-48-1,0-22-15</inkml:trace>
  <inkml:trace contextRef="#ctx0" brushRef="#br0" timeOffset="13310">3084 3985 0,'-117'117'32,"94"-71"-17,0 1-15,0-1 16,-1-22-16,1-1 16,23 0-16,23-46 31</inkml:trace>
  <inkml:trace contextRef="#ctx0" brushRef="#br0" timeOffset="13438">3084 4102 0,'116'23'31,"-92"0"-15,-1-23-16,0 23 15,1 1-15</inkml:trace>
  <inkml:trace contextRef="#ctx0" brushRef="#br0" timeOffset="14188">3387 3775 0,'0'-46'62,"0"92"-62,0-22 16,-23 22-16,-1 1 16,1-24-16,23 24 15,0-24 1,23-23 15,1 0-15,-1-23-16,0 23 0,0-24 15,24 1-15,-24 23 16,-46 47 15,0-1-15,-24 1-16,1 0 16,22-1-16,1-23 15,23 24-15,-23-24 16,46-23 15,0 0-31,1 0 16,-1-46-16,23 22 15,-22-22-15,22-1 0,1 1 16,-24-24 0,1 23-16,-24 0 0,23 24 15,-23-23-15,0-1 16,-23 24-16,-1-24 15,1 24-15,0-1 16,-1 1-16,1 0 16,0 0-16,-1 23 15,24 23 32,0 0-47,0 24 16,24 23-16,-1 23 15,24 0-15,-24 0 16,24 24-16,-24-24 0,24 0 16,-24-23-16,23-23 15,-22-1-15,-1 1 16,0-47-16,-23 23 16,24-23-16,-24-23 15,0 0 1</inkml:trace>
  <inkml:trace contextRef="#ctx0" brushRef="#br0" timeOffset="14384">3690 3496 0,'46'116'47,"-22"-69"-31,-1 23-16,-23 0 15,0-24-15</inkml:trace>
  <inkml:trace contextRef="#ctx0" brushRef="#br0" timeOffset="16040">31 9135 0,'70'-23'47,"0"-1"-31,23 24-16,1-23 15,-1 23-15,23-23 16,1 23-16,23 0 16,-1-24-16,25 24 15,-1 0-15,0-23 16,-23 23-16,23 0 16,0 0-16,-23 0 15,-1 23-15,1-23 16,0 0-16,-23 24 15,-1-24-15,-23 0 16,1 23-16,22-23 0,1 0 16,-1 0-16,1 0 15,-1 0-15,24 0 16,0-23-16,-24 23 16,1-24-16,-1 24 15,-23 0-15,1 0 16,-24 0-16,-1 0 15,25 0-15,-24 0 16,0 0-16,-1 0 16,1 0-16,24 0 15,-25 0-15,1 0 16,0 0-16,0 0 0,0 24 16,0-24-16,23 0 15,-23 0-15,23 0 16,1 0-16,-25 0 15,25 0-15,-24 0 16,-1-24-16,1 24 16,0 0-16,-23 0 15,23 0-15,-24 0 16,1 0-16,0 0 16,-1-23-16,-22 23 15,22 0-15,-23 0 16,1 0-16,-1 0 15,0 0 17,1 0-17,-48 0 17</inkml:trace>
  <inkml:trace contextRef="#ctx0" brushRef="#br0" timeOffset="17090">474 7807 0,'117'-24'63,"-24"24"-63,0-23 16,23 0-16,24-1 15,23 1-15,1-23 16,-1 22-16,0 1 15,23 23-15,1 0 0,-1 0 16,24 0 0,-1 0-16,1 0 0,-23 0 15,22 0-15,-22 0 16,-1 0-16,1 0 16,-1 0-16,0 0 15,1 0-15,-24 23 16,0-23-16,-23 24 15,0-24-15,0 0 16,-24 0-16,1 0 16,-1 0-16,1 0 15,-47 0-15,23-24 16,-47 24-16,24 0 16,-23 0-16,-1 0 0,1 0 15,-24 0-15,24 24 16,0-24-16,-24 23 15,24-23-15,-24 23 16,0-23-16,0 0 16,-23 23-16,24-23 15,-1 24 1,0-24 0,1 0-1,-24 23 1,-24-23 15</inkml:trace>
  <inkml:trace contextRef="#ctx0" brushRef="#br0" timeOffset="18065">2292 8226 0,'0'-140'47,"0"94"-32,23-24-15,-23 0 16,23-23-16,1-1 16,-24 1-16,23 0 0,-23 0 15,0 0-15,0 23 16,0 0-16,-23 0 15,23 23-15,0 24 16,0 0-16,0-1 16,-24 24 31,24 24-32,-23 22 1,0 1-16,-24-24 15,24 0-15,23 1 16,-24-1-16,24-46 47,0-1-47,0-22 16,24-1-16,-1 1 15,-23-1-15,23 24 16,1-1-16,-24 1 15,23 0-15,24 23 16,-24-23-16,0 23 16,24 0-16,-1 0 15,-22 0-15,22 23 16,-22 0-16,22 0 16,-23 24-16,1-24 0,22 1 15,-46-1-15,24 0 16</inkml:trace>
  <inkml:trace contextRef="#ctx0" brushRef="#br0" timeOffset="18627">2991 8110 0,'116'-47'47,"-69"24"-32,-1-1-15,-22 24 0,-1-23 16,0 0 0,-23-1-16,0 1 15,-23 0 1,0 0-1,-1 23 1,24 46 15,-23 1-15,23-1-16,0 24 16,0 0-16,-23 0 15,23-23-15,0-1 16,0 1-16,0-24 15,23 1-15,0-24 16,1-24 0,-24-22-1</inkml:trace>
  <inkml:trace contextRef="#ctx0" brushRef="#br0" timeOffset="18980">3433 7783 0,'-46'24'47,"23"-1"-31,-1 24-16,1-24 0,23 0 16,-23 0-16,23 1 15,0-1-15,0 0 31,0 1-15,23-24-16,-23 23 16,23 24-16,-23-24 15,0 23-15,24 24 16,-24-23-16,0 23 16,0-23-16,0-1 15,0 1-15,0-24 16,0 0-16,0-69 47</inkml:trace>
  <inkml:trace contextRef="#ctx0" brushRef="#br0" timeOffset="19827">3480 7923 0,'47'-93'31,"-47"70"-31,23 23 16,0 0-16,-23 23 31,0 0-31,0 24 16,-23-24 0,0 24-16,23-24 0,-24 0 15,24 1-15,24-24 47,-1 0-31,0 0-16,1 0 15,-1 0 1,-46 0 62,23 23-78,0 0 63,0 1-32,0-1-16,-24 0 1,24 0-16,-23-23 16,23 24-1,-23-24-15,46-24 94,0 24-78,1 0-16,-1 0 15,0 0-15,1 0 16,-48 24 15,1 22-31,0-22 16,-1-1-16,24 0 15,-23-23-15,23 24 16,0-1 0,23-23 15,1 0-31,-1 0 16,0 0-16,24 0 15,-24-23-15,24-1 16,-24 1-16,24 0 15</inkml:trace>
  <inkml:trace contextRef="#ctx0" brushRef="#br0" timeOffset="24674">218 10906 0,'116'0'31,"-46"0"-31,23 0 16,1 0-16,-1 0 15,23 0-15,1 0 16,23 0-16,-1 0 0,1-23 16,0 23-16,0 0 15,23-24-15,0 24 16,0-23-16,-23 23 16,0-23-16,-24-1 15,1 24-15,-1 0 16,1-23-16,-1 23 15,-22 0-15,22 0 16,24 0-16,0 0 16,0-23-16,-1 23 15,25-24-15,-1 24 16,0-23-16,-23 23 16,-1 0-16,1 0 0,0 23 15,0-23-15,0 24 16,-1-24-16,1 0 15,-23 0-15,-1 0 16,-22 0-16,-25-24 16,1 24-16,0 0 15,0 0-15,0 0 16,-23 0-16,23 0 16,-24 0-16,24-23 15,-47 23-15,24 0 16,-24 0-16,1-23 15,-1 23-15,0 0 16,1 0-16,-1 0 0,0-23 16,0 23-1,1 0 1</inkml:trace>
  <inkml:trace contextRef="#ctx0" brushRef="#br0" timeOffset="26855">1616 8972 0,'0'23'47,"23"0"-32,-23 24-15,23-24 16,-23 1-16,24-1 15,-24 0-15,0 1 16,23-24-16</inkml:trace>
  <inkml:trace contextRef="#ctx0" brushRef="#br0" timeOffset="27351">1849 8948 0,'-117'70'47,"71"-23"-32,-24 23-15,23 0 16,-23-24-16,24 1 16,-1 0-16,24-24 0,23 0 15,23-23 16,24 0-31,-1 0 16,1-23-16,0-24 16,22 1-16,-22-1 15,0 1-15,-1-24 16,-22 46-16,-1-22 16,-23 22-16,0 1 15,0 0 1,-23 23-16,-1-24 15,1 24-15,0 0 16,23 24 0,-24-1-16,24 24 15,0-24-15,0 24 16,-23-24-16,23 24 16,0-24-16,0 0 15,0 0-15,0 1 16,23-24 15</inkml:trace>
  <inkml:trace contextRef="#ctx0" brushRef="#br0" timeOffset="27507">1756 9112 0,'-94'139'31,"71"-92"-31,0 0 15,0-1-15,-1-22 16,24-1-16,0 0 16,0-46-1</inkml:trace>
  <inkml:trace contextRef="#ctx0" brushRef="#br0" timeOffset="27930">1709 9251 0,'117'-23'47,"-141"23"-16,1 23-31,0-23 16,-1 0 0,1 0 30,23 24-46,0-1 16,0 0 0,0 24-16,0 0 15,0-24-15,0 23 16,0-22-16,0-1 0,0 0 16,23 1-1,1-1 1,-1-23-16,0 23 15,1-23-15,-1 0 16,0 24-16,0-24 16,-46-24 31,0 24-47,-24 0 15,24-23-15</inkml:trace>
  <inkml:trace contextRef="#ctx0" brushRef="#br0" timeOffset="28154">1639 9554 0,'23'-46'47,"1"46"-47,-1 0 16,0 0-16,1 0 15,-1 0-15,0 23 16,-23 0-1,0 1-15,-23 22 16,23-22-16,-23-1 16,-1 0-16,1-23 15,23-46 17</inkml:trace>
  <inkml:trace contextRef="#ctx0" brushRef="#br0" timeOffset="28648">1826 9205 0,'46'-93'16,"-23"69"0,1 1-16,-1 23 15,-23 23 32,0 1-31,23-1-16,-23 0 15,24-23 1,-1 0-16,0 0 16,1 0-16,-1 0 15,0 0 1,1 0-16,-24 24 16,0-1-16,0 0 15,0 24-15,-24 23 16,1-24-16,0-22 15,-1 22-15,1-23 16,0 1-16,-1-24 16,1 0-1,23-24 1,-23 1-16,23-23 16,0 22-16,46 48 46,-22-1-30,-1-23-16,24 23 16,-24-23-16,0 0 15,1 0-15,-1 0 16,-23-23-16</inkml:trace>
  <inkml:trace contextRef="#ctx0" brushRef="#br0" timeOffset="29242">2268 9135 0,'94'-23'47,"-71"23"-32,-23 23 1,0 0-16,-23 24 15,-1-24-15,1 0 16,0 1-16,-1-1 16,24 0-1,0-46 17,24 23-17,-1 0-15,0-23 16,1-1-16,-24 1 15,23 0-15,-23 0 16,0-1 0,0 1-16,0 0 15,-23-1-15,23 1 16,-24 23 0,1 0 15,23 23 0,0 1-31,0 46 0,23-24 16,-23 24-16,24 23 15,-24-23-15,23-23 16,-23-1-16,0 1 16,0-24-16,0 1 15,-23-48 32,-1-22-47,1-1 16,23-23-16</inkml:trace>
  <inkml:trace contextRef="#ctx0" brushRef="#br0" timeOffset="29646">2338 9018 0,'117'-46'31,"-71"46"-31,1 0 16,-24-24-16,24 24 15,-24 0-15,-23 47 32,-23-24-17,0 1-15,-24-1 16,24 0-16,-1 1 15,1-24-15,23 23 0,-23-23 32,46 0 15,-23 47-32,23-24-15,-23 23 16,0 24-16,0-23 15,-23 23-15,23 0 16,-23-24-16,23 1 16,0-24-16,-24 1 15,24-48 1</inkml:trace>
  <inkml:trace contextRef="#ctx0" brushRef="#br0" timeOffset="30058">2548 9298 0,'116'-93'32,"-92"70"-17,22-1-15,-22 1 16,-1 23-16,-46 0 47,-1 0-47,1 0 15,0 23-15,-1 1 16,1-1-16,0 0 16,23 0-16,0 1 15,-23 22-15,23 1 16,0 0-16,0 22 16,0-22-16,23 23 15,-23-47-15,23 24 16,0-24-16,1-23 15,-1 0-15,0 0 16,-23-23 0,0 0-1,0-1 1,0 1-16,-23 0 16,0-1-16,-1 1 15,1 0-15</inkml:trace>
  <inkml:trace contextRef="#ctx0" brushRef="#br0" timeOffset="31236">2781 9135 0,'93'-70'31,"-46"47"-31,-24 23 16,0-24 0,1 24-16,-48 0 47,1 24-32,23-1 1,0 0-16,0 24 15,0 0-15,0 22 16,0 1-16,0 0 16,0 23-16,0-46 15,0 23-15,0-23 16,23-24-16,-23 0 0,0-69 47,0 22-32,0-22-15,-23-24 16,23 0-16,0 0 16,0 0-16,0 23 15,0 1-15,0 23 16,23 23 15,1 0-15,-24 23 15,0 0-15,0 0-16,0 1 15,0-1-15,-24 0 16,24 1 0,-23-24 15,23 23-16,-23 0 1,23 1-16,0-1 16,0 0-1,0-46 48,23 0-48,0-24-15,1 0 16,-1 1-16,0-1 16,-23-23-16,24 24 15,-1 22-15,0-22 16,1 22-16,-1 1 16,-23 0-16,23 23 15,0-24 1,-23 48 15,0-1-15,0 24-16,0-24 0,0 24 15,0-24-15,-23 24 16,0-24-16,23 23 16,-23-22-16,23-1 15,0-46 32,23-1-31,-23 1-16,23 0 15,0 0-15,1 23 16,-1 0-16,-23-24 16,23 24-16,1 0 15,-24 24 1,0-1-16,0 0 15,-24 24-15,24-24 16,-23 24-16,23-24 16</inkml:trace>
  <inkml:trace contextRef="#ctx0" brushRef="#br0" timeOffset="31573">3270 9368 0,'0'116'47,"-23"-92"-47,0 22 0,-1 1 16,1-24-16,0 1 16,0-24-16,-1 0 15,1 0 1,23-24-16,0 1 15,0-24-15,0 24 32,23 23-32,1 0 15,-1 23-15,0 1 16,24-1-16,-24 0 16,24 24-16,-24-1 15,24-22-15,-24 22 16,-23 1-16,23-24 0</inkml:trace>
  <inkml:trace contextRef="#ctx0" brushRef="#br0" timeOffset="32045">1802 10370 0,'-23'47'47,"23"-1"-47,0 24 16,-23-23-16,-1 23 15,24-24-15,-23 1 16,23-1-16,0-22 16</inkml:trace>
  <inkml:trace contextRef="#ctx0" brushRef="#br0" timeOffset="32354">1826 10510 0,'46'116'32,"-23"-69"-32,1-24 15,-24 24-15,23-24 16,-23-70 31,0 1-47,0 23 15,0-24-15,0 24 16,0-1-16,23 1 16,-23 0-16,24 23 0,-1-24 15,24 1-15,-1-23 16,1 22-16,-1 1 15,1 0-15,-24-1 16,1 1-16</inkml:trace>
  <inkml:trace contextRef="#ctx0" brushRef="#br0" timeOffset="32586">2082 10230 0,'47'117'32,"-24"-47"-32,23-1 15,1 1-15,0 24 16,-24-25-16,24-22 16,-24 23-16,0-47 15,-23 24-15,0-24 16,0-46-1</inkml:trace>
  <inkml:trace contextRef="#ctx0" brushRef="#br0" timeOffset="32765">2175 10067 0,'93'117'31,"-46"-71"-15,-24 24-16,24-23 15,-24-1-15,0 1 16</inkml:trace>
  <inkml:trace contextRef="#ctx0" brushRef="#br0" timeOffset="33297">2571 10300 0,'117'-70'47,"-94"70"-47,0-23 15,-23 46 1,0 0-1,0 24-15,-23 0 0,0-1 16,-1 1 0,1 23-16,0-24 0,23 1 15,-23-24-15,-1 24 16,24-70 15</inkml:trace>
  <inkml:trace contextRef="#ctx0" brushRef="#br0" timeOffset="33605">2664 10510 0,'24'93'47,"-1"-93"-47,0-47 31,-23 24-16,24-24-15,-24 24 16,23 0-16,0 0 16,-23-1-16,24 24 15,-1 0-15,0 0 16,-23 24 0,0-1-1,0 23-15,-23-22 16,0-1-16,23 0 15,-24 1-15,24-1 16,-23-23-16</inkml:trace>
  <inkml:trace contextRef="#ctx0" brushRef="#br0" timeOffset="34281">2828 10137 0,'116'-23'47,"-93"23"-47,1 0 16,-24 23 15,0 0-16,-24 1-15,24-1 16,-23 0-16,23 0 16,0 1 31,0-1-32,0 24-15,0-1 16,0 1-16,0-24 15,0 24-15,0-24 0,0 0 32,23-23-32,1-23 15,-1 0 1,0-1-16,1 24 16,-1 0-16,0 0 15,1 24 1,-1-1-16,-23 0 15,0 1-15,0-1 16,0 24-16,0-24 16,-23 0-16,-1 0 15,1 1-15,-24-24 16,24 0-16,0 0 16,-1-24-16,1 1 15,23 0-15,-23 0 0,23-1 16,23 1 15,0 23-31,1-23 16,22 23-16,1-24 15,-24 1-15,24 0 16,-24-1-16,0 1 16</inkml:trace>
  <inkml:trace contextRef="#ctx0" brushRef="#br0" timeOffset="34715">3200 10137 0,'140'0'47,"-116"0"-47,-1 0 15,0 0 1,-46 23 0,0 1-1,-1-1 1,1-23-16,23 23 16,-23 0-16,23 1 0,-24-1 15,24 24 1,0-1-16,0-22 0,24 22 15,-1-23-15,0 1 16,24-1-16,-24 0 16,0-23-16,24 0 15,0 0-15,-1 0 16,1 0-16,0 0 16,-1-23-16,-23 23 15,1-23-15,-1-1 16,-23 1-1,-23 0-15</inkml:trace>
  <inkml:trace contextRef="#ctx0" brushRef="#br0" timeOffset="34912">3410 10207 0,'70'116'62,"-70"-69"-62,23-24 16,-23 1 0</inkml:trace>
  <inkml:trace contextRef="#ctx0" brushRef="#br0" timeOffset="35062">3573 10137 0,'-93'140'32,"70"-94"-32,-1 24 15,24-23-15,-23-24 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4:58.9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1380 0 0,'-24'0'31,"1"0"-16,-23 0 1,-1 23-16,-23-23 16,-23 23-16,-24 24 15,1-24-15,-1 24 16,1-1-16,-24-22 16,47 22-16,-24-23 0,47 1 15,24-24-15,-1 23 16,24-23-1,23 23-15,-23-23 0</inkml:trace>
  <inkml:trace contextRef="#ctx0" brushRef="#br0" timeOffset="315">378 46 0,'-93'47'47,"46"-1"-47,0 1 16,1 0-16,-1-1 16,24 1-16,-24-24 15,47 0-15,-23 1 16,23-1-16,0 0 15,0 1-15,23 22 16,1-22-16,22 22 16,1 1-16,-1-24 15,1 0-15,0 1 16,46-1-16,-23-23 16,23 0-16,0 0 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5:0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304 94 0,'24'0'63,"-1"-24"-48,24 24-15,-24 0 16,0 0-16,1 0 16,-24 24-1,-24-1 1,1 47-16,0-24 16,-24-22-16,24 22 15,-1 1-15,1-24 16,23 1-16,0-1 15,23 0-15,1 24 16,-1-1-16,0 1 16,1 0-16,-1-1 15,0 24-15,-23-23 16,0-1-16,0 1 16,0-1-16,0-22 15,-23-24 1,0 0-1,-1 0-15,-22-24 16,-1 1-16,1-23 16,22 22-16,-22-22 0,-1 22 15,0-22-15,24 22 16,0 1-16,0 0 16,23 0 15,23 23-16,23-24-15,1 24 16,0-23-16,-24 23 16,0 0-16,-23 23 15,0 1 1,0 22-16,0 1 16,-23-24-16,23 0 15,23-23 16,1-23-31,22-24 16,1 24-16,23-23 16,-24-1-16,1 24 15,-24-1-15,24 1 16,-24 0-16,-23 46 47,-23 24-47,-1-24 15,1 0-15,23 1 16,23-24 15,1 0-15,22 0-16,-22-24 16,-1 1-16,0 0 15,-23-1-15,0 1 16,-46 23-1,-1-23-15,0 23 16,-22 0-16,22 0 16,-23 0-16,23 0 15,1 0-15,-1 0 16,24 0-16,0 0 16,-1 0-16,1 0 15,23 23-15,0 0 0,0 1 16,0 46-16,23-24 15,1 24-15,-1-23 16,0 23-16,1-1 16,22-22-16,-23 0 15,24-24-15,-24 0 16,1-23-16,-1 0 16,0 0-16,1 0 15,22-23-15,-23-24 16,24-23-16,-24 1 15,24-1-15,-24-24 16,1 25-16,-24-25 16,23 24-16,-23 24 0,23-1 15,-23 24 1,0 46 15,24 1-31,-1 45 16,0 1-16,-23 0 15,23 0-15,1 0 16,-1 0-16,-23-23 16,0-1-16,23-23 15,-23 1-15,0-1 16,24-23 0,-24-47-16</inkml:trace>
  <inkml:trace contextRef="#ctx0" brushRef="#br0" timeOffset="164">1073 164 0,'24'93'31,"-1"-70"-31,-23 24 16,23-47-1</inkml:trace>
  <inkml:trace contextRef="#ctx0" brushRef="#br0" timeOffset="486">1330 164 0,'-117'93'46,"71"-70"-46,-1 24 16,0-24-16,1 24 16,23-24-16,-1-23 15,1 23-15,46-23 32,1 0-17,22 0-15,1-23 0,-1 0 16,1-1-16,0 1 15,-1 0-15,1-24 16,-1 24-16,-22-1 16,-1-22-16,-23 23 15,0-1-15,-47 1 16,24 0-16</inkml:trace>
  <inkml:trace contextRef="#ctx0" brushRef="#br0" timeOffset="666">1237 24 0,'-24'-24'16,"24"48"31,0 22-47,0 24 0,0 0 15,0 23-15,0 1 16,0-25-16,24 1 16,-24-46-16,0 22 15,0-22 1,0-48-1</inkml:trace>
  <inkml:trace contextRef="#ctx0" brushRef="#br0" timeOffset="824">1213 280 0,'-70'117'15,"47"-48"-15,-24 1 16,24-23-1,23 0-15,-23-1 0,0-46 16</inkml:trace>
  <inkml:trace contextRef="#ctx0" brushRef="#br0" timeOffset="1274">1097 513 0,'140'-47'31,"-94"24"-15,24 23-16,-23 0 15,-1 0-15,1 0 16,-94 0 15,1 23-31,-1-23 16,24 0-16,-1 0 16,1 0-16,0 0 15,0 0 1,23 47 15,0-24-31,0 47 16,0-23-16,0-1 15,0 1-15,-24 0 16,24-24-16,0 0 16,0 1-16,0-1 15,24-23 1,-1 0-16,0 23 0,0-23 15,24 23-15,0-23 16,-24 0-16,0 24 16,1-24-16,-1 0 15,-46 0 17,-1 0-32,-22-24 15,-1 1-15,-23 0 16</inkml:trace>
  <inkml:trace contextRef="#ctx0" brushRef="#br0" timeOffset="1530">1120 746 0,'-47'-23'47,"71"-1"-31,-1 24-16,24 0 15,-24 0-15,24 0 16,-24 0-16,0 0 15,0 0-15,-23 24 16,0-1-16,0 24 16,0-1-16,-23 24 15,0-47-15,0 24 16,-1-24-16,1 1 16,23-71-1,0 0-15,0-46 16</inkml:trace>
  <inkml:trace contextRef="#ctx0" brushRef="#br0" timeOffset="2091">1423 257 0,'116'-70'32,"-92"70"-32,-1-23 15,-23 46 1,0 0-1,0 0-15,0 1 16,0-1-16,-23 0 0,23 1 16,23-24-1,0 0 1,1 0-16,-1 0 16,0 0-16,1 0 15,-1 0-15,24 0 16,-24 0-16,0 0 15,0 0-15,-23 23 16,0 24-16,0-1 16,-23 24-16,-23 23 15,-1-23-15,0 0 16,1 0-16,-1-23 16,24-24-16,-1 0 15,1-23-15,0 0 16,0-23-16,23-47 0,0 23 15,0-23 1,0 24-16,0-1 0,0 24 16,0 0-16,23 23 31,23 23-15,-22 0-16,22 1 15,1 22-15,-24 1 16,24-24-16,-24 24 15,1-1-15,-1-22 16,0-1-16,0 0 16,-23 0-16,24 1 0,-1-24 15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5:19.3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39 0,'-24'0'219,"24"23"-203,0 24-1,-23-1-15,23 1 16,0 23-16,0 0 16,-23-24-16,23 48 15,0-24-15,0 23 16,0 0-16,0 0 15,0 24-15,0-24 16,0 0-16,0-23 16,0 23-16,0-46 15,0 23-15,0-24 16,0 1-16,0-24 0,0 1 16,0-1-16,-24-23 15,24 23-15,0-46 47,0-24-47,-23 1 16,23-1-16,0 1 15</inkml:trace>
  <inkml:trace contextRef="#ctx0" brushRef="#br0" timeOffset="1325">140 39 0,'47'0'94,"-24"0"-79,24-23-15,-1 23 16,24 0-16,0 0 16,0 0-16,23 0 15,-23 0-15,23 0 0,0 0 16,1 0-16,22 0 15,-23 0-15,24 0 16,-1 0-16,1 0 16,-1 0-16,1 23 15,-24-23-15,24 23 16,-24-23-16,0 24 16,-23-24-16,23 23 15,-23 0-15,0 0 16,0-23-16,-23 24 15,22-24-15,-22 0 16,0 23-16,23-23 16,-1 0-16,-22 0 0,23 23 15,-23-23 1,22 0-16,1 0 0,-23 0 16,0 0-16,-1 0 15,1 0-15,-1 0 16,1 24-16,-24-24 15,24 0-15,-24 23 16,1-23-16,22 0 16,-23 0-16,1 0 15,-1 0-15,0 23 16,1-23 0,-1 0-16,0 0 0,1 0 31,-1 0-16,-23 24 157,0-1-156,0 0-16,0 0 16,0 1-16,0 22 15,0-22-15,0 22 16,0 1-16,0 0 15,0-1-15,0 1 16,0-1-16,0 24 16,0-23-16,0 23 15,0-24-15,0 24 16,0 0-16,0-23 0,0-1 16,0 1-1,0-24-15,0 24 0,0-24 16,0 1-16,0-1 15,0 0-15,0 0 16,0 1-16,0-1 16,0-46 46,-23 23-31</inkml:trace>
  <inkml:trace contextRef="#ctx0" brushRef="#br0" timeOffset="4194">0 1577 0,'0'-23'15,"24"23"17,22 0-17,-23 0-15,24-24 16,23 24-16,-23 0 16,-1 0-16,1 0 15,-1 0-15,24 0 16,-23 0-16,-1 0 15,24 0-15,0 24 0,-23-24 16,23 0 0,-24 0-16,24 0 0,0 0 15,-23 23-15,23-23 16,0 0-16,0 23 16,-1-23-16,1 0 15,24 0-15,-24 0 16,23 0-16,0 0 15,0 24-15,0-24 16,-23 0-16,0 23 16,23 0-16,-23-23 15,0 23-15,23-23 16,-23 24-16,0-24 16,0 0-16,0 0 15,0 0-15,23 0 0,-46 0 16,23 0-16,-24 23 15,24-23-15,-23 0 16,-1 23-16,24-23 16,-23 0-16,0 0 15,-1 0-15,1 0 16,-1 0-16,1 0 16,-24 0-16,24 0 15,-24 0-15,0 0 16,1 0-16,-1 0 15,24 0-15,-24 0 16,0 0-16,24 0 0,-24 0 16,0 0-16,24 0 15,-24 0-15,1 0 16,-1-23-16,0 23 16,1 0-16,-1 0 15,0 0 1,-23-23 124,0-1-108,0 1-32,0-23 15,0 22-15,0-22 16,0 22-16,0-22 16,0 22-16,0 1 15,-23 0-15,0 0 16</inkml:trace>
  <inkml:trace contextRef="#ctx0" brushRef="#br0" timeOffset="5513">3892 691 0,'-24'94'15,"1"-24"-15,23-24 16,-23 1-16,23-1 16,0 1-16,-23 0 15,23-24-15,0 0 16,0-69 46,0 22-62,0-46 16,23 24-16,-23-1 16,0-23-16,23 24 15,-23-24-15,0 23 16,0 1-16,0-1 0,0 24 15,-23-1-15,23 48 47,0-1-47,0 24 16,0 22-16,0 1 16,0 24-16,0-1 15,0 23-15,0 1 16,0-1-16,0 1 15,-23-24-15,23 0 16,0-23-16,0-23 16,0-24-16,0 0 0,0-46 47,23-24-47,-23-22 15,23-1-15,-23-24 16,0 25-16,23-25 15,-23-22-15,0 23 16,0-1-16,0 1 16,0-23-16,0 22 15,0 1-15,0 23 16,0 24-16,0-1 16,0 0-16,0 24 15,0 0 1,24 23-16,-24-23 15,0-1 17,0 48 46,0-1-78,0 23 15,0-22-15,0 46 16,0-24-16,0 24 0,0 23 16,0 1-1,0 22-15,0-23 0,0 24 16,0-24-16,0 24 16,0-47-16,0 23 15,0-23-15,0-24 16,0 24-16,0-23 15,0-24-15,0 24 16,0-24-16,0 0 16,0 1-1</inkml:trace>
  <inkml:trace contextRef="#ctx0" brushRef="#br0" timeOffset="7436">4404 878 0,'0'23'31,"24"-23"-16,22 0-15,1 0 16,23 0-16,-24 0 16,24 0-16,-23-23 15,0 0-15,-24 23 16,0 0-16,-23-24 16,-23 1-1,0 23 1</inkml:trace>
  <inkml:trace contextRef="#ctx0" brushRef="#br0" timeOffset="7647">4684 738 0,'0'117'47,"0"-48"-47,0 1 16,0 24-16,0-25 15,0 1-15,0 0 16,0-23-16,0-24 16,0 1-16,0-1 15,-23 0-15</inkml:trace>
  <inkml:trace contextRef="#ctx0" brushRef="#br0" timeOffset="7817">4707 1018 0,'-93'93'31,"70"-47"-15,0 1-16,-1 0 15,1-24-15,0 24 16</inkml:trace>
  <inkml:trace contextRef="#ctx0" brushRef="#br0" timeOffset="7983">4661 1088 0,'116'46'31,"-69"-46"-16,-24 23-15,0-23 16</inkml:trace>
  <inkml:trace contextRef="#ctx0" brushRef="#br0" timeOffset="8757">4917 831 0,'47'0'63,"-24"0"-63,-46 47 47,-1-24-47,1 24 15,-24-24-15,47 0 0,0 1 32,24-24-17,-1-24 1,0 24-16,24-23 16,-24 0-16,1 23 15,22-24-15,-22 1 16,-1 23-16,-46 23 31,-1 1-15,-22 46-16,-24-24 15,46 1-15,-22-1 16,46-22-16,-24-1 16,24 0-16,0 1 15,24-24 1,-1 0-16,0-24 15,1-22-15,-1 22 16,24-22-16,-24-1 16,24 1-16,-47-1 15,23 0-15,-23 24 16,0-23-16,-23 22 16,-1-22-16,1 22 15,0-22-15,-1 22 16,24 1-16,-23 23 15,23 23 17,0 24-17,23 0-15,-23 23 16,24-24-16,-1 47 16,24-23-16,-24 0 15,0 0-15,24 0 16,-24-23-16,0-1 15,1 1-15,-24-24 16,23 0-16,-23 1 16,0-48-1</inkml:trace>
  <inkml:trace contextRef="#ctx0" brushRef="#br0" timeOffset="8959">5127 482 0,'46'70'47,"-22"-47"-31,-24 0-1</inkml:trace>
  <inkml:trace contextRef="#ctx0" brushRef="#br0" timeOffset="9378">5360 808 0,'0'140'32,"23"-94"-32,-23-22 15,23 22-15,-23-22 16,24-48 15,-1-22-31,0-1 0,1 0 16,-1 1-16,0-1 15,1 24-15,-1 0 16,0-1-16,0 24 16,1 0-1,-1 0 1,-23 24 0,0-1-1,0 24-15,-23-24 16,-24 0-16,24 24 15,0-24 1,-1-23-16,1 0 16,23-23-16,-23-1 0,23-22 15</inkml:trace>
  <inkml:trace contextRef="#ctx0" brushRef="#br0" timeOffset="9581">5523 598 0,'0'140'31,"0"-47"-15,0 0-16,0 24 15,0-24-15,0 24 16,0-24-16,0-23 16,0-24-16,0-22 0,0-1 15,0-46 1,0-1-1</inkml:trace>
  <inkml:trace contextRef="#ctx0" brushRef="#br0" timeOffset="10174">5779 528 0,'47'47'47,"-24"-47"-16,1-23 0,-1 23-15,-23-24-16,23 24 15,-23 24 48,0-1-48,0 24-15,0-24 16,0 47-16,0-24 16,0 1-16,0 0 15,0-24-15,0 0 16,0 0 0,0-46 15,0 0-16,0 0-15,23-24 16,1 0-16,-1 24 0,0-24 16,-23 24-16,24 23 15,-24-23 1,23 23-16</inkml:trace>
  <inkml:trace contextRef="#ctx0" brushRef="#br0" timeOffset="10610">5756 901 0,'23'117'31,"-23"-71"-31,0-22 15,0-1-15,0 0 16,0 0 0,0-46 15,24 0-31,-24-24 16,23 1-16,0 22 15,1-22-15,-1 22 16,-23 1-1,23 23-15,0 0 16,1-23-16,-1 23 16,0 0-16,1 0 15,-24 23-15,0 0 16,0 1-16,0 22 16,-24 1-16,24 0 15,-23-1-15,0 1 16,23-24-16,0 0 15,-24-23 1,24-23 0</inkml:trace>
  <inkml:trace contextRef="#ctx0" brushRef="#br0" timeOffset="10782">5942 1088 0,'0'23'62,"-23"0"-62,23 24 16,-23-1-16,0 1 16,-1-24-16,1 1 15,0-1-15,-1 0 16,1-23 0</inkml:trace>
  <inkml:trace contextRef="#ctx0" brushRef="#br0" timeOffset="10916">5849 1274 0,'117'93'31,"-94"-69"-31,24-1 16,-24 0-16,0 0 16,1 1-16</inkml:trace>
  <inkml:trace contextRef="#ctx0" brushRef="#br0" timeOffset="23117">746 645 0,'0'46'47,"0"-22"-31,0 22-16,0 24 0,0-23 16,0-1-1,0 24-15,-23-23 0,23 0 16,0-1-16,-24-23 15,24 1-15,0-48 32</inkml:trace>
  <inkml:trace contextRef="#ctx0" brushRef="#br0" timeOffset="23829">769 598 0,'140'-23'47,"-70"23"-32,-23 0-15,22 0 16,-22 0-16,0 0 16,23 0-16,-24 0 15,-23 23-15,1-23 16,-1 0-16,0 0 16,-23 24-1,0-1 1,0 0-1,0 24-15,0-24 16,0 24-16,0 23 16,0-1-16,0 1 15,0 0-15,-23 0 16,23 0-16,0-23 16,0-24-16,0 0 15,0 1 1,0-48 46,-23 24-30,-1-23-17,1 23 1,0 0-16,0-23 15,-1 23-15,-22-24 16,-24 24-16,23-23 16,-23 23-16,24 0 15,-1-23-15,0 23 16,1 0-16,23 0 0,-1 0 16,1-24-16,0 24 15</inkml:trace>
  <inkml:trace contextRef="#ctx0" brushRef="#br0" timeOffset="25007">1165 831 0,'0'-46'47,"-23"46"-31,0 0-16,-1 0 15,1 0-15,0 23 16,0 0-16,-1 1 16,24-1-16,-23 0 15,23 24-15,0-1 16,0-22-16,0 22 15,0-22-15,23-24 32,1 0-32,-1-24 15,0 1-15,0-47 0,1 23 16,-1 24 0,0-23-16,1 46 0,-24-24 15,0 48 1,0 22-1,0 1-15,23-1 16,-23 1-16,0-24 16,23 24-16,-23-24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0:53.0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70 303 0,'-23'0'63,"23"24"-32,0 22-16,0 24-15,0 0 16,0 0-16,0 23 0,-23-23 16,23-23-1,0-1-15,0-22 0,0-1 16,-24 0-16</inkml:trace>
  <inkml:trace contextRef="#ctx0" brushRef="#br0" timeOffset="488">187 443 0,'46'47'46,"-22"-24"-30,-24 24-16,0-1 16,0 1-16,0-1 15,-24-22-15,24-1 16,0 0-16,0-46 62,0-24-62,24 1 16,-1-1-16,0 1 16,1 22-16,-1-22 0,0-1 15,1 24-15,-1 0 16,0 23-16,0 0 16,1 0-16,-1 0 15,-23 23-15,0 23 16,0 24-16,0-23 15,0 23-15,0-24 16,-23 1-16,23-24 16,0 1-1,0-48 1,0 1 0</inkml:trace>
  <inkml:trace contextRef="#ctx0" brushRef="#br0" timeOffset="788">863 163 0,'-24'117'47,"1"-47"-31,0 23-16,-1 0 15,1-23-15,23 23 16,0-23-16,0-23 16,0 0-16,0-24 15,0 0-15,23-23 0,-23 23 16,24-23-16,-1-23 16,0 0-1,-23 0-15,24-24 16,-24 0-16,23 1 15</inkml:trace>
  <inkml:trace contextRef="#ctx0" brushRef="#br0" timeOffset="999">630 443 0,'139'0'31,"-92"0"-15,0 0-16,-1 0 15,-22 0-15,-1-23 16,0 23-16,0-23 16,-23-1-16</inkml:trace>
  <inkml:trace contextRef="#ctx0" brushRef="#br0" timeOffset="1239">164 0 0,'116'70'16,"-69"-46"-1,-24-24-15,24 23 16,-24 0-16,0-23 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5:49.5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93 176 0,'0'23'78,"0"0"-63,0 1-15,0 22 16,0 1-16,0-1 16,0 1-16,0 23 15,-23 0-15,23 0 16,0 0-16,0-24 16,0 24-16,0 23 0,-23-23 15,23 23-15,0-23 16,-24 24-16,24-25 15,0 1-15,-23 24 16,23-48-16,0 24 16,0-23-16,0-1 15,0 1-15,0-24 16,0 1-16,0-1 16,0 0-1,0 0-15,0 1 16,0-1-16,0 0 15,0 24-15,0-24 16,0 1-16,0-1 0,0 0 31,23-23 141,1-23-156,22 23-16,-23-23 15,24 23-15,-24-24 16,47 24-16,-23-23 16,-1 23-16,24 0 15,0 0-15,0 0 16,0 0-16,0 0 16,23 0-16,-23 0 15,23 0-15,24 0 16,-24 23-16,0-23 15,0 0-15,1 0 0,-1 0 16,-23 0 0,0 24-16,0-24 0,0 0 15,-1 0-15,-22 0 16,23 0-16,-23 0 16,22 0-16,1 0 15,-23 23-15,23-23 16,-24 0-16,1 0 15,23 23-15,-23-23 16,-1 23-16,1-23 16,-1 24-16,1-24 15,0 0-15,23 23 16,-1-23-16,1 0 16,24 23-16,-1-23 0,-23 0 15,23 0-15,0 0 16,-23 24-16,23-24 15,-46 0-15,23 23 16,-24-23-16,1 0 16,-24 23-16,1-23 15,-1 0-15,0 0 16,0 0-16,1 0 16,-1 0-1,0 0 1,1 0-1,-1 0 1,0 0 0,1 0-1,-24-23 32,-24 0-31</inkml:trace>
  <inkml:trace contextRef="#ctx0" brushRef="#br0" timeOffset="2318">47 82 0,'46'0'47,"-23"0"-31,1 0-16,-1 0 16,0 0-16,1 0 15,22 0-15,-22 0 16,22 0-16,1 0 15,23 0-15,0 0 16,-1 0-16,1 0 16,0 0-16,0 0 15,-23-23-15,23 23 16,0 0-16,-24 0 0,24 0 16,0 0-1,23 0-15,-23 0 0,0 0 16,0-23-16,0 23 15,-23 0-15,22 0 16,-22 0-16,0 0 16,-1 0-16,1 0 15,-1 0-15,1 0 16,0 0-16,-1 0 16,1 0-16,23 0 15,-24 0-15,24 0 16,-23 0-16,-1 0 15,24 0-15,-23 0 0,0 0 16,-24 0-16,24 0 16,-1 0-16,1 0 15,23 0-15,-24 0 16,24 0-16,-23 0 16,-1 0-16,24 0 15,-46 0-15,22 0 16,1 23-16,-24-23 15,24 0-15,-24 0 16,0 23-16,24-23 16,-24 0-16,1 0 15,22 0-15,-23 0 0,24 0 16,-24 0 0,1 0-16,-1 24 0,0-24 15,1 0-15,-1 0 16,0 0-16,-23 23 15,23-23-15,1 0 16,-1 0 0,0 0-1,-23 23-15,24-23 16,-1 0 0,-23 24-1,23-24-15,1 0 156,-1 0-140,0 0 0,0 0-1,-23 23 1,24-23 15,-1 0 0,-23 23 32,0 1-16,23-24-47,-23 23 15,0 0-15,0 0 16,0 1 0,0-1-16,0 24 0,0-1 15,0 1-15,0 23 16,0-24-16,0 1 16,0 23-16,0-23 15,0-1-15,0 1 16,-23-1-16,23 1 15,0 23-15,0-24 16,0 1-16,-23 0 16,23-1-16,0-22 15,0 22-15,0 1 16,0-24-16,0 24 16,0-1-16,0 1 0,0 0 15,0-1-15,0 1 16,0-1-16,-24 1 15,24-24-15,0 24 16,0-1-16,-23 1 16,23 0-16,0-24 15,0 24-15,0-24 16,0 23-16,0-22 16,0-1-16,0 0 15,0 1-15,0-1 16,0 0-16,0 24 15,0-24-15,0 1 16,-23-1-16,23 0 0,0 0 16,0 1-16,0-1 15,0 0 1</inkml:trace>
  <inkml:trace contextRef="#ctx0" brushRef="#br0" timeOffset="4778">4730 991 0,'-70'-46'47,"47"46"-16,0 0-31,0 46 16,-1 1-16,1 23 15,0 0-15,23 23 16,-24 0-16,24 0 16,0 1-16,0-25 15,0 1-15,0-23 16,0 0-16,0-24 16,0 0-1,-23-46 16,0 0-31</inkml:trace>
  <inkml:trace contextRef="#ctx0" brushRef="#br0" timeOffset="4959">4404 1364 0,'117'0'47,"-71"-23"-31,24 23-16,-23-24 15,-1 1-15,1 23 0,-24-23 16</inkml:trace>
  <inkml:trace contextRef="#ctx0" brushRef="#br0" timeOffset="5280">4847 1248 0,'-23'116'63,"23"-69"-63,0-1 15,0 1-15,0-24 16,0 1 0,23-24-16,0-24 15,0 1 1,1-24-16,-1 1 15,0-24-15,1 46 16,-24 1-16,23 23 0,-23-23 16,0 46-1,0 0-15,0 1 16,0 22-16,0 1 16,0 0-16,0-1 15,0-22-15,23-24 16,1 0-1,-24-24-15,23 1 16</inkml:trace>
  <inkml:trace contextRef="#ctx0" brushRef="#br0" timeOffset="5640">5196 1271 0,'0'116'31,"0"-69"-31,-23-24 16,23 24-16,0-24 16,0 1-16,0-48 31,0-22-15,23-1-16,1 0 15,-1 1-15,0-1 16,-23 24-16,24 0 15,-1 23-15,-23 46 32,0 1-32,0-1 15,0 1-15,0 0 16,0-1-16,0-22 16,0-1-1,23-46 1,-23-1-1</inkml:trace>
  <inkml:trace contextRef="#ctx0" brushRef="#br0" timeOffset="5910">5593 1317 0,'-70'0'62,"46"0"-62,1 24 16,0-1-16,23 24 15,-24-24-15,24 24 16,0-24-16,0 0 16,24 1-16,-1-1 15,0 0-15,24-23 16,-24 0-16,24 0 15,-1-23-15,-22 0 16,22-1-16</inkml:trace>
  <inkml:trace contextRef="#ctx0" brushRef="#br0" timeOffset="6556">6152 1341 0,'140'0'32,"-70"-24"-17,-1 24-15,-22-23 16,23 0-16,-23 23 15,-24-23-15,0 23 16,-23-24-16</inkml:trace>
  <inkml:trace contextRef="#ctx0" brushRef="#br0" timeOffset="6765">6455 1131 0,'0'117'47,"0"-24"-47,0-23 16,23 23-1,-23-23-15,0 23 0,0-46 16,0 23-16,0-47 16,0 0-16,0 0 15,0-46 16</inkml:trace>
  <inkml:trace contextRef="#ctx0" brushRef="#br0" timeOffset="6937">6501 1387 0,'-93'140'31,"70"-93"-16,0-1-15,-24 1 16,47-24-16,-23 1 16,-1-1-16</inkml:trace>
  <inkml:trace contextRef="#ctx0" brushRef="#br0" timeOffset="7102">6478 1457 0,'117'94'32,"-117"-71"-17,23 0-15,0 0 16,-23 1 0</inkml:trace>
  <inkml:trace contextRef="#ctx0" brushRef="#br0" timeOffset="7657">6734 1201 0,'94'23'47,"-94"1"-32,0-1-15,-47 0 16,24 24-16,-1-47 16,1 23-16,46-23 62,1 0-46,-1-23-16,24 23 0,-24 0 15,0-24 1,1 24-16,-1 0 0,-46 47 31,-24 0-15,24-1-16,-24 1 16,0 0-16,24-1 15,23-23-15,-23-23 16,23 24-1,23-48 17,0 24-17,24-23-15,-24 0 16,24-24-16,-24 24 0,1-24 16,-1 24-16,0 23 15,-23-23-15,0-1 16</inkml:trace>
  <inkml:trace contextRef="#ctx0" brushRef="#br0" timeOffset="7966">6804 1108 0,'24'46'63,"-1"1"-63,24 46 16,-24-23-16,0 23 15,24-23-15,-24 23 16,24-23-16,-24-23 15,0 0-15,24-24 16,-47 0-16,23-23 16,-23-23 15,-23-24-15</inkml:trace>
  <inkml:trace contextRef="#ctx0" brushRef="#br0" timeOffset="8153">6944 921 0,'47'70'47,"-1"-46"-32,-46-1-15,24 0 16</inkml:trace>
  <inkml:trace contextRef="#ctx0" brushRef="#br0" timeOffset="8541">7247 1178 0,'0'116'32,"0"-69"-32,23-24 15,-23 0-15,0 1 16,24-24 0,-24-47-1,23 24-15,0-24 16,1 1-16,22-1 15,-23 24-15,1-1 16,-1 1 0,0 23-16,1 0 15,-1 0 1,-23 23-16,0 1 16,0-1-16,-23 24 15,-1-24-15,1 0 16,-24 24-16,24-24 15,-23-23-15,22 0 0,1-23 32</inkml:trace>
  <inkml:trace contextRef="#ctx0" brushRef="#br0" timeOffset="8754">7364 1038 0,'23'116'31,"-23"-46"-15,23 0-16,-23 23 16,0 24-16,0-24 15,0 0-15,0 1 16,0-25-16,0-22 0,0 0 16,0-24-16</inkml:trace>
  <inkml:trace contextRef="#ctx0" brushRef="#br0" timeOffset="9030">7690 945 0,'46'93'32,"-46"-70"-17,24-23 1,-1-23 0,0 0-1,1 23-15,-24-24 16,23 24-16,0 0 15,-23 24 1</inkml:trace>
  <inkml:trace contextRef="#ctx0" brushRef="#br0" timeOffset="9420">7667 1248 0,'0'116'31,"0"-69"-15,0-24-16,0 0 15,0-46 17,23 0-17,0-24-15,0-23 16,1 24-16,-1-24 15,0 23-15,1 0 0,-1 24 16,0 23 0,1 0-16,-1 0 15,0 23-15,-23 1 16,23 22-16,-23 24 16,0-23-16,0-1 15,-23 24-15,23-23 16,-23-24-16,0 24 15,23-24 1,-24-23-16,24-23 16</inkml:trace>
  <inkml:trace contextRef="#ctx0" brushRef="#br0" timeOffset="9592">7830 1317 0,'-24'94'15,"1"-24"-15,0 0 16,-1-24-16,1 24 16,0-23-16,0-1 15,-1-22-15,24-1 16,-23-23-16</inkml:trace>
  <inkml:trace contextRef="#ctx0" brushRef="#br0" timeOffset="9750">7806 1597 0,'94'93'16,"-48"-69"0,-23 22-16,1-22 15,-1-1-15,-23 0 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5:09.0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70 0,'116'0'63,"-46"0"-63,0 0 0,-23 0 15,22 0-15,-22 0 16,0-23-16,-24 23 15,0-23-15,-23-1 16,-46 24 0</inkml:trace>
  <inkml:trace contextRef="#ctx0" brushRef="#br0" timeOffset="216">233 47 0,'0'93'31,"0"-23"-31,23 0 16,-23 0-16,0 23 15,0 0-15,0 1 0,-23-1 16,-1-23-16,-22 0 16,22-24-16,24-22 15,-23-1-15,0 0 16,0-23-1,23-23-15</inkml:trace>
  <inkml:trace contextRef="#ctx0" brushRef="#br0" timeOffset="404">256 443 0,'116'-23'31,"-69"0"-15,23 23-16,0-24 16,-24 1-16,1 23 15,-24 0-15,1 0 16</inkml:trace>
  <inkml:trace contextRef="#ctx0" brushRef="#br0" timeOffset="840">512 420 0,'0'116'47,"0"-69"-31,0 0-16,0-1 15,0 1-15,0-24 16,0-46 15,0 0-15,24-24-16,-1 24 16,0-24-16,0 24 0,1-1 15,-1 1-15,0 23 16,24-23-16,-24 23 15,1 0-15,-1 0 16,-23 23-16,0 0 16,0 1-16,-23 22 15,-1 1-15,-22-24 16,-1 24-16,24-24 16,-24 0-16,24 1 15,0-24-15,-1 0 16,24-24-1</inkml:trace>
  <inkml:trace contextRef="#ctx0" brushRef="#br0" timeOffset="1085">1258 280 0,'-70'140'32,"47"-70"-17,-1 0-15,-22-24 16,-1 1-16,24 0 16,0-24-16,-1 0 15,1 0-15,0-23 0,-1 0 16,24-23-16,0-23 15</inkml:trace>
  <inkml:trace contextRef="#ctx0" brushRef="#br0" timeOffset="1341">1048 117 0,'70'116'47,"-23"-46"-31,-1-23-16,1 23 0,0 0 15,-1-24-15,-23 24 16,1-23-16,-24 0 16,23-24-16,-23 23 15,0-22-15,0-1 16</inkml:trace>
  <inkml:trace contextRef="#ctx0" brushRef="#br0" timeOffset="5204">3425 746 0</inkml:trace>
  <inkml:trace contextRef="#ctx0" brushRef="#br0" timeOffset="61350">1677 47 0,'24'0'63,"-1"0"-48,-23 23-15,23 1 16,-23-1-16,24 0 16,-24 1-16,0-1 15,0 0-15,0 0 16,0 1-16,-24-24 16,48 0 30,-1-24-46,24 1 16,-24 23-16,0-23 16,24 0-16,-24 23 0,0 0 15,1 0-15,-24 23 32,-24 0-17,-22 24-15,-24-1 16,23 1-16,-23 0 15,24-24-15,-1 24 16</inkml:trace>
  <inkml:trace contextRef="#ctx0" brushRef="#br0" timeOffset="61530">1538 513 0,'46'-23'47,"1"0"-47,23-1 16,-24-22-16,24 22 15,0 1-15,0-24 16,0 24-16,-47 0 16,1 23-16,-48 0 31</inkml:trace>
  <inkml:trace contextRef="#ctx0" brushRef="#br0" timeOffset="61746">1934 94 0,'-24'93'47,"24"0"-47,-23-23 15,-23 23-15,22-23 16,-22 0-16,22-23 15,24-1-15,-23-22 16,23-1-16,0-46 16</inkml:trace>
  <inkml:trace contextRef="#ctx0" brushRef="#br0" timeOffset="62039">1864 467 0,'93'93'47,"-93"-47"-31,0-22-16,23-1 15,-23 0-15,24-23 16,-1 0 0,0 0-16,1 0 15,-1 0-15,23-23 16,-22 0-16,-1-24 15,0 24-15,1-24 16,-1 24-16,-23-24 16,0 24-16,0 0 0,0-1 15,0 1 1,-23 0-16,-1-1 0,1 24 16</inkml:trace>
  <inkml:trace contextRef="#ctx0" brushRef="#br0" timeOffset="62437">2353 164 0,'47'116'47,"-24"-69"-32,-23-24-15,23-23 0,-23 23 16,24-23 0,-1 0-16,0-46 15,1 22-15,-1-22 16,24 22-16,-24 1 16,0-23-16,0 22 15,1 1-15,22 23 16,-22-23-16,-1 23 15,0 0-15,1 23 16,-24 24-16,0-1 16,0 1-1,0-1-15,-24 1 0,24 0 16,-23-24-16,23 0 16,-23-23-16,-1-23 15</inkml:trace>
  <inkml:trace contextRef="#ctx0" brushRef="#br0" timeOffset="62654">2679 0 0,'-23'140'47,"23"-70"-47,0 0 0,-23 0 15,23 23-15,-23-23 16,-1-23-16,24-1 16,0-22-16,-23-24 31,23-24-31</inkml:trace>
  <inkml:trace contextRef="#ctx0" brushRef="#br0" timeOffset="63051">2586 397 0,'-93'93'47,"70"-47"-47,-24 24 0,1-23 16,22-24-16,1 1 16,23-1-1,23-23 32,1 0-47,22-23 16,1 23-16,-1-24 15,24 1-15,-23 0 16,-1-1-16,1 1 16,0 0-16,-24-1 0,-23 1 15,23 23-15,1 23 47,-24 24-31,0 0-16,0-1 15,0 1-15,0 23 16,0-24-16,0 1 16,0 0-16,0-24 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6:16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677 163 0,'140'0'31,"-71"0"-31,1 0 15,24 0-15,-24 0 16,-1 0-16,-22 0 16,23 0-16,0 0 15,0 0-15,23 0 0,-23 23 16,0-23-16,-24 0 16,1 0-16,-24 0 15,1 0-15,-1 0 16,-46 0 46</inkml:trace>
  <inkml:trace contextRef="#ctx0" brushRef="#br0" timeOffset="255">1725 0 0,'70'93'62,"-23"-47"-62,-24-22 16,-23 22-16,0-22 15,0-1-15,0 0 16,-23 0-16,0 1 0,-24-1 16,-23 0-1,23 1-15,-22-24 0,-1 0 16</inkml:trace>
  <inkml:trace contextRef="#ctx0" brushRef="#br0" timeOffset="856">723 559 0,'-139'93'31,"92"-23"-15,0 0-16,1 23 16,-1 0-16,1 0 15,-1 1-15,0 22 16,1-23-16,-1 24 15,0-1-15,1-22 16,23-1-16,-1 0 16,24-23-16,-23 0 15,23 0-15,0-24 16,0 1-16,23-24 16,1 1-16,-1-1 15,0 0-15,0 0 0,1-23 16,-1 24-1,0-24-15,24 0 0,-24 0 16,1 0-16,-1-24 16,0 1-16</inkml:trace>
  <inkml:trace contextRef="#ctx0" brushRef="#br0" timeOffset="1194">281 2097 0,'116'116'47,"-93"-92"-47,1-1 15,22-23-15,-22 23 16,-24 0-16,23 1 15,0-1 1,-23 0-16,0 1 16,-23 22-16,-24-22 15,1 22-15,-1 1 16,-23-1-16,24-22 16,-1-1-16,24 0 15,-1-23-15,1 0 16,0 0-16,23-23 15</inkml:trace>
  <inkml:trace contextRef="#ctx0" brushRef="#br0" timeOffset="1538">933 2446 0,'140'-23'31,"-70"0"-16,0 23-15,23-24 16,-23 24-16,0 0 16,0 0-16,-24 0 15,-22 0-15,-1 0 16,0-23-16,-23 0 31,0-1-31</inkml:trace>
  <inkml:trace contextRef="#ctx0" brushRef="#br0" timeOffset="1800">1516 2097 0,'93'93'46,"-47"-70"-46,1 1 16,-24 22-16,1-23 16,-1 1-16,-23-1 15,0 24-15,0-1 0,-23 1 16,-24 23-16,0-24 16,1 24-16,-1-23 15,-23-24-15,24 1 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6:32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 11 0,'-23'23'157,"23"24"-142,-24 23-15,24 0 16,-23-1-16,0 1 0,23-23 15,-24 0 1,24-1-16,0-23 0,0 1 16,0-1-1,0-46 1</inkml:trace>
  <inkml:trace contextRef="#ctx0" brushRef="#br0" timeOffset="689">144 34 0,'70'0'46,"-23"0"-30,-1 0-16,1-23 16,0 23-16,-1 0 15,24 0-15,-23 0 16,-1 0-16,24 0 16,-47 0-16,24 0 15,-24 0-15,1 0 16,-1 0-16,-23 23 0,0 0 31,0 1-15,0-1-1,0 0-15,0 24 16,-23-24-16,23 24 16,-24 23-16,24 0 15,-23 0-15,23-1 16,-23 1-16,23-23 15,0 0-15,0-1 16,0-23-16,-24-23 63,24-23-63,-23 23 15,0-23-15,0 0 16,-24-1-16,0 24 15,1-23-15,-1 23 16,1-23-16,-24 23 16,0 0-16,0 0 15,23 0-15,1 0 16,-1 0-16,24 23 16,-1-23-1,24-23 1,0-1-1,24 1-15</inkml:trace>
  <inkml:trace contextRef="#ctx0" brushRef="#br0" timeOffset="1282">470 337 0,'0'-93'62,"0"70"-46,-23 23-16,0 0 16,0 0-1,-1 23-15,1 0 0,0 24 16,23-24-1,-24 24-15,1-1 0,23 1 16,-23-1-16,23-22 16,0-1-16,0 0 15,23-23-15,0 0 16,1-23-16,-1 0 16,0-24-16,24-23 15,-24 24-15,0-1 16,1 24-16,-24-1 15,0 48 17,0 22-17,0 1-15,0 23 16,0-24-16,0 1 0,0-24 16,23 1-1,-23-1-15,23-23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6:49.4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190 0 0,'-23'0'140,"23"46"-124,0 1-16,-23-1 16,23 1-16,0 23 15,-24 23-15,24-23 16,0 23-16,-23 0 15,0 24-15,23-24 16,-24 24-16,1-1 16,23 1-16,-23-24 15,23 0-15,0-23 16,0 0-16,0-23 16,0-24-16,0 0 15,0 0-15,0 1 16,23-24 46,0 0-46,1 0 0,-1 0-16,0-24 15</inkml:trace>
  <inkml:trace contextRef="#ctx0" brushRef="#br0" timeOffset="374">167 1421 0,'23'93'62,"-23"-69"-62,23-1 16,-23 0-16,24 0 16,-1 1-16,-23-1 15,0 0 1,23-23-16,-23 24 0,0-1 15,0 0-15,-23 1 16,0-1-16,-1-23 16,-22 23-16,23 0 15,-1-23-15,-22 0 16,22 0-16,1 0 16,0 0-1,23-23-15</inkml:trace>
  <inkml:trace contextRef="#ctx0" brushRef="#br0" timeOffset="794">633 1724 0,'-23'116'47,"23"-69"-47,0 23 16,0 0-16,-24-23 15,24-1-15,0-23 16,0 1-16,0-1 15</inkml:trace>
  <inkml:trace contextRef="#ctx0" brushRef="#br0" timeOffset="1250">866 1957 0,'23'0'47,"1"0"-31,-1 0-16,23 0 15,-22 0-15,22 0 16,1 0-16,-24 0 16,24-23-16,-1 23 15,-22 0-15,-1 0 0,0 0 16,1 0-16,-1 0 16,0 0-16</inkml:trace>
  <inkml:trace contextRef="#ctx0" brushRef="#br0" timeOffset="1686">1262 1817 0,'23'0'47,"1"23"-31,-1 1-16,0-1 0,1 0 15,-24 1-15,23-1 16,-23 0-16,0 1 16,0-1-16,0 0 15,-23 24-15,-1-1 16,-22-22-16,22 22 15,-22-22-15,22-24 16,1 0-16,0 0 16</inkml:trace>
  <inkml:trace contextRef="#ctx0" brushRef="#br0" timeOffset="2037">1612 1887 0,'116'23'62,"-93"-23"-62,1 24 16,-24-1-16,0 0 15,0 1-15,0 22 16,-24-22-16,1-1 16,23 0-16,0 0 31,23-23 0,24 0-31,-24 0 16,24-23-16,0 0 15,-1 0-15,1-1 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6:57.7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1002 23 0,'-23'0'63,"0"47"-48,-24-24-15,1 47 16,-24 0-16,0 0 16,0-1-16,-23 25 0,23-24 15,-24 23-15,25 0 16,-1-23-16,23 0 15,0 0-15,1-24 16,23 1-16,-1 0 16,1-24-16,0 23 15,-1-22 1,24-48 46,0 1-46,24 0-16,-1 0 16,24-1-16,-24-22 15,23 22-15</inkml:trace>
  <inkml:trace contextRef="#ctx0" brushRef="#br0" timeOffset="690">1585 233 0,'70'-47'63,"-93"47"46,-1 23-109,1 1 16,-24 22-16,-23 1 15,24-1-15,-1 1 16,-23 0-16,24-1 16,-1 24-16,-23 0 15,0 0-15,0 0 16,0 23-16,-23 0 15,0 24-15,0-24 16,23 0-16,0 1 16,23-25-16,1-22 15,22 0-15,24-24 0,0 0 32,-23 1-17,23-1 1,-23 0-1,0-23 17,23 23 30,0 1-62,0-1 16</inkml:trace>
  <inkml:trace contextRef="#ctx0" brushRef="#br0" timeOffset="1506">2377 209 0,'-23'0'47,"0"0"-16,-1 0-31,1 24 16,-24-24-16,1 46 16,-1-22-16,-23-1 15,24 23-15,-1 1 16,-23 0-16,0-1 16,24 1-16,-48 23 0,25 0 15,-1 0-15,0 0 16,0-1-16,0 1 15,0 0-15,0 0 16,0 0-16,24 0 16,-1 0-16,0-23 15,24-1-15,0 1 16,-1-24-16,24 0 16,-23-23-16,23 24 15,0-1 32,23-23-16,1 0-15</inkml:trace>
  <inkml:trace contextRef="#ctx0" brushRef="#br0" timeOffset="2114">2843 116 0,'-140'70'62,"94"-23"-62,-24 23 16,0-1-16,-23 25 16,-24-1-16,1 0 15,-1 24-15,1-1 16,-1 24-16,1-47 15,23 24-15,23-24 16,0-23-16,23-24 16,24 1-16,-1-24 15,1 1-15,23-1 0,-23 0 16,23 1 0,-23-24-16,23 23 0,-24 0 15,48-23 63</inkml:trace>
  <inkml:trace contextRef="#ctx0" brushRef="#br0" timeOffset="2683">3053 279 0,'23'0'47,"-46"0"-1,0 24-30,-1-1-16,-22 0 16,-1 24-16,-23 23 15,-23 0-15,23 0 16,-23-1-16,0 25 16,-1 22-16,-22-23 15,23 24-15,23-1 16,0-22-16,0 22 0,23-46 15,-22 23-15,45-23 16,-22-23-16,22-1 16,1-22-16,23-1 15,-23 0-15,23 1 16,0-71 31</inkml:trace>
  <inkml:trace contextRef="#ctx0" brushRef="#br0" timeOffset="3472">3869 209 0,'-24'0'47,"1"0"-32,0 24-15,-1-1 16,-22 0-16,-1 24 16,1-1-16,-1 24 15,-23 0-15,0 0 16,0 0-16,-23 0 16,0 23-16,0 0 15,-1-23-15,1 24 16,0-1-16,23-23 0,0 23 15,0-23-15,24 0 16,-1 0-16,0-24 16,24 1-16,0-24 15,-1 24-15,1-1 16,0-22-16,-24 22 16,24-22-16,0 22 15,-1-23-15,48-23 47,-1-23-31</inkml:trace>
  <inkml:trace contextRef="#ctx0" brushRef="#br0" timeOffset="4094">4078 536 0,'-140'46'47,"94"-22"-47,-1 22 16,-23 24-16,0-23 15,-23 23-15,0 23 16,0-23-16,0 0 16,23 23-16,-24-23 15,25 0-15,22-24 16,24 1-16,-1-24 16,1 0-16,0 1 15,-1-1-15,1 0 16,0 1-16,23-1 0,-23 0 15,-1 1-15</inkml:trace>
  <inkml:trace contextRef="#ctx0" brushRef="#br0" timeOffset="4500">3799 932 0,'-70'93'47,"23"-46"-31,-23 22-16,0 25 15,0-24-15,1 23 16,-1-23-16,23 0 16,-23-24-16,47 1 15,-24-1-15,24-22 0,23-1 16,-23 0-1,23 1-15,-24-1 16,1 0 0,23 1-1</inkml:trace>
  <inkml:trace contextRef="#ctx0" brushRef="#br0" timeOffset="4896">3775 1351 0,'-93'117'47,"47"-71"-31,-1 24-16,-23-23 0,0 23 15,24 0-15,-24 0 16,23-1-16,0-22 16,24-24-16,0 1 15,-1-1-15</inkml:trace>
  <inkml:trace contextRef="#ctx0" brushRef="#br0" timeOffset="5204">3799 1514 0,'-94'117'47,"48"-71"-31,-1 24-16,1 0 16,-1 0-16,0-23 15,1-1-15,-1 1 16,24-24-16,0 1 15,23-1-15</inkml:trace>
  <inkml:trace contextRef="#ctx0" brushRef="#br0" timeOffset="5422">3845 1677 0,'-93'117'47,"93"-94"-47,-23 1 15,-24-1-15</inkml:trace>
  <inkml:trace contextRef="#ctx0" brushRef="#br0" timeOffset="6396">629 70 0,'-93'116'32,"47"-69"-17,22-1-15,-22 1 16,-1 23-16,1 0 0,-1 0 15,0 0-15,1-1 16,-1-22-16,24 23 16,0-23-16,23-24 15,0 0-15,0 0 16</inkml:trace>
  <inkml:trace contextRef="#ctx0" brushRef="#br0" timeOffset="6935">1445 256 0,'-47'23'47,"24"-23"-47,0 24 15,23-1-15,-23 0 16,-24 0-16,24 24 16,-24 0-16,0-1 15,1 1-15,-1 0 16,-23 22-16,24 1 15,-24 0-15,0 0 16,0 23-16,0-23 16,23 23-16,-22-23 15,-1 24-15,23-24 16,0 23-16,1-47 0,23 24 16,-24-23-16,24-1 15,-1-22-15,24-1 16,-23 0-16</inkml:trace>
  <inkml:trace contextRef="#ctx0" brushRef="#br0" timeOffset="7619">1515 186 0,'0'23'62,"-23"1"-62,-24-1 0,24 24 16,-24-1-16,-23 24 16,24-23-16,-24 23 15,0 0-15,0-24 16,23 24-16,-23 0 16,24-23-16,-24 22 15,23 1-15,1 0 16,-1-23-16,0 23 15,1-24-15,23 1 16,-1 0-16,1-1 16,23-22-16,-23-1 15</inkml:trace>
  <inkml:trace contextRef="#ctx0" brushRef="#br0" timeOffset="8091">1259 279 0,'-117'117'47,"71"-71"-47,-1 1 16,-23 0-16,23-1 15,1 24-15,-24-23 16,23 23-16,1 0 15,-1-24-15,-23 24 16,24 0-16,-1-23 16,24-1-16,-24 1 15,24-1-15,-1 1 16,1-24-16,0 1 16,23-1-16,-23-23 0,46-23 46,-23-24-30,23 0-16</inkml:trace>
  <inkml:trace contextRef="#ctx0" brushRef="#br0" timeOffset="8459">1841 23 0,'-116'70'31,"69"-24"-15,1 1-16,-24 23 15,0 0-15,-24 23 16,-22 0-16,-1 1 0,1 22 16,-1-23-16,48-23 15,-1-23-15,46-1 16,1-22-16</inkml:trace>
  <inkml:trace contextRef="#ctx0" brushRef="#br0" timeOffset="8970">2284 163 0,'-93'23'63,"69"0"-63,-22 24 0,-1 0 15,-23-1-15,0 24 16,-23 0-16,0 0 15,0 23-15,0-23 16,-1 23-16,1 0 16,23-23-16,-23 24 15,23-1-15,0 0 16,0-23-16,24 0 16,22 0-16,-22-24 15,23 1-15,-1 0 16,1-1-16,0-23 15,23 1-15,-24-24 0,24 23 16</inkml:trace>
  <inkml:trace contextRef="#ctx0" brushRef="#br0" timeOffset="9381">2237 186 0,'-93'93'31,"70"-69"-15,0-1-16,-1 0 15,1 0 1</inkml:trace>
  <inkml:trace contextRef="#ctx0" brushRef="#br0" timeOffset="9480">1958 396 0</inkml:trace>
  <inkml:trace contextRef="#ctx0" brushRef="#br0" timeOffset="9885">2214 0 0,'-93'70'31,"46"-24"-31,1 1 15,-1-1-15,0 1 0,-22 0 16,22 22-16,-46 25 16,23-24-16,-47 23 15,24 0-15,0 0 16,0 0-16,-1-23 16,1 0-16,47 23 15,-24-23-15,23 0 16,-23 24-16,47-25 15,-24 1-15,24-23 16,0 0-16,-1-1 16,1 1-16,23-24 15</inkml:trace>
  <inkml:trace contextRef="#ctx0" brushRef="#br0" timeOffset="10418">2634 93 0,'-117'46'31,"94"1"-15,-24 0-16,-23-1 15,0 1-15,0 23 0,0 0 16,1-24 0,-1 48-16,-24-25 0,25 1 15,-1 24-15,-24-25 16,1 1-16,23 24 15,0-25-15,0 1 16,1 24-16,-1-24 16,23-24-16,24 1 15,-1-1-15,1-22 16,0-24-16,23 23 16</inkml:trace>
  <inkml:trace contextRef="#ctx0" brushRef="#br0" timeOffset="11122">3193 279 0,'-117'117'31,"71"-71"-15,-1 1-16,-23 23 16,0 23-16,-23-23 15,0 23-15,0 0 0,-1 1 16,-22-1 0,23 0-16,-1 0 0,1 1 15,23-1-15,0-23 16,24 0-16,-1-1 15,1-22-15,22 0 16,1-1-16,0-22 16,23-1-16,-24 0 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7:22.1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37 145 0,'0'-24'62,"-23"24"48,23 24-95,0-1-15,0 0 16,0 24-16,0 0 16,0-1-16,0 24 15,0-23-15,0 23 0,0-1 16,0 25-16,0-24 15,0 23-15,23-23 16,-23 23-16,0-23 16,0 0-16,0 0 15,0 0-15,0-24 16,0 24-16,0-23 16,0-1-16,0 1 15,23 0-15,-23-1 16,0 24-16,0-47 15,0 24-15,0 0 16,0-1-16,0 1 16,0-1-16,0-22 0,-23 22 15,23-22 1,0-1-16,0 0 16,0 0-1,0-69 48,0 23-63,0-47 15,0 23-15</inkml:trace>
  <inkml:trace contextRef="#ctx0" brushRef="#br0" timeOffset="1469">107 75 0,'23'0'47,"24"0"-32,-1 0-15,1 0 0,23 0 16,-24 0-16,48 0 15,-24 0-15,23 23 16,-23-23-16,23 0 16,0 0-16,0 23 15,1-23-15,-1 0 16,0 0-16,0 0 16,0 0-16,-23 0 15,23 0-15,1 0 16,-24 0-16,-1-23 15,1 23-15,0 0 16,0 0-16,0 0 16,0 0-16,-23 0 0,23 0 15,-24 0-15,24 0 16,-23 0-16,23 0 16,-1 0-16,1-23 15,0 23-15,0-23 16,0 23-16,0 0 15,0-24-15,0 24 16,0 0-16,0 0 16,0 0-16,-1 0 15,-22 0-15,23 0 16,-23 0-16,-1 0 16,1 0-16,-1 0 0,-22 0 15,-1 0-15,0 0 16,1 0-16,-1 0 15,0 0 1,1 0 0,-1 0-16,0 0 15,0 0 1,1 0 0,-1 0-16,0 0 15,1 0 1,-1 0-1,0 0 1,1 0 0,-1 24 93,-23 22-109,0 1 16,0-1-16,0 24 15,0 0-15,23 0 16,-23 0-16,0 23 16,0-23-16,0 23 15,0-23-15,0 0 0,0-23 16,0 23-16,0 0 15,0-24-15,0 24 16,0 0-16,0-23 16,0 22-16,0-22 15,0 0-15,0-1 16,0 1-16,0 0 16,0-24-16,0 23 15,0-22-15,0 22 16,0-22-16,0 22 15,0-22-15,0 22 16,0-23-16,0 1 16,0 22-16,0-22 0,0-1 15,0 0 1,0 1-16,0-1 0,0 0 16,0-46 30,0 0-46,0-24 16,0 24-16</inkml:trace>
  <inkml:trace contextRef="#ctx0" brushRef="#br0" timeOffset="2866">14 2125 0,'-24'0'47,"48"0"-16,-1 24-15,23-24-16,24 0 15,0 0-15,0 23 16,0-23-16,0 0 16,23 0-16,0 0 15,-23 0-15,24 0 16,22 0-16,-23 0 16,1 0-16,-1-23 0,0 23 15,-23 0 1,0-24-16,23 24 0,-46 0 15,22 0-15,-22 0 16,23 0-16,-23 24 16,-1-24-16,-23 0 15,24 0-15,0 0 16,-1 0-16,1 0 16,23-24-16,-24 24 15,1 0-15,0 0 16,-1 0-16,1-23 15,-1 23-15,1 0 16,0 0-16,-1 0 16,1 0-16,-1 0 15,24 0-15,-23 0 0,23 0 16,-23 0-16,-1-23 16,1 23-16,-1 0 15,1 0-15,-24 0 16,24 0-16,-24 0 15,24 23-15,-1-23 16,1 0-16,0 0 16,-1 0-16,1 23 15,-1-23-15,1 0 16,0 0-16,-24 0 16,24 0-16,-24 0 15,23 0-15,-22 0 0,22 0 16,1 0-16,-24 0 15,24 0-15,-24 0 16,0 0-16,1 0 16,-1 0-16,0 0 15,1 0-15,-1 0 16,0 0 0,1 0-1,-71 0 48,24 24-63,-24-24 0</inkml:trace>
  <inkml:trace contextRef="#ctx0" brushRef="#br0" timeOffset="4441">60 2405 0,'0'47'47,"-23"-1"-32,23 24-15,0-23 16,0 23-16,0 0 15,0 0-15,-23 23 16,23-23-16,0 0 16,0-1-16,0 25 0,0-24 15,0 23-15,0-23 16,0-24-16,0 24 16,0 0-16,0 0 15,0 0-15,0 0 16,0 0-16,0 0 15,0-24-15,0 24 16,0 0-16,0 0 16,0 0-16,0 0 15,0-24-15,0 24 16,0-23-16,0 0 16,0-1-16,0-23 15,0 1-15,0-1 0,0 0 16,0 1-1,23-24 64,0 0-1,0 0-78,24-24 15,0 24-15,-1-23 0,1 23 16,23-23-16,23 23 16,-23 0-16,23-24 15,24 24-15,-24 0 16,23-23-16,24 23 15,-23-23-15,23 23 16,23-23-16,0-1 16,-23 1-16,-1-24 15,1 47-15,-23-23 16,-1 23-16,-23 0 16,24 0-16,-47 0 15,23 0-15,0-23 0,1 23 16,-25-24-16,25 1 15,-24 0-15,-1 23 16,1-23-16,-23 23 16,0 0-16,-1 0 15,1 0-15,-1 0 16,1 0-16,0 0 16,-24 0-16,24 0 15,-24 0-15,23 0 16,-22 0-16,-1 0 15,0 0 1,1 0-16,-1 0 16,-23 23-16,23-23 0,1 0 15,-24 23-15,23-23 16,-23-23 15,0 0-15,0-1-16</inkml:trace>
  <inkml:trace contextRef="#ctx0" brushRef="#br0" timeOffset="6435">153 2428 0,'24'0'78,"-1"0"-78,0 0 15,1 24-15,22-24 16,-22 0-16,45 23 16,-22-23-16,23 0 15,0 0-15,23 0 16,0 0-16,0 0 15,1 0-15,-1 0 16,0 0-16,0 0 16,1 0-16,-1 0 15,23 0-15,1 0 16,-1-23-16,1 23 16,-1-24-16,-22 24 0,22-23 15,-23 23 1,0 0-16,1 0 0,-24 0 15,23 0-15,-23 0 16,0 0-16,0 0 16,-1 0-16,1 0 15,-23 0-15,23 0 16,0 0-16,0 23 16,0-23-16,-1 0 15,1 0-15,-23 0 16,23 0-16,-23 0 15,-1 0-15,1 0 16,-1 0-16,1 0 16,0 0-16,-1 0 15,1 0-15,-24-23 0,24 23 16,-24 0-16,0 0 16,1 0-16,-1 0 15,0 0 1,0 0-16,1 0 15,-1 0 1,0 0 0,1 0-1,-1 0 17,0 0-17,-23 23-15,0 1 78,0-1-62,0 0 0,0 1-16,0-1 15,0 0-15,0 24 16,0-1-16,0 1 15,-23 23-15,23-23 16,0 22-16,0 1 16,0 0-16,-23 0 0,23 0 15,0 0 1,0 0-16,0 0 0,0 0 16,0 0-16,0-24 15,-24 24-15,24 0 16,0-23-16,0 23 15,0-24-15,-23 1 16,23-1-16,0 1 16,0-24-16,0 1 15,0-1-15,0 0 16,0 24-16,0-24 16,0 0-16,-23 24 15,23-24-15,0 1 16,0-1-16,0 0 15,-24-23 126,1 0-125,0 0-1,0 0 1,-1 0 15,1 0 16,0 24-31,-1-24-1,1 0-15,0 23 16,-1-23-16,1 23 16,-23-23-16,22 23 15,-22 1-15,22-1 16,-22 0-16</inkml:trace>
  <inkml:trace contextRef="#ctx0" brushRef="#br0" timeOffset="7793">666 844 0,'0'23'78,"0"24"-62,0-1-16,0 24 15,0 23-15,0-23 16,0 0-16,0-23 16,0-1-16,0 1 15,0-24-15,0-46 32,0-24-32,23 1 15</inkml:trace>
  <inkml:trace contextRef="#ctx0" brushRef="#br0" timeOffset="8497">736 681 0,'93'0'47,"-70"0"-32,24 0-15,0 0 16,-1 0-16,1 0 16,23-24-16,-24 24 15,24 0-15,-23 0 16,-24 0-16,24 0 15,-24 0-15,0 0 16,1 0-16,-1 0 16,0 0-1,-23 24 17,0-1-17,0 0-15,0 24 16,-23 0-16,23-1 15,0 1-15,0 23 16,0-24-16,0 24 16,0 23-16,0-23 15,0 0-15,0-23 16,0-1-16,0-22 16,0-1-16,-23-23 78,-24 0-78,24-23 15,-47 23-15,23-24 16,1 24-16,-24-23 16,0 23-16,23 0 15,-23-23-15,24 23 16,-1 0-16,24 0 15,0 0-15,23 23 16,-24-23-16,24 23 16</inkml:trace>
  <inkml:trace contextRef="#ctx0" brushRef="#br0" timeOffset="9075">1132 984 0,'-46'-117'47,"22"117"-31,1 0-1,0 0-15,-1 0 16,1 23-16,0 1 15,-1 22-15,1 1 16,23 23-16,-23 0 16,23-24-16,0 1 0,0-24 15,23 1 1,0-24-16,1 0 16,-1-24-16,0 1 15,1-24-15,22 1 16,-22-1-16,-24 1 15,23 22-15,0 1 16,-23 46 15,0 24-15,0 23-16,23-24 16,-23 24-16,24-23 0,-24-24 15,23 24 1,0-24-1</inkml:trace>
  <inkml:trace contextRef="#ctx0" brushRef="#br0" timeOffset="10795">1668 1007 0,'47'-23'63,"-24"23"-63,-23-24 15,23 24-15,-23-23 16,24 23-16,-24-23 0,0-1 31,23 24 47,-23-23-46,0 46 61,0 1-77,0 22-16,0 24 16,0 0-16,0-23 15,0 23-15,0-24 16,0-22-16,0 22 15,0-23 1,0 1 0,-23-24-1,-1 0 1,1 0 0,0 0-16,-1 0 15,24-24 1,24 24 31,-1 0-32,24 0-15,-24 0 16,23 0-16,24 0 16,-23 0-16,0 0 15,-1 0-15</inkml:trace>
  <inkml:trace contextRef="#ctx0" brushRef="#br0" timeOffset="14712">643 1263 0,'0'-23'125</inkml:trace>
  <inkml:trace contextRef="#ctx0" brushRef="#br0" timeOffset="15748">689 3524 0,'-23'23'110,"23"24"-110,0 22 15,0 1-15,-23 0 16,23 23-16,0-23 16,0 24-16,0-48 15,0 24-15,0-47 16,0 24-16,23-47 15,-23 23-15,23-46 32,-23-24-32,24 1 0,-24-24 15</inkml:trace>
  <inkml:trace contextRef="#ctx0" brushRef="#br0" timeOffset="16558">736 3454 0,'116'-24'47,"-69"24"-47,23 0 16,0 0-16,-23 0 15,22 0-15,1 0 16,0 0-16,-23 0 16,23 0-16,-24 0 15,1 0-15,0 0 16,-24 0-16,0 0 16,0 0-16,-23 24 62,0-1-46,0 0-16,0 24 15,0 0-15,0-1 16,0 1-16,0-1 16,24 1-16,-24 23 15,0-24-15,23 1 16,-23-24-16,23 1 15,-23-1-15,0 0 16,0 1-16,24-24 16,-48 0 46,1 23-46,0-23-16,-1 0 15,-22 0-15,23 0 16,-24 0-16,0 0 16,1 0-16,22 0 15,-22 0-15,-1 0 16,1 0-16,-24 0 16,23 0-16,1-23 15,-24 23-15,23 0 16,0 0-16,1 0 0,-1 23 15,24-23-15,0 23 16,-1-23-16,1 0 16,23-23 31,23 0-32,1-1-15,-1-22 16</inkml:trace>
  <inkml:trace contextRef="#ctx0" brushRef="#br0" timeOffset="17442">1062 3663 0,'0'47'47,"0"-24"-47,0 1 16,0-1-16,0 0 16,-23 1-16,0 22 15,-1-23-15,1 24 16,0-24-16,-1 1 15,1-1-15,0-23 16,-1 23-16,1-23 16,0 0-1,23-23 1,0 0-16,0-1 16,0 1-1,23-24-15,0 24 16,1-23-16,-1-1 15,24 0-15,-24 1 16,0 22-16,-23-22 16,24 23-16,-24-1 15,0 1-15,0 0 16,0-1 0,-24 24-16,1 0 15,0 0-15,-24 0 16,24 0-16,-1 0 0,1 0 15,0 24-15,0-24 16,23 23 0,-24-23-16,24 23 0,0 1 15,0-1 1,24 0 0,-1 0-16,0 1 15,0-1-15,1 0 16,-1 1-16,0-1 15,1 24-15,-1-24 16,0 23-16,1-22 16,-24-1-16,23 24 15,-23-24-15,23-23 0,-23 23 16,24-23-16,-24 24 16,23-48 15</inkml:trace>
  <inkml:trace contextRef="#ctx0" brushRef="#br0" timeOffset="17909">1295 3663 0,'-70'-93'47,"47"93"-31,0 24-1,-1 22-15,24 1 16,-23-1-16,23 1 15,0-24-15,0 24 16,0-24-16,0 0 16,23 1-16,1-24 15,-1 0 1,0-47-16,1 24 0,-1-24 16,0 24-1,-23 0-15,24 23 0,-24-24 16,0 48 15,0 22-31,0-22 16,0 22-16,23 1 15,-23-24-15,0 0 16,0 1-16,23-24 16</inkml:trace>
  <inkml:trace contextRef="#ctx0" brushRef="#br0" timeOffset="20618">1062 4386 0,'0'23'110,"0"24"-110,0 23 15,0 0-15,0-1 16,0 25-16,0-24 15,0-1-15,0 1 0,24 0 16,-1 0 0,-23-23-16,23-1 0,0-22 15,1-1-15,-24 0 16,23 1-16,0-1 16,1-23-16,-1 0 15,0 0 1,1 0-16,-1 0 15,0 0-15,0 0 16,1 0 0,-24-23-16,0-1 15</inkml:trace>
  <inkml:trace contextRef="#ctx0" brushRef="#br0" timeOffset="20931">1365 5062 0,'23'116'47,"-23"-93"-31,24 24-16,-1 0 15,0-1-15,1-22 16,-1-1-16,0 0 15,-23 0-15,0 1 16,0-1-16,0 0 16,-23 1-16,0 22 0,-1-22 15,-22-1-15,22 0 16,-22 0-16,23-23 16,-1 0-16,1 0 15,23-23-15</inkml:trace>
  <inkml:trace contextRef="#ctx0" brushRef="#br0" timeOffset="21269">1924 5201 0,'24'94'63,"22"-24"-63,-22-24 15,-1 24-15,0-23 16,1-1-16,-1-22 16,0-1-16,-23 0 0,23 0 15,1-46 1</inkml:trace>
  <inkml:trace contextRef="#ctx0" brushRef="#br0" timeOffset="21493">2181 5271 0,'-47'117'32,"24"-94"-17,23 24-15,-23-24 16,23 0-16,-24 1 15,24-1-15,-23 0 16,23 1-16,0-1 16,-23 0-16</inkml:trace>
  <inkml:trace contextRef="#ctx0" brushRef="#br0" timeOffset="21764">1831 5504 0,'23'-23'62,"24"23"-62,0-23 16,-1 23-16,24 0 16,-23-24-16,-1 24 15,1 0-15,-24-23 16,1 23-16</inkml:trace>
  <inkml:trace contextRef="#ctx0" brushRef="#br0" timeOffset="22259">2530 5411 0,'0'-23'46,"-23"0"-30,0 23 0,-1 23-16,1 0 15,0 0-15,-1 24 16,24 0-16,0 23 16,0-24-16,0-23 15,0 24-15,24-24 16,-1-23-1,0-23 1,1-24-16,-1 1 16,0-1-16,1 1 15,-1-1-15,0 0 16,-23 24 0,0 46-1,0 1-15,23-1 16,-23 24-16,24 23 15,-24-24-15,23 1 16,0-24-16,1 24 16,-1-24-1,0-23-15</inkml:trace>
  <inkml:trace contextRef="#ctx0" brushRef="#br0" timeOffset="22453">2950 5388 0,'93'0'47,"-46"0"-47,-1 0 16,-23 0-16,1 0 15</inkml:trace>
  <inkml:trace contextRef="#ctx0" brushRef="#br0" timeOffset="22702">2973 5551 0,'47'0'47,"-1"0"-31,1 0-16,-1 23 15,1-23-15,0 0 16,-1 0-16,-22 0 15,-1 0-15</inkml:trace>
  <inkml:trace contextRef="#ctx0" brushRef="#br0" timeOffset="23054">3556 5341 0,'116'-23'47,"-69"46"-47,-24 1 16,0-1 0,-23 0-16,0 24 0,0-1 15,-23 1-15,-24 23 16,24-47-16,0 0 15,0 1-15,23-1 32,23 0-17,23-23 1,1 24-16,0-24 16,-1 0-16,24-24 15,0 1-15,0-24 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7:53.8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94 1725 0,'0'-24'125,"0"-22"-109,0-1-16,0-23 15,23 24-15,-23-24 0,0 23 16,0-23-16,0 47 15,0-24-15,0 1 16,0-1-16,0 0 16,0 1-16,0-24 15,0 23-15,0 1 16,0-1-16,0 1 16,0-1-16,0 24 15,0-24-15,0 24 16,0-24-16,23 24 15,-23-1-15,0-22 16,24 23-16,-24-1 0,0-22 16,23 22-16,-23 1 15,0-24-15,0 24 16,0 0-16,23 0 16,-23-1-16,0 1 15,0 0 1,0-1-16,0 1 15,0 0-15,0-1 16,0 1 0,0 0 46,0 0 16,0-1-62,-23 48 203,0-1-204,-1 0-15,1 0 16,0 24-16,-24-24 16,47 1-16,-23-1 15,-1 0-15,24-46 63,24 0-63,-1-1 15,-23 1 1,23 23-16,1-23 16,-1-1-1,0 24-15,1 0 16,-1 0-1,0 0-15,1 0 16,22 0-16,-23 0 0,24 0 16,-24 24-1,24-24-15,-24 0 0,1 23 16,-1-23-16,0 0 16,0 0-16,1 0 15,-48 0 48,-22 0-63,23 0 15</inkml:trace>
  <inkml:trace contextRef="#ctx0" brushRef="#br0" timeOffset="421">350 93 0,'0'24'62,"0"22"-46,0 1-16,0 0 16,-23 22-16,23 1 15,0 0-15,0 0 16,-24 0-16,24 23 15,0-23-15,0 23 16,0 1-16,-23-24 16,23-1-16,0 1 0,0 0 15,0-23-15,0-1 16,0-22-16,0 22 16,0-22-16,0-1 15,0 0-15,-23 1 16,23-1-16,0 0 15,-23 1 1,23-1 0,0 0 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7:55.8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0 187 0,'0'-24'47,"23"24"-31,0 0-16,1 0 16,-1 0-16,0 0 15,1 0-15,-1 0 16,0 0-16,24 0 15,-24 0-15,24 0 16,-24 0-16,24 0 16,-1 0-16,1 0 15,-1 0-15,1 0 16,-24 0-16,1 0 16,-1 0-1,-46 0 32,-24 0-47</inkml:trace>
  <inkml:trace contextRef="#ctx0" brushRef="#br0" timeOffset="323">373 24 0,'70'23'47,"-47"0"-31,23 1-16,-22-24 15,-1 23-15,0-23 16,-23 23-16,24-23 15,-24 23 1,0 1-16,-24 22 16,-22-22-16,22 22 15,1-22-15,-23-1 16,22 0-16,1-23 16,0 0-1,-1 0-15</inkml:trace>
  <inkml:trace contextRef="#ctx0" brushRef="#br0" timeOffset="705">699 0 0,'116'47'47,"-92"-24"-32,-24 1-15,0-1 16,0 23-16,-24 1 16,1 0-16,-23-1 15,22-22-15,1-1 16,23 0-16,23 0 62,1-23-46,-1 0-16,23 0 0,1 0 16,-24 0-1,24 0-15,-24-23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8:01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529 0 0,'23'0'31,"0"0"-15,-46 0 78,0 47-94,-1-1 15,-46 1-15,24 23 16,-24 0-16,0-1 15,0 25-15,0-24 16,24-24-16,22 24 16,1-47-16,0 1 15,46-48 17,0-22-32,24-1 0,-24 1 15</inkml:trace>
  <inkml:trace contextRef="#ctx0" brushRef="#br0" timeOffset="592">785 186 0,'23'0'79,"-23"-23"-64,24 23-15,-1 0 31,-46 0 94,-24 47-125,0-1 16,1 24-16,-1 0 16,-23 0-16,24 0 15,-1 0-15,0-24 16,1 24-16,22-23 16,1-24-16,0 24 15,23-24-15,-23-23 16,23 23-16,0-46 47,23 0-47,0-24 15,24-23-15,-1 0 16</inkml:trace>
  <inkml:trace contextRef="#ctx0" brushRef="#br0" timeOffset="1071">1251 93 0,'-23'23'46,"-1"-23"-14,24 24-17,-23-24 1,0 23 0,-1 0-1,1 24-15,-23 0 16,-1-1-16,0 24 15,1 0-15,-24 23 0,0 0 16,0 1-16,0 22 16,24-23-16,-24 1 15,23-1-15,24-47 16,-1 1-16,1-24 16,23-46 30,23-24-30,24 1-16,0-24 16,-1-23-16,24 23 15</inkml:trace>
  <inkml:trace contextRef="#ctx0" brushRef="#br0" timeOffset="1521">1694 93 0,'-24'23'78,"1"1"-78,0 22 16,-24 1-16,1 0 0,-1 22 16,-23 1-16,0 24 15,24-1-15,-24-23 16,0 46-16,0-23 16,0 1-16,0-1 15,0 0-15,0 0 16,24-23-16,-1 0 15,0-47-15,24 24 16,23-24-16,-23 1 16,0-1-1,46-70 48,23 1-63</inkml:trace>
  <inkml:trace contextRef="#ctx0" brushRef="#br0" timeOffset="2002">2020 93 0,'-47'93'47,"1"-46"-47,-1 46 15,-23-23-15,0 0 16,0 23-16,-23 0 15,23 24-15,-23-1 16,-23 24-16,22-23 16,-22-1-16,46 1 15,-23-1-15,46-46 16,-23 23-16,47-23 16,-24-23-16,24 23 15,23-47-15,-23 24 0,-1-1 16,1-22-1,0-1-15,23 0 0,-23-23 16,23 24-16,0-48 47,23-22-31,0 22-16,0-22 15,1 22-15</inkml:trace>
  <inkml:trace contextRef="#ctx0" brushRef="#br0" timeOffset="2435">2230 186 0,'-70'140'32,"23"-70"-32,1 0 0,-24 0 15,0 23 1,0 0-16,-23 24 0,-1 23 15,-22-1-15,23-22 16,0 46-16,-1-23 16,24-24-16,0 24 15,24-47-15,-1-23 16,24 0-16,23-46 16,-23 22-16,46-69 46,0-24-30,24 1 0,-24-1-16</inkml:trace>
  <inkml:trace contextRef="#ctx0" brushRef="#br0" timeOffset="2894">2579 256 0,'47'0'47,"-70"24"-32,-1 22-15,-22 1 16,-1 23-16,0-24 16,-22 24-16,22 23 15,-23 1-15,-23-1 16,0 47-16,-1-24 15,-22 24-15,23 0 16,-24 0-16,47-24 0,0 1 16,24-24-16,22-47 15,1 1-15,0 0 16,23-24-16,0 0 16,23-69 15,0-1-31</inkml:trace>
  <inkml:trace contextRef="#ctx0" brushRef="#br0" timeOffset="3300">2882 186 0,'-46'117'47,"22"-47"-32,-46 0-15,24 23 16,-24 23-16,-23 1 16,-1-1-16,1 1 0,23 23 15,-23-24-15,23 1 16,24-47-16,-1 0 16,24 0-16,-1-47 15,24 23-15,0-69 47,24-23-47</inkml:trace>
  <inkml:trace contextRef="#ctx0" brushRef="#br0" timeOffset="3666">2999 303 0,'-47'116'47,"24"-46"-47,-47 23 16,23 1-16,-23 22 15,0 1-15,-23 23 16,0-1-16,23 1 0,-23 0 16,23-23-16,23-1 15,1-23-15,22-23 16,1-23-16,23-24 16,0-46 15,23-1-31,1-45 15,22-1-15,1-24 16</inkml:trace>
  <inkml:trace contextRef="#ctx0" brushRef="#br0" timeOffset="4012">3395 280 0,'-47'116'47,"1"-46"-47,-1 0 15,0 23-15,-22 0 16,-1 24-16,0-1 16,-24 1-16,25 23 15,-1-24-15,0 1 0,23-24 16,1 0-16,22-23 16,1 0-16,23-23 15,-23-24-15</inkml:trace>
  <inkml:trace contextRef="#ctx0" brushRef="#br0" timeOffset="4357">3558 349 0,'-70'117'47,"23"-24"-32,-22 0-15,-25 47 16,24-23-16,1 23 15,-25-24-15,48 1 16,-1-1-16,0-23 16,1 1-16,23-25 0,23-22 15,-24 0-15,24-24 16</inkml:trace>
  <inkml:trace contextRef="#ctx0" brushRef="#br0" timeOffset="4702">3908 303 0,'-94'163'63,"48"-70"-63,-48 24 16,25-1-16,-25 24 15,1-23-15,23 22 16,0-22-16,24-1 15,-1 1-15,1-47 0,22 0 16,24 0 0,0-47-16</inkml:trace>
  <inkml:trace contextRef="#ctx0" brushRef="#br0" timeOffset="5017">4164 303 0,'-70'116'31,"23"-22"-15,-23-1-16,1 23 16,-25 1-16,1-1 15,-23 24-15,46-23 16,-24-1-16,48-23 16,-1 1-16,24-48 15,23-22-15</inkml:trace>
  <inkml:trace contextRef="#ctx0" brushRef="#br0" timeOffset="5301">4327 396 0,'-93'117'31,"46"-48"-31,-46 48 16,23 0-16,-23-1 16,0 24-16,-1-24 15,24 1-15,1-24 16,22 0-16,24-23 0,-1-46 15,24-1-15,24-23 16</inkml:trace>
  <inkml:trace contextRef="#ctx0" brushRef="#br0" timeOffset="5587">4304 769 0,'-47'116'31,"-23"1"-31,-23-1 16,0 1-16,-24 46 15,24-23-15,-24 0 16,24-24-16,47-23 15,-1-23-15,24-23 16,23-24-16,0-69 31,46-1-31,1-23 16</inkml:trace>
  <inkml:trace contextRef="#ctx0" brushRef="#br0" timeOffset="5856">4257 1165 0,'-93'140'62,"23"-47"-62,0 24 16,23-24-16,-22 0 0,-1 24 16,23-48-16,0 1 15,24-23 1,23 0-16,-23-47 0</inkml:trace>
  <inkml:trace contextRef="#ctx0" brushRef="#br0" timeOffset="6098">4327 1282 0,'-47'93'31,"1"-23"-15,-24 23-16,0 23 16,23-22-16,1-1 15,-1-23-15,24-24 16,0 1-16</inkml:trace>
  <inkml:trace contextRef="#ctx0" brushRef="#br0" timeOffset="6314">4397 1398 0,'-70'93'31,"0"1"-31,0 22 16,-23 1-16,23-24 16,23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0:55.2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326 536 0,'-116'-47'47,"93"24"-32,-1 23-15,1 0 16,0 0-16,-1 23 15,-22 24-15,22-1 16,24 24-16,-23 0 16,23 0-16,0-23 15,0-1-15,23-22 16,1-1-16,-1-23 16,0 0-16,1-23 15,22-24-15,-22 0 0,22-23 16,-23 1-1,1 22-15,-24 0 0,23 24 16,-23 0-16,0 46 31,0 0-31,0 24 16,0 0-16,0 22 16,23-45-16,-23 22 15,24-22-15,-24-1 16,23-23-16,0 0 15,1-23-15,-1-1 16</inkml:trace>
  <inkml:trace contextRef="#ctx0" brushRef="#br0" timeOffset="345">559 489 0,'24'140'47,"-24"-93"-47,0 22 16,0 1-16,0-23 15,0 0-15,0-24 16,0 0-16,0-69 47,0 22-47,0-46 15,23 24-15,-23-1 16,23 1-16,1-1 16,-1 24-16,0-1 15,1 24-15,22-23 16,-23 23-16,24-23 16,0 23-16,-1 0 15,1 0-15,-24 0 16</inkml:trace>
  <inkml:trace contextRef="#ctx0" brushRef="#br0" timeOffset="802">1025 466 0,'-23'23'47,"23"0"-31,0 24-16,0 0 15,0 23-15,0-24 16,0 1-16,0-1 16,-23 1-16,23-24 15,0-46 32,0 0-47,0-1 16,0-22-16,23-1 15,-23-23-15,23 0 16,1 0-16,-1 1 16,0 22-16,1-23 15,-1 47-15,0-1 16,1 24-16,-1 0 15,0 0-15,1 24 16,-1-1-16,0 0 0,0-23 16,1 24-16,-1-24 15,24 0-15,-24 0 16</inkml:trace>
  <inkml:trace contextRef="#ctx0" brushRef="#br0" timeOffset="1073">1422 46 0,'139'24'47,"-115"-24"-32,22 23-15,-22-23 16,-1 0-16,0 23 16,1-23-16</inkml:trace>
  <inkml:trace contextRef="#ctx0" brushRef="#br0" timeOffset="1394">1585 70 0,'0'93'31,"0"-23"-31,-24 23 16,1-23-16,0 23 15,0 0-15,23-23 16,-24-23-16,24-1 16,0-22-16,24-24 47,-1 0-32,23 0-15,-22 0 0,22 0 16,-22 0-1,22 0-15,1-24 0,-24 1 16,0 0-16,1 0 16</inkml:trace>
  <inkml:trace contextRef="#ctx0" brushRef="#br0" timeOffset="1620">2004 140 0,'-23'116'31,"23"-46"-15,-23 23-16,23-23 16,-24 0-16,24 0 15,0-23-15,0-1 16,0-23-16,24-23 15</inkml:trace>
  <inkml:trace contextRef="#ctx0" brushRef="#br0" timeOffset="1956">2144 326 0,'0'140'31,"23"-94"-15,-23-22-16,24-1 15,-1 0-15,0-23 16,1 0-16,-1 0 16,0 0-16,0-46 15,1 22-15,-1 1 16,0-23-16,1 22 15,-24 1-15,0 0 0,0-1 16,-47 1 0,24 23-16,-24 0 0,1 0 15,22 0 1,-22 0-16,22 47 0,1-24 16,0 0-16,23 1 15</inkml:trace>
  <inkml:trace contextRef="#ctx0" brushRef="#br0" timeOffset="2436">2470 23 0,'140'0'31,"-93"0"-15,23 0-16,-24 0 15,24 0-15,-23 0 16,-1 0-16,-22 0 16,-1-23-16,0 23 15,-23 23 1,0 24-1,-23-1-15,23 1 16,-23 23-16,-1 23 0,24-23 16,0 0-1,-23 0-15,23 0 0,0-24 16,0 1-16,0-24 16,23 0-16,-46-23 62,0 0-62,-1 0 16,-22 0-16,-1-23 15,1 23-15,-1-23 16,0 0-16,1-1 16</inkml:trace>
  <inkml:trace contextRef="#ctx0" brushRef="#br0" timeOffset="2937">3426 116 0,'23'0'63,"-23"24"-48,0-1 1,0 23-16</inkml:trace>
  <inkml:trace contextRef="#ctx0" brushRef="#br0" timeOffset="3151">3449 512 0,'70'117'31,"-70"-94"-15,0 1-16,0-1 15,-47 23-15,24-22 16,-24 22-16,1-22 16,22-1-16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8:28.4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23 0,'23'0'62,"0"23"-46,1-23-16,-1 24 15,0-1-15,1-23 0,-24 23 16,23 1-16,-23 22 16</inkml:trace>
  <inkml:trace contextRef="#ctx0" brushRef="#br0" timeOffset="541">0 419 0,'23'-23'47,"23"23"-31,1 0-16,-24 0 15,24-23-15,-24 23 16,1 0-16,-1-24 16,24 24-16,-24-23 15,-23 46 1</inkml:trace>
  <inkml:trace contextRef="#ctx0" brushRef="#br0" timeOffset="743">69 769 0,'140'-140'47,"-93"93"-31,0 1-16,-1-1 15,-23 24-15,1 0 0</inkml:trace>
  <inkml:trace contextRef="#ctx0" brushRef="#br0" timeOffset="1008">279 419 0,'-23'140'31,"23"-93"-16,0 23-15,0 0 16,23-24-16,-23 1 0,0-1 16,0-22-1,0-1-15,24-23 0,-1 0 63,0-23-63,0-1 15,1 1-15,22 0 16,-22-24-16,22 24 16,-22-24-16</inkml:trace>
  <inkml:trace contextRef="#ctx0" brushRef="#br0" timeOffset="1217">629 303 0,'116'23'47,"-92"0"-32,-24 1-15,0-1 16,0 24-1</inkml:trace>
  <inkml:trace contextRef="#ctx0" brushRef="#br0" timeOffset="1517">629 559 0,'70'0'46,"-47"0"-30,0 0-16,1 0 16,-24 23-16,0 1 15,0-1-15,0 24 16,0-1-16,0 1 16,0-24-16,0 24 15,0-24-15,23-70 47,0 1-47,-23-24 16,23 0-16,1 0 15</inkml:trace>
  <inkml:trace contextRef="#ctx0" brushRef="#br0" timeOffset="1732">932 210 0,'-24'93'15,"24"-23"-15,0 23 16,0 0-16,0 0 16,0 1-16,0-1 15,0-23-15,0-24 16,0-22-16,0-1 15</inkml:trace>
  <inkml:trace contextRef="#ctx0" brushRef="#br0" timeOffset="2086">955 46 0,'140'0'31,"-117"0"-15,0 0-16,1 0 16,22 0-16,-22 24 15,-1-1-15,-23 24 16,23-1-16,1 24 15,-24 0-15,23 0 16,-23 23-16,0 24 16,0-24-16,0 23 0,0-22 15,-23-24-15,23-24 16,0 1-16,0-24 16,0 0-16,0-46 31,-24-24-31</inkml:trace>
  <inkml:trace contextRef="#ctx0" brushRef="#br0" timeOffset="2701">955 279 0,'93'-46'47,"-69"46"-32,22-23-15,-23 23 16,1 0-16,-24 23 31,-24 23-31,1 24 16,0-23-16,0 0 15,-1-24-15,1 0 16,23 1-16,23-24 47,1-24-47,-1-22 16,0-1-16,0 0 15,1 1-15,-24 22 16,0-22-16,0 23 15,0-1-15,-24 1 16,1 23 0,0 0-1,23 23-15,-23 24 16,23-1-16,-24 24 16,24-23-16,0 23 15,0 0-15,24-24 16,-24 1-16,23-24 0,0 1 15,0-24 1,-23 23-16,0-46 31,0-1-15,0 1-16,0 0 16,0-24-16,0 24 15,-23 0-15,23-1 16</inkml:trace>
  <inkml:trace contextRef="#ctx0" brushRef="#br0" timeOffset="10267">1561 0 0,'46'0'110,"1"23"-95,0-23-15,-1 0 16,1 23-16,-24-23 16,-23 24-16,0-1 15,0 24-15,-23-1 16,-24 1-16,24-24 15,-24 24-15,24-24 16,0-23-16,-1 23 16,48-23 31,-1 0-47,0 24 15,1-1-15,-1 0 16,0 1-16,1-1 0,-24 24 15,0-1-15,0 1 16,-24-1-16,1-22 16,23-1-16,-23-23 15,-1 0 1,1-23-16,0-1 16,23-22-16,-24-1 15,1 1-15,0 22 16,0-22-16,23 22 15,0 1-15,0 0 32,23 46-17,-23 0 1,0 1-16,23-1 16,-23 0-16,0 24 15,0-24-15,0 0 16,0 1-16,-23-24 15,46 0 17,-23-24-17,23 1-15,24 0 16,-24-24-16,24 24 16,0 0-16,22-24 15,-22 24-15,-24-1 0,24 1 16,-47 46 15,-23 1-31,-1-1 16,1 0-16,0 1 15,23-1-15,0 0 47,23-23-31,0 0-1,1 0-15,-48 0 32,1 0-17</inkml:trace>
  <inkml:trace contextRef="#ctx0" brushRef="#br0" timeOffset="10687">1538 466 0,'23'116'47,"0"-69"-47,-23 23 16,23-23-16,1-1 16,-1-23-16,0 1 15,1-1-15,-1-23 16,0 0-16,24 0 0,-24-23 15,24-24-15,-1 1 16,-22-24-16,22 23 16,-22-23-16,-1 24 15,0-1-15,-23 24 16,24-1-16,-24 1 16,0 70 30,0-24-30,23 47-16,-23-24 16,0 1-16,23 0 0,-23-1 15,0-22-15,23-1 16,1-46 15</inkml:trace>
  <inkml:trace contextRef="#ctx0" brushRef="#br0" timeOffset="10845">2330 46 0,'23'117'15,"0"-70"1,1-24-1</inkml:trace>
  <inkml:trace contextRef="#ctx0" brushRef="#br0" timeOffset="11192">2563 70 0,'-93'116'46,"46"-69"-30,0-24-16,1 24 0,23-24 16,-1 0-16,48-23 62,-1 0-62,23 0 16,1-23-16,0 0 15,-1-1-15,1 1 16,23 0-16,-47 0 16,0-1-16,-23 1 15,-23 23 1,0-23 0,-1 23-16,-22-24 0</inkml:trace>
  <inkml:trace contextRef="#ctx0" brushRef="#br0" timeOffset="11354">2563 70 0,'-70'-24'16,"47"118"31,23-24-47,23-24 16,-23 24-16,0-23 15,0-1-15,0-22 16,0-1-16</inkml:trace>
  <inkml:trace contextRef="#ctx0" brushRef="#br0" timeOffset="11543">2516 279 0,'-93'94'31,"70"-48"-16,23-22-15,-24-1 16,1 0-16,23 1 16,0-48 15,0 1-31,0 0 16</inkml:trace>
  <inkml:trace contextRef="#ctx0" brushRef="#br0" timeOffset="11684">2516 279 0,'-70'70'0,"210"-70"31,-117 0-31,24 0 16,-24 0-16,1 0 15,-24 24-15,0-1 16,0 0 0,-24 1-1</inkml:trace>
  <inkml:trace contextRef="#ctx0" brushRef="#br0" timeOffset="12007">2516 396 0,'-23'140'47,"0"-94"-32,23 1-15,-24 0 16,24-24-16,0 0 15,24 1 32,-1-1-31,24-23-16,-24 23 16,0 0-16,0-23 0,1 24 15,-1-24 1,-23 23-16,-23-23 31,-1 0-15,1-23-16</inkml:trace>
  <inkml:trace contextRef="#ctx0" brushRef="#br0" timeOffset="12241">2353 582 0,'93'0'47,"-46"0"-47,-24 0 15,1 24-15,-24-1 16,0 0-16,0 24 16,-24-24-16,24 24 15,-46-1-15,22-22 16,24 22-16,-23-46 15,0 0-15</inkml:trace>
  <inkml:trace contextRef="#ctx0" brushRef="#br0" timeOffset="12644">2726 233 0,'47'70'47,"-47"-47"-47,0 24 16,0-1-16,-24-22 16,24-1-16,24-46 31,-1-1-16,0 1 1,1 0-16,-1 23 16,0-24-16,0 24 15,1 0 1,-24 47 0,0-24-16,0 24 15,-24 0-15,1 22 16,0-22-16,0 23 15,-1-47-15,1 24 16,0-24-16,-1-23 16,1 0-16,0 0 15,-1-23-15</inkml:trace>
  <inkml:trace contextRef="#ctx0" brushRef="#br0" timeOffset="12817">2679 582 0,'117'47'47,"-70"-24"-47,-24 1 16,23-1-16,-22 24 15,22-24-15,-22 0 16,-1 0-16,0 1 16,1-1-16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48:52.7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4618 163 0,'0'23'78,"0"24"-63,-47 0-15,24 22 16,-24 1-16,24-23 16,-24 23-16,1 0 15,22 0-15,1-24 16,0-22-16,23-1 16,-23-23-16,23-47 15,23 24 1</inkml:trace>
  <inkml:trace contextRef="#ctx0" brushRef="#br0" timeOffset="182">4501 466 0,'24'117'32,"-1"-71"-17,-23 24-15,23 0 16,-23-23-16,0 22 15,0-22-15,0 0 16,0-24-16</inkml:trace>
  <inkml:trace contextRef="#ctx0" brushRef="#br0" timeOffset="399">4758 326 0,'116'-46'15,"-69"22"1,-1 24-16,-22 0 16,-1 0-16,-23 24 15,0-1-15,-23 23 16,-24 1-16,0 0 0,1-24 15,-1 24-15</inkml:trace>
  <inkml:trace contextRef="#ctx0" brushRef="#br0" timeOffset="524">4711 583 0,'70'-24'62,"-23"1"-62,22 0 16,-22-1-16,23 1 15,-47 0-15,24-24 16</inkml:trace>
  <inkml:trace contextRef="#ctx0" brushRef="#br0" timeOffset="1043">4967 163 0,'0'117'31,"0"-48"-15,0 1-16,-23-23 15,23 23-15,-23-23 16,-1-1-16,1 1 16,23-24-16,-23 0 15,23-46 32,23 23-47,0-23 16,1 23-16,22 0 15,-22 0-15,22 0 16,-22 0-16,-1 23 16,-23 0-16,0 1 15,0-1-15,-23 0 16,-1 1-16,1-1 15,0-23-15,-24 23 16,24-23-16,-1 0 16,1 0-16,46 0 62,1 23-62,22 1 16,1-1-16,-24-23 15,24 23-15,-24-23 16,0 0-16,1 0 16</inkml:trace>
  <inkml:trace contextRef="#ctx0" brushRef="#br0" timeOffset="1252">5457 47 0,'46'116'47,"-46"-69"-47,0-24 15,0 24-15</inkml:trace>
  <inkml:trace contextRef="#ctx0" brushRef="#br0" timeOffset="1951">5666 140 0,'-23'93'62,"-24"-70"-62,1 24 16,23-1-16,-24-22 15,24-1-15,-1-23 16,1 23-16,0-23 16,46 0 15,0-23-16,24 23-15,-24-23 16,1 23-16,22 0 16,-23-24-16,1 24 15,-24 24 17,-24 22-32,1-22 15,0 22-15,0-22 16,23-1-16,-24 0 15,1 1-15,0-1 16,23 0 31,23-23-16,0 0-31,1-23 16,-1 0-1,0 23-15,0-24 16,1 1 0,-1 23-16,0 0 15,1 0-15,-1 0 16,0 0 0,-23 23-1,0 1 1,0-1-16,-23 23 0,0-22 15,-1-1-15,24 0 16,-23-23-16,0 0 16,-1 0-1,1-23-15,23 0 16</inkml:trace>
  <inkml:trace contextRef="#ctx0" brushRef="#br0" timeOffset="2153">5573 373 0,'23'93'31,"-23"-46"-31,0-1 0,0 1 16,0-1 0,0 1-16,0 0 0,0-24 15,0 0-15</inkml:trace>
  <inkml:trace contextRef="#ctx0" brushRef="#br0" timeOffset="2310">5596 629 0,'-46'93'31,"23"-46"-16,23-24-15,-24 1 0,24-1 16,-23 0-16,0-46 31</inkml:trace>
  <inkml:trace contextRef="#ctx0" brushRef="#br0" timeOffset="2678">5410 280 0,'-70'139'31,"47"-92"-31,-24-24 16,24 24-16,0-24 15,-1 1-15,1-24 16,46 0 31,1 0-32,-1 0-15,0 23 16,1 0-16,-1 0 16,0 24-16,-23-24 15,0 24-15,0 0 16,0-1-16,0 1 0,0-24 15,0 0-15,-23-23 16,0 0 0</inkml:trace>
  <inkml:trace contextRef="#ctx0" brushRef="#br0" timeOffset="2851">5363 746 0,'117'46'31,"-70"-22"-15,-1-1-16,24 0 16,-23 0-16,-1 1 15,1-1-15,0 0 0,-24-23 16,0 0 0,0 0-16,1-23 0</inkml:trace>
  <inkml:trace contextRef="#ctx0" brushRef="#br0" timeOffset="3038">5899 443 0,'140'-24'46,"-116"24"-46,-1-23 0,0 0 16</inkml:trace>
  <inkml:trace contextRef="#ctx0" brushRef="#br0" timeOffset="3668">6039 256 0,'-23'117'31,"23"-47"-15,0-24-16,0 24 15,0-23-15,0-1 16,0 1-16,0-24 0,0 1 16,0-1-16,0-46 93,23-1-77,1-22-16,22-1 16,-23-23-16,1 24 15,-24-1-15,23 24 16,-23-1-16,23 24 62,-23-23-62,24 23 16,-24-23-16,46-1 16,-22 24-16,-1-23 15,23 0-15,1 0 16,-24 23-16,24-24 15,-24 24-15,1 0 16,-1 0-16,-23 24 47,-23 22-47,-1 1 16,-22 23-16,22-24 0,-22 1 15,22 0-15,1-24 16,0-23-16,23 23 15,-23-23-15,23-23 16,0-24-16,0 1 16</inkml:trace>
  <inkml:trace contextRef="#ctx0" brushRef="#br0" timeOffset="3854">6365 70 0,'-23'116'31,"23"-22"-31,0-25 0,-23 1 16,23 0-16,-23-23 16,23-24-16,0 1 15,-24-1-15,1-23 16,0-23 0,-1-1-1</inkml:trace>
  <inkml:trace contextRef="#ctx0" brushRef="#br0" timeOffset="4103">6156 303 0,'0'93'31,"23"-23"-31,-23 0 0,0 0 16,23-24-16,-23 24 15,24 0-15,-24-23 16,23-24-16,-23 0 15,23-23-15,1 0 16,22 0-16,-23 0 16,24-23-16,0 0 15,-24 0-15,24-24 16,-24 24-16,0-24 16,-23 0-16,0 1 15</inkml:trace>
  <inkml:trace contextRef="#ctx0" brushRef="#br0" timeOffset="4501">6575 443 0,'117'-70'47,"-71"23"-31,-22 24-16,-1 0 15,0-1 1,-23 1-16,0 0 16,-23 23-16,23-24 15,-23 24-15,-1 0 32,24 24-32,0-1 0,0 24 15,-23-1-15,23 1 16,0 23-16,0 0 15,0-24-15,-23 1 16,23-1-16,0-22 16,0-1-16,23-23 31,0-23-15,1-24-16,-1 1 15,0-24-15,1 0 16,-1 0-16</inkml:trace>
  <inkml:trace contextRef="#ctx0" brushRef="#br0" timeOffset="4965">6948 140 0,'0'93'32,"0"-23"-17,0 0-15,0-24 16,0 1-16,0 0 15,0-24-15,0 0 16,23-23 0,1 0-1,-1 0-15,0-23 16,1-24-16,-24 24 0,23 0 16,-23-1-16,0 1 15,0 0-15,-23-1 16,-24 24-1,24 0-15,-24 0 16,24 24-16,-1-24 16,24 23-16,-23-23 15,23 23-15,-23 24 16,23-24-16,0 24 16,0-24-16,0 24 15,0-24-15,0 0 16,23 24-16,0-24 0,1-23 15,-1 24-15,0-24 16,24 0-16,0-24 16,-1 1-16,1-24 15,-1 24-15,-22 0 16,22-24-16,-46 24 16</inkml:trace>
  <inkml:trace contextRef="#ctx0" brushRef="#br0" timeOffset="6632">7484 116 0,'0'-23'16,"23"46"31,-23 1-47,0 22 15,-23 1-15,0 23 16,-24-24-16,1 1 15,22 0-15,1-24 16,0 0-16,-1 1 0,48-24 47,22 0-47,-22-24 16,22 1-16,1 23 15,-1-23-15,-22 23 16,-1 0-16,-23 23 31,0 0-31,-23 1 16,-1 22-16,24-22 15,-23-1-15,23 0 16,0 0 0,23-23-1,-23 24-15,24-24 16,-24 23-16,23 0 15,-23 1-15,0 22 16,23-22-16,-23 22 16,0-23-16,-23 24 15,23-24-15,-23 1 16,23-1-16,-24-23 16,24-47 15,0 1-16</inkml:trace>
  <inkml:trace contextRef="#ctx0" brushRef="#br0" timeOffset="6829">7927 0 0,'-70'163'31,"47"-70"-15,-24-23-16,0 23 16,24-23-16,0-23 15,-1 0-15,1-24 0</inkml:trace>
  <inkml:trace contextRef="#ctx0" brushRef="#br0" timeOffset="7000">7880 210 0,'140'46'31,"-93"-22"-31,-24-1 16,23 23-16,-22-22 15,-24-1-15,0 0 16,0 1-16</inkml:trace>
  <inkml:trace contextRef="#ctx0" brushRef="#br0" timeOffset="7382">7717 583 0,'140'-70'46,"-94"70"-30,1-24-16,-24 24 16,-23 47-1,0 0 1,-23 22-16,0 1 0,-1 24 16,1-25-16,23-22 15,0 0-15,0-24 16,23 0-16,1-23 15,-1 0-15,0-23 16,1 0-16,-1-24 16,0 0-16,1 1 15,-24 23-15,0-1 16,-24 1-16,1 0 16,0 23-16,-24 0 15,0 0-15,24 0 16,0 0-16</inkml:trace>
  <inkml:trace contextRef="#ctx0" brushRef="#br0" timeOffset="7601">8370 93 0,'46'93'31,"-23"-46"-15,-23-24 0,-23 24-16,0-1 0</inkml:trace>
  <inkml:trace contextRef="#ctx0" brushRef="#br0" timeOffset="8051">8183 489 0,'117'-46'32,"-71"-1"-17,1 24-15,-1 23 16,-22-24-16,-1 24 15,-23 24 1,-23 22-16,-1 1 0,1 23 16,-23 0-16,-1 0 15,24-24-15,-1 24 16,1-46-16,0-1 16,23 0-16,0-69 31,23 22-16,0-46-15,1 24 16,-1-1-16,0 24 16,1 23-16,-24-23 15,23 23-15,0 0 16,-23 46-16,23 1 0,-23-1 16,0 24-16,24 0 15,-24-23-15,0-1 16,0 1-16,0-24 15,0 1 1,0-48 0</inkml:trace>
  <inkml:trace contextRef="#ctx0" brushRef="#br0" timeOffset="8231">8439 559 0,'117'93'32,"-94"-69"-17,1-1-15,-1-23 16,-46 0 15</inkml:trace>
  <inkml:trace contextRef="#ctx0" brushRef="#br0" timeOffset="8342">8533 583 0,'93'-117'32</inkml:trace>
  <inkml:trace contextRef="#ctx0" brushRef="#br0" timeOffset="8787">8649 303 0,'117'-23'16,"-71"-1"-1,1 1-15,-1 23 16,-22 0-16,-48 23 31,1 1-15,-23 22-16,-1-23 16,24 1-16,-24-1 15,24 0-15,-1-23 16,1 0-16,0 0 15,23 24 1,0-1-16,0 0 16,0 1-16,0 22 0,23 24 15,-23-23 1,0 23-16,0 0 16,0-1-16,0-22 15,0 0-15,-23-1 0,23-22 16,0-1-16,-23-23 15,23-23 1,-24-24-16</inkml:trace>
  <inkml:trace contextRef="#ctx0" brushRef="#br0" timeOffset="9356">8789 47 0,'47'139'32,"-47"-45"-32,0-1 15,0-23-15,-24 23 16,1-23-16,23-24 16,-23 1-16,23-24 15,0 1-15,0-48 31,23 1-15,0 0-16,1-1 16,-1 1-16,0 0 15,0 23-15,1-23 16,22 23-16,-22 0 16,-24 23-16,0 23 15,0-22-15,0 22 16,-24 1-16,-22 0 15,22-1-15,1-23 16,-23 1-16,22-1 16,1-23-16,0 0 15,-1-23-15,24-1 16,0-22-16,0-1 16,0 1-16,0 22 15,0 1-15,24 23 31,-1 0-15,0 23-16,24 1 0,-24-1 16,0 0-16,1 24 15,-1-47-15,0 23 16,1 0-16,-1-23 16</inkml:trace>
  <inkml:trace contextRef="#ctx0" brushRef="#br0" timeOffset="9851">9115 186 0,'24'94'46,"-24"-48"-46,0 1 16,-47-1-16,0 1 16,24 0-16,-24-1 15,24-22-15,0-24 16,-1 0 0,48 0 15,-1 0-31,0-24 15,1 24-15,-1 0 0,24 0 16,-24 0 0,0 0-16,1 0 0,-1 0 15,-23 24-15,0 22 16,0 1-16,0 23 16,0-24-16,0 24 15,-23-23-15,23-1 16,0-22-16,0-1 15,0 0-15,0-46 32,0 0-17,23-24-15,0 0 0,-23-46 16,23 23 0,-23-23-16,0 23 15</inkml:trace>
  <inkml:trace contextRef="#ctx0" brushRef="#br0" timeOffset="10069">9232 256 0,'23'117'32,"-23"-71"-17,23 24-15,-23 24 16,0-1-16,0 0 15,0-23-15,0 0 16,0-24-16,0-22 0,0-1 16,0-46-1</inkml:trace>
  <inkml:trace contextRef="#ctx0" brushRef="#br0" timeOffset="10412">9395 47 0,'140'-24'32,"-117"24"-32,0 0 15,1 0-15,-1 0 16,0 24-16,-23-1 15,23 23-15,-23 24 16,24 0-16,-24 23 16,0 1-16,23-1 15,-23 0-15,23-23 16,-23 23-16,24-23 16,-24 0-16,0-23 15,0-24-15,0 0 16,-24-46 15,1-24-15</inkml:trace>
  <inkml:trace contextRef="#ctx0" brushRef="#br0" timeOffset="11020">9302 419 0,'116'-93'47,"-69"70"-31,-24 0-16,24-1 15,-24 1-15,-23 46 16,-23 24-1,-24-1-15,24 24 16,-24-23-16,24 23 16,0-23-16,23-24 15,0 0-15,0-46 47,23-24-47,23 1 16,-22-1-16,-1-23 15,0 0-15,-23 24 16,24-1-16,-24 24 0,0-1 16,-24 24-1,1 24 1,0 22-16,23 24 16,-24 23-16,24-23 15,0 0-15,0 0 16,0-23-16,0-1 15,24-22-15,-24-1 16,23 0-16,-23-46 47,0 0-31,0-1-16,0 1 15,-23 0 1,23-1-16,-24 24 0,24-23 15</inkml:trace>
  <inkml:trace contextRef="#ctx0" brushRef="#br0" timeOffset="11958">10024 93 0,'93'0'63,"-69"0"-48,-1 23-15,-23 1 16,0-1 0,0 0-16,0 24 15,-23-24-15,-1 24 0,1-24 16,23 0 0,0 1-16,0-1 15,0 0-15,0 1 16,0-1-1,23-23-15,1 47 16,-24-24-16,23 0 16,-23 24-16,0-24 15,0 0-15,0 24 16,0-24 0,-23-23-1,-1 0-15,-22 0 16,22-23-1,1-24-15,0 24 16,-1-23-16,1 22 0,0 1 16,23 0-1,23-1 1,0 1 0,1 23-1,-1 0-15,0 0 31,-23 23-31,0 24 16,0-24-16,-23 1 16,23-1-16,0 0 15,0-46 32,23 0-31,1-24-16,-1 0 0,24 1 15,-24 22-15,0-22 16,24 22-16,-24 1 16,-23 0-16,0 69 31,0-22-31,-23 22 16,-1 1-16,1 0 15,23-24-15,0 0 16,0 1-16,0-1 15,23-23 17,1-23-32,-24-1 15,23 1-15,-23 0 16,0-1-16</inkml:trace>
  <inkml:trace contextRef="#ctx0" brushRef="#br0" timeOffset="12388">9838 443 0,'0'116'31,"0"-69"-15,23-1-16,-23 1 15,23 0-15,1-1 0,-1-22 16,0-1-16,0-23 15,24 0-15,-24 0 16,24-23-16,0-24 16,-1 0-16,1-23 15,-24 24-15,0-1 16,-23 1-16,24-1 16,-24 24-16,0-1 15,0 1-15,0 46 47,0 1-47,0 22 16,0 1-16,23 23 15,-23-24-15,0 24 16,0-23-16,0 0 16,23-24-16,-23 0 15,0 0-15</inkml:trace>
  <inkml:trace contextRef="#ctx0" brushRef="#br0" timeOffset="12559">10490 70 0,'70'116'47</inkml:trace>
  <inkml:trace contextRef="#ctx0" brushRef="#br0" timeOffset="12859">10676 70 0,'-46'93'32,"-1"-46"-17,1 23-15,-1-24 16,0-23-16,24 24 16,0-24-16,46-23 62,0-23-62,24 23 16,-24-23-16,24-1 15,0-22-15,-1 23 16,-23-1-16,24-22 16,-47 22-1</inkml:trace>
  <inkml:trace contextRef="#ctx0" brushRef="#br0" timeOffset="13054">10676 70 0,'-69'-70'0,"69"210"47,0-94-47,23 1 16,-23 0-16,0 22 15,0-45-15,0 22 16,0-22-16,0-1 16</inkml:trace>
  <inkml:trace contextRef="#ctx0" brushRef="#br0" timeOffset="13655">10630 186 0,'-47'140'31,"24"-93"-31,-24-1 16,24 24-16,23-46 15,-23 22-15,23-69 47,23-24-47,0 24 16,1 0-16,-1-1 15,0 24-15,1-23 16,-1 23-16,0-23 16,0 23-16,1 0 15,-48 0 48,24 23-48,-23-23 1,23 23 0,-23 1-16,0-1 15,23 0 1,0 1 0,-24-1-16,24 0 15,0 1 1,0-1-1,24-23 1,-24 23-16,23 0 16,0 1-16,-23-1 15,23 0-15,1 1 16,-1-1-16,0 0 16,1 1-16,-1-1 15,-46-46 16,-1-1-15</inkml:trace>
  <inkml:trace contextRef="#ctx0" brushRef="#br0" timeOffset="13886">10490 536 0,'70'0'62,"-47"0"-62,1 0 0,-1 23 16,0 1-1,-23 22-15,0 1 16,-23-1-16,0 1 16,23 0-16,-24-24 15,24 0-15,-23-23 16</inkml:trace>
  <inkml:trace contextRef="#ctx0" brushRef="#br0" timeOffset="14276">10840 70 0,'23'116'47,"-23"-69"-32,0-24 1,23-23-16,1 0 31,-24-23-31,23 23 16,0-23-16,0 23 15,1 0 1,-24 23-16,0 0 16,0 24-16,0-1 15,0 1-15,-47 23 16,24 0-16,-24 0 16,24-24-16,-24 1 15,24 0-15,0-24 16,-1-23-1,24-47 1</inkml:trace>
  <inkml:trace contextRef="#ctx0" brushRef="#br0" timeOffset="14426">10770 466 0,'140'47'31,"-117"-1"-15,23-22-16,-22-1 15,-1 0-15,24 24 16,-47-24-16,23 0 16,0 1-16</inkml:trace>
  <inkml:trace contextRef="#ctx0" brushRef="#br0" timeOffset="16325">1519 1421 0,'0'24'31,"23"-1"-15,-23 0-16,23 24 16,0 0-16,-23-24 15,0 0-15,0 0 16</inkml:trace>
  <inkml:trace contextRef="#ctx0" brushRef="#br0" timeOffset="16841">1309 1911 0,'140'-47'32,"-70"24"-17,-1 0-15,-22-1 16,0 1-16,-24 0 15,0 23 1,-23 23 0,-23 24-16,-24 22 15,1 1-15,-24 24 16,23-25-16,1 25 16,-1-24-16,0-24 15,24 1-15,0-24 0,23 0 16,-24-23-16,48 0 15,-1-46 1,0-1-16,1 1 16,-1 22-16,0 1 15,1 0-15,-1 23 16,0 23 0,-23 24-16,24 23 15,-1-1-15,-23 25 16,0-1-16,23-23 15,-23 0-15,0-24 16,0-22-16,0-71 31,0 0-15,0-23-16,0 1 16</inkml:trace>
  <inkml:trace contextRef="#ctx0" brushRef="#br0" timeOffset="17020">1542 2260 0,'46'24'47,"1"22"-31,-24-46-16,24 24 16,-24-1-16,1-23 15,-1 0-15,0 0 16</inkml:trace>
  <inkml:trace contextRef="#ctx0" brushRef="#br0" timeOffset="17178">1658 2237 0,'47'-47'47,"0"24"-31,-24 0-16,0-24 0</inkml:trace>
  <inkml:trace contextRef="#ctx0" brushRef="#br0" timeOffset="17607">1752 2051 0,'139'-70'31,"-92"46"-15,0 24-16,-1-23 16,1 0-16,-24 23 15,0 0-15,-23 23 16,-46 24-1,-1-1-15,1 1 16,-1-1-16,24 1 16,-24-24-16,24 1 15,-1-24-15,1 0 16,23-24 0,0 1-16,0 0 15,0 69 16,23 1-15,-23 23-16,24 0 0,-24-24 16,23 24-16,-23-23 15,0-24-15,0 1 16,0-48 15</inkml:trace>
  <inkml:trace contextRef="#ctx0" brushRef="#br0" timeOffset="18199">1985 1678 0,'23'140'31,"-23"-71"-15,0 25-16,0-24 0,0 23 15,0-23-15,0-24 16,-23-22-16,23-1 16,0 0-16,23-46 31,0 0-15,0 23-16,1-24 15,-1 1-15,0 0 16,1 23-16,-1-24 15,0 24-15,-23 24 32,0 22-32,0-22 0,-23 22 15,0 1-15,-24-1 16,24 1-16,-1-24 16,-22 1-16,23-1 15,-1 0-15,-22-23 16,22-23-1,24-24-15,0 1 16,0-1-16,0 24 16,0 0-16,0-1 15,47 24 17,-24 24-17,24-1-15,-1 23 0,1-22 16,0-1-16,-1 24 15,-22-24-15,22 0 16,-22 1-16,-1-24 16,0 0-1,-23-24 1</inkml:trace>
  <inkml:trace contextRef="#ctx0" brushRef="#br0" timeOffset="18687">2427 1818 0,'70'139'47,"-93"-92"-32,-24 0-15,1-1 16,22 1-16,-22-24 16,23 0-16,23 1 15,23-24 48,0 0-63,24 0 15,-24 23-15,0 24 16,1-1-16,-24 1 16,0-1-16,0 24 15,0-23-15,23 0 16,-23-24-16,0 0 16,23-23 15,-23-23-16,24-24-15,-1-23 0,-23 0 16,23 1 0,0-25-16,-23 24 0,0 0 15</inkml:trace>
  <inkml:trace contextRef="#ctx0" brushRef="#br0" timeOffset="18897">2614 1911 0,'23'93'47,"-23"-23"-47,0 23 16,23-23-16,-23 23 16,0-23-16,0 0 15,0-23-15,0-24 0,0 0 16,0-46-1</inkml:trace>
  <inkml:trace contextRef="#ctx0" brushRef="#br0" timeOffset="19234">2707 1724 0,'116'0'32,"-69"0"-32,-24 0 15,24 24-15,-24-24 16,1 23-16,-1 0 16,0 1-16,-23 22 15,23 24-15,-23 0 16,0 23-16,24 24 15,-24-1-15,0 1 16,23-24-16,-23 0 16,23-23-16,-23-23 15,0-1-15,0-22 16,0-1-16,-23-23 16,0 0-1</inkml:trace>
  <inkml:trace contextRef="#ctx0" brushRef="#br0" timeOffset="19571">2730 2051 0,'93'-47'31,"-46"47"-31,-24 0 16,1 0 0,-24 47-16,-24-1 15,-22 1-15,22 23 16,-22-24-16,23 1 16,23-24-16,-24 1 15,24-48 16,24 1-31,-1-24 16,0 1-16,0-1 16,24-23-16,-24 24 15,1-24-15,-24 23 16</inkml:trace>
  <inkml:trace contextRef="#ctx0" brushRef="#br0" timeOffset="19797">2917 1864 0,'-70'140'46,"70"-70"-46,0 0 16,0 0-16,23 0 16,-23-24-16,23 1 15,-23-24-15,24-23 16,-24 23-16,23-23 16,-23-23 15,0 0-31,0 0 15,0-1-15,0 1 16,0-24-16,-23 24 0,23-24 16</inkml:trace>
  <inkml:trace contextRef="#ctx0" brushRef="#br0" timeOffset="20547">3453 1887 0,'116'24'47,"-93"-24"-32,-23 23-15,0 0 16,0 1-16,-23-1 16,0 0-16,23 1 15,-23-1-15,-1 0 16,24 0-16,0 1 15,24-24 17,-1 0-17,0 23-15,0 0 16,1 24-16,-24-24 16,23 24-16,-23 0 15,0-1-15,0 1 16,0-24-16,-23 0 15,23 1-15,-24-24 16,1-24 0,23 1-16,-23 0 15,0-1-15,-1-22 16,1 23-16,23-1 16,0 1-16,-23 23 15,23-23-15,23-1 16,0 24-1,1-23-15,-1 23 16,-23 23 15,0 1-31,-23-1 16,-1 0-16,24 1 16,0-1-16,-23-23 15,46-23 16,1-1-15,-1-22-16,0-1 0,24 0 16</inkml:trace>
  <inkml:trace contextRef="#ctx0" brushRef="#br0" timeOffset="20735">3732 2051 0,'0'93'31,"0"-47"-16,0-22-15,0 22 16,0-22 0,24-24-16,-24 23 15,23-23-15,0 0 16,0 0-16,-23-23 16,0-1-16,0 1 0,0 0 15</inkml:trace>
  <inkml:trace contextRef="#ctx0" brushRef="#br0" timeOffset="20980">3290 2377 0,'0'93'16,"23"-70"-1,23 1-15,-22-1 16,22-23-16,-22 0 16,22 0-16,1 0 0,-1-23 15,1-24-15,23 0 16,-47 1-16,24-24 16,-47 47-16,23-24 15</inkml:trace>
  <inkml:trace contextRef="#ctx0" brushRef="#br0" timeOffset="21139">3825 2027 0,'24'140'31,"-1"-70"-15,-23 0-16,0 0 15,0 0-15,0 0 0,0-24 16,0 1-16,0-24 15</inkml:trace>
  <inkml:trace contextRef="#ctx0" brushRef="#br0" timeOffset="21949">4059 1818 0,'23'93'47,"0"-47"-47,-23-22 16,23 22-16,1-22 15,-24-1-15,23-23 16</inkml:trace>
  <inkml:trace contextRef="#ctx0" brushRef="#br0" timeOffset="22265">4338 1794 0,'-116'140'47,"92"-93"-32,-22-24-15,-1 24 16,24-24-16,0-23 15,23 23-15,46-46 47,-23 23-31,24-23-16,23-24 16,-23 24-16,-1-24 0,1 24 15,-1-24-15,-22 1 16,-24 22-16,0 1 15</inkml:trace>
  <inkml:trace contextRef="#ctx0" brushRef="#br0" timeOffset="22474">4338 1794 0,'-70'-116'16,"70"232"-1,0-46 1,0-23-16,0 23 15,24 23-15,-24-23 0,0 0 16,0 0-16,0 0 16,0-47-16,0 0 15,0 0-15,0-46 32,0 0-32</inkml:trace>
  <inkml:trace contextRef="#ctx0" brushRef="#br0" timeOffset="22617">4198 2167 0,'-70'117'16,"70"-94"0,-23 24-16,23-24 15</inkml:trace>
  <inkml:trace contextRef="#ctx0" brushRef="#br0" timeOffset="22775">4245 2190 0,'116'-23'31,"-69"23"-31,0-23 16,-24 23-16,0 0 15,-46 23 1,0 0-1,-1-23-15,1 0 16</inkml:trace>
  <inkml:trace contextRef="#ctx0" brushRef="#br0" timeOffset="23045">4245 2190 0,'93'24'0,"-116"69"47,23-46-32,0-24-15,0 23 16,0 1-16,0 0 15,0-24-15,0 0 16,0 1 15,23-24-15,0 0-16,24 23 16,-24-23-16,1 0 0,-1 0 15,0 23 1,-46-23-1,0 0 1,-1 0-16,-22-23 16</inkml:trace>
  <inkml:trace contextRef="#ctx0" brushRef="#br0" timeOffset="23285">4175 2423 0,'140'-23'47,"-94"23"-47,-22 0 16,-1 23-16,0 1 15,-23-1-15,0 0 16,0 24-16,0 0 16,-23-1-16,0-23 15,-1 1-15,1-1 16,23 0-16,-23-23 15,0 0-15,23-23 16,0-24-16</inkml:trace>
  <inkml:trace contextRef="#ctx0" brushRef="#br0" timeOffset="23676">4594 1911 0,'47'140'47,"-47"-71"-32,-23-22-15,-24 0 16,24-1-16,23-22 16,0-1-16,0-46 31,23-1-16,24 1-15,-24 0 16,24-1-16,-24 1 0,0 23 16,24-23-16,-24 23 15,1 23-15,-24 0 16,0 47-16,0-23 16,0 23-16,-24 0 15,-22-24-15,22 24 16,1-23-16,0-24 15,-1 0-15,1 1 16,0-24-16,-1 0 16,1-24-16</inkml:trace>
  <inkml:trace contextRef="#ctx0" brushRef="#br0" timeOffset="23833">4548 2423 0,'23'-23'46,"24"46"-46,-1 1 16,24 22-16,-23-22 16,0-1-16,-1 0 15,1-23-15,-24 0 16,24 0-16</inkml:trace>
  <inkml:trace contextRef="#ctx0" brushRef="#br0" timeOffset="24176">5247 1911 0,'-117'93'47,"94"-46"-47,23-24 16,-23-23-16,23 23 15,23-23 32,0 23-47,1 1 16,-1 22-16,24 24 16,-47 0-16,23 0 15,-23 0-15,23 0 0,-23 0 16,0-24-16,0 1 15,0-24-15,-23-23 32</inkml:trace>
  <inkml:trace contextRef="#ctx0" brushRef="#br0" timeOffset="24507">5317 2097 0,'140'-70'63,"-70"47"-63,-24 0 16,1-1-16,-1 1 0,-22 23 15,-24-23 1</inkml:trace>
  <inkml:trace contextRef="#ctx0" brushRef="#br0" timeOffset="24733">5527 1841 0,'0'140'31,"0"-70"-15,0-1-16,23 25 15,-23-1-15,0-23 16,0 23-16,0-23 16,0 0-16,-23-24 0,-1-22 15,24-1-15,-23-23 16,0 0 0,23-23-16,0-24 15</inkml:trace>
  <inkml:trace contextRef="#ctx0" brushRef="#br0" timeOffset="25218">5433 2074 0,'0'46'47,"0"-22"-32,0-1-15,0 0 0,24-46 47,-1 0-31,24-1-16,-24 1 15,0 23-15,0-23 16,1 23-16,-1 0 16,0 0-16,-23 23 31,0 0-31,-23 1 15,0-1-15,-24 24 16,1-24-16,-1 0 16,0 1-16,1-24 0,22 23 15,1-23-15,46 0 63,24 23-63,0-23 15,-1 47-15,1-24 16,-1 0-16,1 1 16,0-1-16,-1-23 15,1 0-15,-24 23 16,1-23-16,-1 0 16,-23-23-16</inkml:trace>
  <inkml:trace contextRef="#ctx0" brushRef="#br0" timeOffset="25452">5923 1841 0,'0'116'31,"23"-69"-31,-23 23 15,0 0-15,0 0 16,0 0-16,-23 0 0,23-24 16,-24-23-16,1 1 15</inkml:trace>
  <inkml:trace contextRef="#ctx0" brushRef="#br0" timeOffset="25768">6109 1771 0,'140'-47'16,"-93"24"0,-1 23-16,1-23 15,-24 23-15,0 0 0,1 23 16,-1 0-16,-23 47 15,0 23-15,0 1 16,0 22-16,0 1 16,0-24-16,0 23 15,0-46-15,0-23 16,0 0-16,0-24 16,0-46 15,-23-1-31,-1-22 15,1-1-15</inkml:trace>
  <inkml:trace contextRef="#ctx0" brushRef="#br0" timeOffset="26233">6202 1771 0,'0'116'16,"0"-46"-16,24 24 15,-24-25-15,23 1 16,-23 0-16,0 0 16,0-23-16,0-1 15,0-22-15,-23-24 16,-1 0 0,1 0-16,0-47 0,23 24 15,-24-47-15,24 0 16,0 0-16,0 0 15,0 0-15,0 24 16,0 22-16,0 1 16,24 23-16,-1 0 15,24 0-15,-24 0 16,24 23-16,-47 1 16,0-1-16,0 0 15,0 24-15,-47-24 16,0 24-16,24-24 15,0 0-15,-1 1 16,1-24-16,46 0 47,1 0-47,22-24 16,1-22-16,0 22 15</inkml:trace>
  <inkml:trace contextRef="#ctx0" brushRef="#br0" timeOffset="26749">6738 1538 0,'70'70'62,"-70"-47"-62,0 24 16,-23-1-16,-24 1 0,24-24 16,0 1-16,23-1 15,-24-23-15,48 0 47,-1 0-47,24-23 16,-24-1-16,0 24 15,24 0-15,-24-23 16,0 23-16,1 0 16,-24 23-16,0 24 15,-24-24 1,1 24-16,-23-24 16,-1 24-16,24-24 0,-1 0 15,1-23-15,0 0 16</inkml:trace>
  <inkml:trace contextRef="#ctx0" brushRef="#br0" timeOffset="27139">6692 2004 0,'70'93'47,"-70"-23"-47,23-23 16,-23 23-16,0 0 15,0-24-15,0 1 16,-23-24-16,23 0 15,0-46 17,0-47-32,23 24 15,0-24-15,1 0 0,-1-24 16,0 25-16,0 22 16,1 0-16,22 1 15,-22 22-15,-1 1 16,0 23-16,1 0 15,-24 23-15,23 1 16,-23 22-16,0 24 16,0 0-16,0 0 15,0 0-15,0 23 16,0-23-16,-23 0 16,23-23-16,-24-24 15,24 0-15,-23-46 16,23-24-1</inkml:trace>
  <inkml:trace contextRef="#ctx0" brushRef="#br0" timeOffset="27544">6971 1981 0,'0'116'47,"0"-69"-32,0-1-15,0 1 16,0 0-16,-23-24 16,0 0-16,23 1 0,-24-24 15,1-24 1,23-22-16,0 22 16,0-22-16,0-1 15,23 0-15,1 24 16,-24 0-16,23 0 15,0 23-15,1 0 16,-24 23 0,0 0-16,0 0 15,0 24-15,0-24 16,-24 1-16,1-1 16,23-46 15,23-1-16,1 1-15,-24-24 16,23 1-16,0-1 16</inkml:trace>
  <inkml:trace contextRef="#ctx0" brushRef="#br0" timeOffset="28453">7181 1701 0,'117'-70'47,"-71"47"-47,-22 23 0,-1 0 16,0 0-16,-23 23 31,0 0-15,-23 1-16,23 22 15,-23-22-15,-1-24 16,24 23-16,-23-23 63,23 23-63,0 24 15,-23-1-15,-1 1 0,1 0 16,0 23-16,-1-24 15,1 1-15,23-24 16,0 0-16,0-46 47,23 0-31,1-1-16,-1 1 15,0 0-15,1 0 16,-1-24-16,0 24 15,24-1-15,-24 1 16,0 0-16,-23-1 16,24 24-16,-1-23 0,0 23 15,-23-23 1,24 23-16,-1 0 16,0 0 46,-23 23 219,-23-23-265</inkml:trace>
  <inkml:trace contextRef="#ctx0" brushRef="#br0" timeOffset="29089">7368 2167 0,'0'23'63,"0"1"-48,23-24 17,0 0 14,-23-24-30,23 24 0,1-23-16,-1 0 0,-23-1 15,23 1 1,1-23-16,-1 22 0,-23 1 16,23-24-16,-23 24 15,0 0-15,0-1 16,0 1-16,-23 0 15,0 0-15,-1 23 16,1 0-16,0 0 16,-1 23-1,24 23-15,0 1 16,-23 0-16,23-1 16,0 1-16,0 23 0,0 0 15,0 0 1,23 0-16,-23 23 0,0-23 15,0 0-15,0-1 16,0 1-16,24-23 16,-24-24-16,0 1 15,0-1-15,0-46 32</inkml:trace>
  <inkml:trace contextRef="#ctx0" brushRef="#br0" timeOffset="29697">7787 1608 0,'116'23'31,"-92"0"-15,-24 1-1,-24-1-15,1 24 16,0-1-16,-24 1 16,24-24-16,0 24 15,-1-24-15,1-23 0,23 23 16,0 1 15,0-1-31,0 0 16,0 24-16,0-1 15,0 1-15,-23-24 16,23 24-16,0 0 16,-24-47-16,24 23 15,0-46 16,24-1-15,-1 1-16,0-24 16,1 24-16,-1 0 0,24 23 15,-24-24 1,23 24-16,-22 0 0,22 0 16,-22 24-16,-24-1 15,0 24-15,0-1 16,-24 1-16,1 0 15,-24-1-15,24 1 16,-23-24-16,22 0 16,1-23-16,0 0 15,-1 0-15,1-46 16</inkml:trace>
  <inkml:trace contextRef="#ctx0" brushRef="#br0" timeOffset="29924">8020 1678 0,'70'116'16,"-70"-46"0,23 23-16,-23 1 15,0 22-15,0 24 16,0-24-16,0-22 15,0-1-15,0-47 16,0 1-16,0-24 0</inkml:trace>
  <inkml:trace contextRef="#ctx0" brushRef="#br0" timeOffset="30941">8323 1818 0,'23'116'47,"1"-46"-32,-1 0-15,-23-24 16,23 24-16,-23-23 15,0 0-15,0-24 16,-23 0-16,0-23 16,-1 0-1,24-46-15</inkml:trace>
  <inkml:trace contextRef="#ctx0" brushRef="#br0" timeOffset="31247">8533 1654 0,'116'-46'16,"-69"46"-1,-24 0-15,0 0 16,24 23-16,-24 0 16,1 1-16,-24 46 15,23-24-15,0 24 16,-23 23-16,23 1 15,-23-1-15,0 0 16,0 0-16,0 0 16,0-46-16,0 0 15,0-1-15,-23-22 0,0-24 16,0-24 0,-1 1-1,1-47-15,0 23 16</inkml:trace>
  <inkml:trace contextRef="#ctx0" brushRef="#br0" timeOffset="31435">8579 1724 0,'0'117'16,"0"-47"-1,0 0-15,0 0 16,0-1-16,0 1 0,24 0 15,-24-23-15,0 0 16,0-24-16,-24-23 16,24-23-1</inkml:trace>
  <inkml:trace contextRef="#ctx0" brushRef="#br0" timeOffset="31742">8463 1911 0,'116'-24'32,"-92"24"-32,-1 24 15,0-1 1,-23 0-16,0 1 0,0-1 16,0 0-16,-23 1 15,0-1-15,-1 0 16,1-23-16,0 0 15,46 0 32,0 0-47,1 0 16,22 0-16,1 0 16,-1-23-16,1 0 15,-24 23-15,1-24 16</inkml:trace>
  <inkml:trace contextRef="#ctx0" brushRef="#br0" timeOffset="32733">2404 3379 0,'117'23'47,"-71"-23"-47,24 0 16,-23 0-16,-1 0 15,-22 0-15,-1 0 16,-46 23-1,-1 1 1,1-1-16,0 24 0,-24-1 16,24 1-16,-1-1 15,1 24-15,23-23 16,0 0-16,0-24 16</inkml:trace>
  <inkml:trace contextRef="#ctx0" brushRef="#br0" timeOffset="33257">2777 3495 0,'23'94'47,"-46"-48"-32,0 1-15,-24-24 16,0 24-16,24-1 0,-24-22 15,1-1 1,23-23-16,23 23 0,-24-23 16,48 0 15,22 0-31,-23-23 16,24-24-16,0 24 15,23-47-15,-24 23 16,-23-22-16,1 22 15,-1 0-15,-23 24 16,0-24-16,-47 24 16,24 0-16,-23 0 0,22-1 15,1 1 1,0 0-16,-1 23 0,24 23 31,0 24-15,0-1-16,0 47 15,0 1-15,24-1 16,-24 0-16,0 23 16,0 1-16,0-24 15,0 0-15,0-23 16,0-23-16,0-24 16,0 1-16,23-24 15,-23-24 1,0-46-16,0 24 15</inkml:trace>
  <inkml:trace contextRef="#ctx0" brushRef="#br0" timeOffset="33431">2707 3752 0,'-47'116'31,"24"-69"-31,0-24 16,-1 24-16,24-1 15,-23 1-15,0-24 16,0 1-16,-1-24 16,1 0-1</inkml:trace>
  <inkml:trace contextRef="#ctx0" brushRef="#br0" timeOffset="33617">2707 3891 0,'140'70'31,"-94"-46"-31,1-1 16,0-23-16,-1 0 16,1 23-16,-24-23 15,0 0-15,1 0 16</inkml:trace>
  <inkml:trace contextRef="#ctx0" brushRef="#br0" timeOffset="35118">3313 3472 0,'-70'117'63,"47"-71"-63,-1 1 15,1-1-15,-24 1 16,47-24-16,-23 1 16,46-48 15,1 1-31,-1-24 16,24 47-16,-24-23 15,0 23-15,1 0 16,-24 23-16,23 24 15,-23 0-15,23 22 16,-23 1-16,0 0 16,0 0-16,0-23 15,0-1-15,0-22 16,0-1-16,0-46 31,0-1-15</inkml:trace>
  <inkml:trace contextRef="#ctx0" brushRef="#br0" timeOffset="35296">3429 3635 0,'24'117'47,"-24"-71"-47,0-22 15,0-1-15,23-23 16,-23 23-16,0-46 16</inkml:trace>
  <inkml:trace contextRef="#ctx0" brushRef="#br0" timeOffset="35704">3616 3286 0,'0'93'47,"-24"-70"-31,24 24-16,-23-24 15,0 0-15,23 1 16,23-24 15,0 0-31,1-24 16,22 24-16,-22 0 15,-1 0-15,0-23 16,1 23-16,-1 23 16,-23 24-1,0-24 1,0 24-16,-23-1 15,-1 1-15,1 0 16,-24-1-16,24-22 0,0-1 16,-1 0-1,1-23-15,0 0 0</inkml:trace>
  <inkml:trace contextRef="#ctx0" brushRef="#br0" timeOffset="35943">3569 3612 0,'117'23'31,"-71"-23"-31,1 23 16,23-23-16,-24 24 15,1-24-15,-24 0 16,24 0-16,-47 23 0,0 0 31,-47 1-15,1-1-16,-1 0 15,0-23-15</inkml:trace>
  <inkml:trace contextRef="#ctx0" brushRef="#br0" timeOffset="36452">3662 3798 0,'24'-23'63,"-1"23"-63,-23 23 15,0 24 1,0-24-16,0 0 16,0 24-16,0-24 15,0 1 1,23-24 31,1-24-32,-1 24 1,0-23-16,0 23 31,-23 23 0,-23 1-31,23-1 0,0 0 16,0 1 0,0-1-1,0 0-15,23 1 16,1-24-16,-1 23 16,0 0-16,1 24 15,-1-24-15,0 0 16,-23 24-16,0 0 15,0-1-15,0 1 16,0-1-16,-23-22 0,0-1 16,-1-23-1,1 0-15</inkml:trace>
  <inkml:trace contextRef="#ctx0" brushRef="#br0" timeOffset="36880">4059 3589 0,'116'-47'47,"-93"47"-47,1 0 16,-1 23-16,-23 1 0,0 22 15,-23 1 1,-1-1-16,1 1 0,0-24 16,-1 24-16,1-47 15,23 23-15,0 0 63,0 1-63,23 22 15,1 1-15,-1 23 16,-23-23-16,23-1 16,-23 1-16,0-24 0,24 0 15,-1-23 17,0-46-32,-23-1 15,24-23-15,-1 0 16,0-23-16</inkml:trace>
  <inkml:trace contextRef="#ctx0" brushRef="#br0" timeOffset="37247">4455 3286 0,'-24'116'31,"1"-46"-15,0 23-16,-1-23 15,24-23-15,-23-1 0,23-22 16,0-1-16,23-23 31,1-23-15,-1-24-16,0 24 16,1-1-16,22 1 15,-22 0-15,22 0 16,-23 23-16,1 0 15,-24 23-15,23 0 16,-23 47-16,0-23 16,-23 23-16,-1-1 15,1-22-15,0 23 0,0-23 16,-1-24-16,1 0 16,0 1-16,-1-24 15,1 0-15,0-24 16</inkml:trace>
  <inkml:trace contextRef="#ctx0" brushRef="#br0" timeOffset="37413">4361 3798 0,'94'93'62,"-48"-46"-62,1-24 16,-1 24-16,24-24 0,-23 1 15,0-1-15,-1 24 16,-22-47-16</inkml:trace>
  <inkml:trace contextRef="#ctx0" brushRef="#br0" timeOffset="37802">5200 3728 0,'-23'-116'32,"23"69"-32</inkml:trace>
  <inkml:trace contextRef="#ctx0" brushRef="#br0" timeOffset="38201">4781 3332 0,'116'-23'31,"-69"23"-16,23 0-15,-23-23 16,-24 23-16,0 0 16,0 0-16,-23 23 15,-23 0-15,0 1 16</inkml:trace>
  <inkml:trace contextRef="#ctx0" brushRef="#br0" timeOffset="38403">4897 3379 0,'0'93'47,"0"0"-47,24 0 16,-24 24-16,0-24 16,0 0-16,0 1 15,0-48-15,0 1 16,0-1-16,23-46 31</inkml:trace>
  <inkml:trace contextRef="#ctx0" brushRef="#br0" timeOffset="39258">5084 3449 0,'0'140'47,"23"-71"-47,-23-22 15,23 0-15,-23-24 16,24 0-16,-1 1 16,0-24-16,1 0 15,-1-47 1,0 24-16,1-24 15,-24 24-15,0-24 16,0 24-16,-24 0 16,1-1-16,0 1 15,-1 23-15,1 0 0,0 0 16,-1 0-16,24 23 16,0 1-16,0-1 15,0 0-15,24-23 31,-1 0-31,0 0 16,1 0-16,-1-23 16,0 0-16,1-1 15,-1 24-15,-23-23 16,-23 23 15,-1 23-15,1 1-16,23-1 15,0 0-15,0 0 16,0 24-16,0 0 16,0-1-16,0 24 15,23-23-15,-23 23 16,0-24-16,24-22 16,-24 22-16,0-22 15,0-1-15,-24-46 78,24-1-62,-23-22-16,0-1 16,-1-23-16,1 23 0,23 1 15,0 23-15,-23 23 16,-1 23 31,24 0-47,-23 0 15,0 24-15,0-24 16,23 24-16,-24-47 16,24 23-16,24-69 46</inkml:trace>
  <inkml:trace contextRef="#ctx0" brushRef="#br0" timeOffset="39415">5363 3775 0,'140'93'31,"-116"-46"-15,-1-24-16,0 0 15,0-23-15,-23 24 16</inkml:trace>
  <inkml:trace contextRef="#ctx0" brushRef="#br0" timeOffset="39611">5527 3286 0,'46'93'47,"-23"-70"-31,1-23-16,-1 0 15,0 0-15</inkml:trace>
  <inkml:trace contextRef="#ctx0" brushRef="#br0" timeOffset="40113">5760 3286 0,'-24'70'47,"1"-24"-47,0-23 16,-24 24-16,24 0 15,-24-24-15,24 0 16,0 1-16,-1-1 15,48-23 32,-1-23-47,0 23 16,24-24-16,-1-22 0,1 22 16,0-22-16,-1-1 15,-22 1-15,-1 22 16,-23 1-16,0 0 15,0-1-15,-23 1 16,-1-24-16,1 24 16,0 0-16,-1 0 15,1-1-15,0 24 16,23 24 15,0-1-31,0 47 16,0 0-16,23 0 15,-23-24-15,0 24 0,23 0 16,-23-23-16,0 22 16,0-45-16,0-1 15,24 0-15,-24-46 47,0-24-47</inkml:trace>
  <inkml:trace contextRef="#ctx0" brushRef="#br0" timeOffset="40691">5760 3495 0,'-94'94'31,"94"-48"-31,-23 1 0,0-24 16,23 0-1,0 1-15,0-48 31,23 1-15,0 0-16,1-1 16,-1 1-16,24 0 15,-24 0-15,24-1 16,-1 1-16,-23 23 16,1-23-16,-48 46 46,1-23-30,0 0 15,23 23-15,-23 1 0,23 22-1,-24-23-15,1 24 16,23 0-16,-23-24 15,23 24-15,0-24 16,0 0-16,0 0 16,0 1-1,23-24-15,0 23 16,1 0-16,-1-23 16,23 24-16,-22-1 0,22 0 15,-22-23-15,-1 0 16,0 24-16,-46-48 47,-24 1-47,1 0 15,22-1-15</inkml:trace>
  <inkml:trace contextRef="#ctx0" brushRef="#br0" timeOffset="40914">5620 3728 0,'116'0'47,"-69"0"-47,-24 24 15,1-1-15,-1 0 16,0 1-16,-23 22 16,0 1-16,0-1 15,-23-22-15,0 22 16,23-22-16,-24-24 15,24-47 17</inkml:trace>
  <inkml:trace contextRef="#ctx0" brushRef="#br0" timeOffset="41321">6086 3286 0,'-23'116'47,"-1"-69"-31,1-1-16,23 1 16,-23-24-16,23 1 15,23-24 16,0-24-15,-23 1-16,24 23 0,-1-23 16,0 23-16,0 0 15,1 0 1,-1 23-16,-23 0 16,0 24-16,0 23 15,0-24-15,-23 24 16,-1-23-16,1-1 15,0 1-15,0 0 16,-1-24-16,1-23 16,0 0-1,23-23-15,-24-24 0</inkml:trace>
  <inkml:trace contextRef="#ctx0" brushRef="#br0" timeOffset="41509">5993 3635 0,'116'93'47,"-93"-46"-47,24 0 15,0-24-15,-24 0 16,24 0-16,-24 1 16,0-1-16,0-23 15,1 23-15,-1-23 16</inkml:trace>
  <inkml:trace contextRef="#ctx0" brushRef="#br0" timeOffset="42199">6529 3169 0,'-70'140'47,"46"-93"-32,1-1-15,0 1 16,-1-24-16,24 0 16,0 1-16,24-24 31,-1 0-15,0 0-16,1 46 0,-1-22 15,0 45-15,1-22 16,-1 23-16,-23-23 15,0 22-15,0-45 16,0 22-16,0-22 16,0-1-16</inkml:trace>
  <inkml:trace contextRef="#ctx0" brushRef="#br0" timeOffset="42348">6668 3286 0,'117'-24'31,"-70"1"-31,-24 0 16,23-1-16</inkml:trace>
  <inkml:trace contextRef="#ctx0" brushRef="#br0" timeOffset="43315">6762 3123 0,'0'139'31,"0"-45"-31,0-25 16,0 1-16,0 0 15,0-23-15,-24 23 16,24-47-16,0 0 16,0 1-16,0-48 47,0 1-32,0 0-15,0-1 16,0 1-16,24-23 0,-24-1 15,0 0-15,0 1 16,0-24-16,23 23 16,-23-23-16,0 47 15,0 0-15,23-1 16,1 24-16,-1 24 16,0 22-16,0 1 15,1 23-15,-1 0 16,-23 0-16,23-24 15,-23 24-15,0 0 16,0-23-16,0-24 16,0 24-16,0-24 15,-23-23 1,0-23 0,-1-1-16,1 1 15,0 0-15,23-24 16,-23 0-16,23 1 15,0-1-15,0 24 16,0 0 0,23 23-1,0 0 1,0 0 0,-23 23-1,0 0-15,0 1 16,0 22-16,-23-23 15,23 1-15,0-1 0,23-23 63,1 0-47,-24 23 15,-24 1-31,1 22 15,-23 1-15,-1-1 16,0 1-16,24-24 16,0 1-16,23-48 47,0 1-47,23 0 15,0-1-15,1 24 16,22-23-16,1 0 15,-1 23-15,24 0 16,0-23-16,0 23 16,0 0-16,0 0 15,0 23-15</inkml:trace>
  <inkml:trace contextRef="#ctx0" brushRef="#br0" timeOffset="44621">400 256 0,'0'47'62,"0"23"-46,0 23-16,0 0 15,-23 0-15,23-23 16,0 0-16,0-23 16,0-1-16,23-46 15</inkml:trace>
  <inkml:trace contextRef="#ctx0" brushRef="#br0" timeOffset="45122">190 23 0,'-70'140'32,"47"-47"-17,0 0-15,-1 24 16,1 23-16,23-24 0,-23 1 15,23-1-15,23-22 16,24-48-16,-24 1 16,47-24-16,-23-23 15,22 0-15,1-47 16,0 1-16,-23-1 16,23-23-16,-24 0 15,1 1-15,-24-1 16,1-24-16,-24 25 15,0-1-15,-24 0 16,1 0-16,-24 0 16,1 0-16,-24 0 15,23 23-15,-23 1 0,24 46 16,22 0-16,-22 23 16,-1 0-16,24 47 15,0-23-15,-1 23 16</inkml:trace>
  <inkml:trace contextRef="#ctx0" brushRef="#br0" timeOffset="45940">167 1934 0,'93'-93'31,"-46"46"-31,23 24 0,0 0 16,-1 23-16,1 0 15,-23 23-15,23 24 16,-47 22-16,24 1 15,-24 0-15,-23 23 16,0 1-16,0 22 16,-46-46-16,22 23 15,-22-23-15,22 0 16,-22-23-16,-1-1 16,0-22-16,1-1 15,-24-23-15,23 0 16,1 0-16,-24-23 0,23-24 15,1-23 1,-1-23-16,0 0 0,24 23 16,23 0-16,0 23 15,0 1-15,0 22 16,23 1-16,1 0 16,-1 23-16,0-24 15,1 24-15,22 0 16,-22 0-16,22 24 15,-23-1-15,24 0 16,-24 24-16,-23 23 16,0-23-16,0-1 15,-23 24-15,0-23 0,-1-1 16,1-46-16,23 24 16,-23-24-16,0 0 15,46 0 16,0 0-15,24-24-16,-1 1 16,24 0-16,0-1 15,0-22-15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0:19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1351 0,'23'0'0,"0"0"16,24 0-16,0-23 15,23 23-15,-24 0 16,24 0-16,-23 0 0,-1-23 16,1 23-16,0 0 15,22 0-15,-22 0 16,23 0-16,-23-23 15,22 23-15,-22 0 16,-24 0-16,24 0 16,-24 0-16,1-24 15,-48 24 32,1 0-47,0 0 16</inkml:trace>
  <inkml:trace contextRef="#ctx0" brushRef="#br0" timeOffset="705">676 1025 0,'23'0'47,"0"0"-47,-23 24 16,24-24-16,-1 23 328,0-23-312,24 23-16,-1 0 15,1 1-15,0-1 16,-1 0-16,-22 1 0,-1 22 16,0-46-16,0 24 15,-23-1-15,0 0 16,0 24-16,-46-24 15,-1 24-15,-23-24 16,0 24-16,0-24 16,1-23-16,-1 0 15,0 0-15,0 0 16</inkml:trace>
  <inkml:trace contextRef="#ctx0" brushRef="#br0" timeOffset="1020">0 536 0,'140'0'32,"-70"0"-32,-24 0 0,24 0 15,-23-23-15,-24 23 16</inkml:trace>
  <inkml:trace contextRef="#ctx0" brushRef="#br0" timeOffset="1192">210 466 0,'0'140'15,"23"-70"-15,-23 0 16,0-24-16,23 24 16,-23-23-16,24-24 15</inkml:trace>
  <inkml:trace contextRef="#ctx0" brushRef="#br0" timeOffset="2644">1002 163 0,'-23'0'15</inkml:trace>
  <inkml:trace contextRef="#ctx0" brushRef="#br0" timeOffset="3147">792 186 0,'-23'0'47,"0"24"-32,-1 22-15,-22 24 16,22-23-16,1-1 16,-24-22-16,47-1 15,-23 0-15,23 1 0,23-48 47,1 1-47,-1 23 16,0-23-16,1 23 15,-1 0-15,0 0 16,1 23-16,-1 0 16,-23 1-16,23 22 15,-23 1-15,0-1 16,0-22-16,0-1 16,0 0-16,0 1 15,0-48 16</inkml:trace>
  <inkml:trace contextRef="#ctx0" brushRef="#br0" timeOffset="3335">862 186 0,'117'-23'46,"-71"23"-46,1 0 16,-24-23-16,24 23 16,-24 0-16,-23-24 15</inkml:trace>
  <inkml:trace contextRef="#ctx0" brushRef="#br0" timeOffset="3485">1049 70 0,'-24'93'47,"24"-46"-47,0-24 16,-23 24-16,23-24 15</inkml:trace>
  <inkml:trace contextRef="#ctx0" brushRef="#br0" timeOffset="4355">979 373 0,'0'140'16,"-24"-94"0,24 1-16,0-1 15,0 1-15,0-24 16,0 1-16,0-1 15,0-46 1,0-1 0,0-22-16,24-1 15,-1-23-15,0 0 0,1 0 16,-1 0-16,0 1 16,0 45-16,1 1 15,-24 0-15,23 23 16,-23 23-1,0 0-15,23 24 16,-23 23-16,0 0 16,0-24-16,0 24 15,0-23-15,-23-24 16,23 24-16,-23-24 16,-1 0-1,1-23-15,0 0 16,0 0-1,-1-23-15,1 0 0,23-1 16,0 1-16,-23 0 16,23-1-16,0 1 15,0 0-15,0 0 16,23 23-16,0-24 16,1 24-1,-1 0-15,0 0 16,0 0-16,1 0 15,-1 0-15,-23 24 16,0-1 0,0 0-16,0 0 15,-23 1 1,23-1 0,23 0 15,-23 1-16,0-1 1,0 0-16,-23 1 16,-1-1-16,1 0 15,0 0-15,0 1 16,-1-24-16,1 23 16,0-23-1,46 0 32,0 0-47,1-23 16,22 23-16,1-24 15,23 1-15,-24 0 16,24 0-16,-23 23 16,-24-24-16</inkml:trace>
  <inkml:trace contextRef="#ctx0" brushRef="#br0" timeOffset="4745">1515 233 0,'-24'47'62,"1"-24"-62,0 0 16,-1 0-16,1 1 15,23-1 32,23-23-47,-23 23 16,24 1-1,-1 22-15,-23 1 0,0 23 16,0 0-16,0 0 16,0-24-16,0 1 15,0-1-15,0-22 16,0-1-16,0 0 16</inkml:trace>
  <inkml:trace contextRef="#ctx0" brushRef="#br0" timeOffset="5563">1584 326 0,'117'0'31,"-70"0"-31,-24 0 16,-23 23 0,0 1-1,-47 22-15,1-22 16,-1 22-16,24-22 16,-1-1-16,1-23 15,23 23-15,23-23 47,1-23-47,22 0 16,1-1-16,0 1 15,-24-24-15,23 24 16,-22-24-16,-24 24 16,0 0-16,0 0 15,0-1-15,-24 24 16,1-23-16,0 23 15,0 0 1,23 23 15,-24 24-31,24-24 16,0 47 0,-23-23-16,23-1 0,-23-22 15,23 22-15,0-23 16,0 1-16,23-24 47,0 0-47,1 0 15,-1 0-15,0 0 16,0 0-16,1 23 16,-1-23-16,-23 23 15,0 1 16,-23-1-31,-24 0 0,24-23 16,0 0-16,-1 24 16,1-24 15,46 0 0,-23 23-31,24 0 16,22 0-16,-23 1 15,1-1-15,22 0 16,-22-23-16,-1 0 16,0 0-16</inkml:trace>
  <inkml:trace contextRef="#ctx0" brushRef="#br0" timeOffset="5781">2120 0 0,'117'93'31,"-117"-70"-16,23-23 1</inkml:trace>
  <inkml:trace contextRef="#ctx0" brushRef="#br0" timeOffset="6567">2423 46 0,'-93'70'47,"47"-46"-47,-1-1 16,24 0-16,-1 1 15,1-1-15,0-23 16,23 23 0,23-23-1,0 0 1,1-23-16,22 23 15,-22-23-15,22 23 16,-23 0-16,-23 23 31,-23 0-15,0 24-16,0-24 16,-1 24-16,1-24 15,0 0-15,-1 1 16,24-1-1,24-46 17,-1-1-17,24 1-15,-24 0 16,23 23-16,1-24 16,0 24-16,-1 0 15,-22 0-15,-24 24 16,0-1-16,0 24 15,0-24-15,-24 24 16,1-24-16,-24 0 16,24 0-16,0 1 15,-1-24-15,1 0 16,0-24-16,0 1 16,23-23-16,0-24 15,0 23-15,0 24 16,0-24-16,0 24 15,0 46 32,23 0-47,-23 24 16,0 23-16,23-23 16,-23-1-16,0 1 15,0-1-15,0-22 16,0-1-16,0 0 0,23-23 31,-23-46-15,0 22-16,0-22 15</inkml:trace>
  <inkml:trace contextRef="#ctx0" brushRef="#br0" timeOffset="6732">2237 303 0,'-23'46'47,"23"-22"-15,-24-24-32</inkml:trace>
  <inkml:trace contextRef="#ctx0" brushRef="#br0" timeOffset="7340">2260 443 0,'0'23'47,"0"0"-32,-23 24-15,0-24 16,23 24-16,-24-24 16,1 0-16,0 1 15,-1-24 1</inkml:trace>
  <inkml:trace contextRef="#ctx0" brushRef="#br0" timeOffset="7746">2027 0 0,'-46'116'46,"22"-92"-46,1 22 16,23-22-16,-23 22 16,23-22-1,0-1-15,23 0 16,0 0 0,1-23-1,-24 24-15,23-1 16,0 0-16,-23 1 15,0-1-15,0 0 16,0 1-16,0 22 0,0 1 16,0-24-16,-23 24 15,0-24-15,23 0 16,-24 1-16,1-1 16,0-23-16,-1 0 15</inkml:trace>
  <inkml:trace contextRef="#ctx0" brushRef="#br0" timeOffset="7911">2004 699 0,'93'116'16,"-46"-69"-16,-1 0 16,1-1-16,23 1 15,0-24-15,0 1 16,0-1-16,-1-23 15,-22 0-15,0 0 16</inkml:trace>
  <inkml:trace contextRef="#ctx0" brushRef="#br0" timeOffset="8946">1864 1235 0,'-47'140'47,"24"-94"-31,0-22-16,0 22 15,46-46 17,0 0-17,0 0-15,1 24 16,-1 22-16,0-23 16,1 47-16,-1-23 15,-23 23-15,23 0 16,-23-24-16,0 1 15,0 0-15,0-24 16,0 0-16,0-46 31,0-24-31</inkml:trace>
  <inkml:trace contextRef="#ctx0" brushRef="#br0" timeOffset="9651">2074 1445 0,'93'-47'32,"-46"24"-32,-24 23 15,0 0-15,-46 46 32,0-22-17,-24 22-15,24 1 16,-1-24-16,1 0 15,0-23-15,23 24 0,23-24 47,0 0-47,1-24 16,22-22-16,-22-1 16,22 1-16,-22-1 15,-24 24-15,0-1 16,0 1-16,0 0 15,-24 23-15,1 0 32,0 23-17,23 24-15,-24-1 16,24 1-16,-23 0 0,23-1 16,-23-23-1,23 1-15,0-1 0,0 0 16,23-23-1,0 0 1,1 0-16,-1 0 16,0-23-16,1 23 15,-1 0-15,0 0 16,-23 23 0,0 1-16,-23-1 15,0 0-15,-1 1 16,1-1-16,0 0 15,23 0 32,23 1-47,0-1 16,1 0-16,-1 1 16,0-24-16,0 23 15,1-23-15,-1 0 16,0 0-16,1-23 15</inkml:trace>
  <inkml:trace contextRef="#ctx0" brushRef="#br0" timeOffset="9867">2703 1118 0,'23'94'32,"-23"-48"-17,0 1-15,0-24 16,0 24-16,24-47 31,-24-24-31</inkml:trace>
  <inkml:trace contextRef="#ctx0" brushRef="#br0" timeOffset="10452">2843 1235 0,'0'47'47,"-23"-24"-31,-1 23-16,-22 1 15,-1-24-15,0 1 16,1-1-16,46 0 15,-24-23-15,48 0 63,-1 0-63,0-23 0,1 23 16,22 0-16,-22-23 15,-1 23-15,-23 23 31,0 0-31,0 1 16,-23 22-16,-1 1 16,1-24-16,0 24 15,-1-24-15,1 0 16,23 1-16,0-1 16,23-46 30,1-1-46,22-22 16,1 22-16,0 1 16,-1 0-16,1-1 15,-1 1-15,1 23 16,-24 0 0,-23 23-1,0 1-15,0 22 16,-23-22-16,0-1 15,-24 24-15,24-24 16,-1-23-16,-22 23 16,23-23-16,-1-23 15,24-24 1</inkml:trace>
  <inkml:trace contextRef="#ctx0" brushRef="#br0" timeOffset="10649">2773 1515 0,'23'116'32,"-23"-46"-17,0-23-15,0 22 16,0-22-16,0 0 16,0-1-16,0-22 15,24-48 16,-24 1-31</inkml:trace>
  <inkml:trace contextRef="#ctx0" brushRef="#br0" timeOffset="10805">2843 1701 0,'-47'93'31,"24"-46"-15,23-24-16,-23 0 15,-1-23-15,1 0 32,23-23-32</inkml:trace>
  <inkml:trace contextRef="#ctx0" brushRef="#br0" timeOffset="11181">2610 1282 0,'-70'93'47,"47"-47"-47,-1 1 16,1-24-16,23 1 15,0-1 1,0 0-16,0 0 15,0 1-15,0-1 16,23 0 0,1 1-16,-24 22 0,23-22 15,0 22-15,0 1 16,1-24-16,-1 24 16,-23-24-16,0 0 15,0 24-15,0-24 16,0 1-16,-23-1 15,-1 0-15,1-23 16,0 0-16,0 0 16,-1 0-16</inkml:trace>
  <inkml:trace contextRef="#ctx0" brushRef="#br0" timeOffset="11375">2610 1934 0,'116'47'15,"-69"-47"1,23 23-16,-24-23 16,24 0-16,0 23 15,-23-23-15,-1 0 16,1 24-16,-24-24 16,1 0-16,-1 0 15,-23-24 1</inkml:trace>
  <inkml:trace contextRef="#ctx0" brushRef="#br0" timeOffset="11579">3146 1608 0,'116'-47'31,"-69"24"-15,-24 0-16,0-1 15,-23 1-15,0 0 16</inkml:trace>
  <inkml:trace contextRef="#ctx0" brushRef="#br0" timeOffset="12629">3239 1398 0,'0'93'47,"0"-46"-31,23 23-16,-23 0 15,0 0-15,0-24 16,0 1-16,0-1 15,0-22-15,0-1 0,0-46 47,24-24-47,-1-23 16,0 0-16,0 0 16,1 0-16,-24 47 15,23-23-15,0 46 78,-23-24-78,24 24 32,-1 0-32,0-23 0,1 23 15,-1-23-15,24-1 16,-1 1-16,1 0 15,-24-1-15,0 24 16,1 0-16,-24 24 31,0-1-15,-24 0-16,1 47 16,-24-23-16,24-1 15,-23 1-15,22-24 16,-22 1-16,22-1 15,1 0-15,0-23 16,-1 0-16,1-46 16,23-1-16,0 0 15,0-22-15,0-1 16,23 0-16,-23 23 16,0 24-16,24 0 15,-1 23 16,-23 23-31,0 0 16,0 24-16,0-1 16,0 1-16,0 0 15,0-1-15,-23 1 16,23-24-16,-24 0 0,1-23 47,23-23-47,0 0 15,0-1-15,0 1 16,0 0-16,0 69 47,23-22-31,-23 22-16,24 1 15,-24 0-15,23-1 16,0 1-16,-23-1 15,24 1-15,-1-24 0,0 1 16,1-1 0,-1-23-16,0 0 15,0 0-15,1-23 16,-1-24 0,-23 0-16,23 1 15,-23-24-15,0 23 16</inkml:trace>
  <inkml:trace contextRef="#ctx0" brushRef="#br0" timeOffset="12852">3705 1584 0,'93'-23'46,"-46"0"-46,-24 23 16,24-23-16,-24 23 16,0-24-16,-23 1 15,-23 0 17,0 23-32</inkml:trace>
  <inkml:trace contextRef="#ctx0" brushRef="#br0" timeOffset="13084">3845 1398 0,'0'117'47,"0"-71"-31,0 24-16,0-23 16,0 23-16,0-24 15,0-23-15,0 1 16,0-1-16,23-23 15,0 0 1,1-23 0,-1-24-16,0-23 15,1 0-15,-1 0 16,0-23-16</inkml:trace>
  <inkml:trace contextRef="#ctx0" brushRef="#br0" timeOffset="13594">4171 1165 0,'23'117'31,"-23"-71"-31,0 1 16,0 23-16,0-47 16,0 24-16,0-24 15,0 0-15,24-23 16,-1 0-1,0 0-15,1-23 16,-1 23 0,-23-47-16,23 24 0,-23 0 15,0-1-15,-23 24 16,0-23-16,-1 0 16,-22 23-16,22 0 15,-22 0-15,22 0 16,1 0-16,0 23 15,23 0-15,-23-23 16,23 24-16,0-1 16,0 0-16,0 1 15,0-1-15,0 23 16,23-22-16,-23 22 16,23 1-16,0-24 0,1 24 15,-1-24-15,0-23 16,1 23-16,-1-23 15,0 24-15,1-24 16,-1 0-16,0 0 16,0-24-16,1 24 15,-1 0-15,0-23 16</inkml:trace>
  <inkml:trace contextRef="#ctx0" brushRef="#br0" timeOffset="13782">4893 1701 0,'0'-23'62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1:16.9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582 50 0,'47'0'109,"-1"0"-109,48 0 16,-1 0-16,23 0 16,24-24-16,0 24 15,0 0-15,0 0 16,-24 0-16,24 0 15,0 0-15,-1 0 0,25 0 16,-1-23-16,-47 23 16,-23 0-16,-23 0 15,-23 0-15,-24 0 16,-46 23 0,-24-23-1,-23 47-15,-23-24 16,-47 24-16,-46-1 15,-24 1-15,-23 0 16,-23-1-16,23 1 16,0-24-16,0 24 15,23-47-15,24 0 16,46 0-16,23-23 0,47-1 16,24 1-1,23 23-15,46 0 16,23 0-1,24 0-15,24 0 16,22 0-16,24 23 16,23-23-16,0 0 15,24 0-15,-1 0 16,0 0-16,1 0 16,-24 0-16,-23 0 15,-47 0-15,-23 0 16,-24 0-16,-22 24 0,-1-24 15,-46 0 1,-24 0 0,1 23-16,-1-23 15,-23 0-15,-23 23 16,-24 0-16,1-23 16,-24 24-16,0-1 15,24-23-15,-1 23 16,47-23-16,24 0 15,22 0-15,24 24 32,70-24-32,0 0 15,23 0-15,24 0 0,46 0 16,0 0 0,0 0-16,47 0 0,-24 0 15,1 0-15,-24 0 16,-23 23-16,0-23 15,-47 0-15,-47 0 16,-22 0-16,-48 0 16,-22 0-1,-47 23-15,-24-23 16,1 24-16,-48-1 16,1-23-16,-23 23 15,23-23-15,0 0 0,23 0 16,23 0-1,24 0-15,23 0 0,0 0 16,24 0-16,-1 0 16,24 0-16,69 0 47,24 0-47,47 0 15,-1 0-15,47 23 16,1-23-16,22 0 15,0-23-15,-22 23 16,-25-23-16,-22 23 16,-47-23-16,-47 23 15,-46-24 1,-24 24-16,-46-23 0,-24 0 16,-22-1-16,-48 1 15,1 23-15,-24 0 16,0 0-16,-23 0 15,24 0-15,45 0 16,25-23-16,22-1 16,47 1-16,24 0 15,22 0-15,24-1 16,0 1-16,0-24 16,24 24-16,22 0 15,1-24-15,23 24 16,23-24-16,-23 24 0,0 0 15,0-1-15,0 24 16,-24 0-16,1 0 16,-1 0-16,-22 0 15,-1 0 1,-23 24-16,0 22 16,0 1-16,0-1 15,-47 1-15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1:19.1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38 653 0,'-23'-93'31,"23"46"-15,0 24-16,0 0 15,23-1-15,24 1 16,22-23-16,1 22 16,47-22-16,-24 22 0,24-22 15,22 22-15,-22 1 16,-1 23-16,-22-23 15,-1 23-15,-23 0 16,0 0-16,-47 23 16,0-23-16,-23 23 15,-46 1 1,-1-1-16,-23 0 16,-23 24-16,-24-24 15,-22 24-15,-1-24 16,-23 0-16,23 1 15,23-1-15,24 0 16,23-23-16,24 0 16,22 0-1,48 0 1,-1 0-16,47 0 16,23 0-16,24 0 15,22 0-15,25 24 16,22-1-16,-23 0 15,23-23-15,1 24 16,-24-24-16,-23 0 16,-47 0-16,-23 0 15,-47 0-15,-46 0 16,-47 0 0,-46 23-16,-24 0 15,-47 1-15,-22 22 0,22-23 16,1 1-16,46-1 15,23-23-15,24 0 16,47 0-16,22 0 16,48 0-1,22-23 1,47 23-16,24-24 16,23 1-16,23 0 15,23 0-15,24-24 16,0 24-16,-1-1 15,-22 1-15,-47 0 16,-24-1-16,-23 24 16,-69 0-16,-1 0 0,-70 0 31,-46 0-31,-23 0 0,-24 0 16,-47 24-16,1-1 15,0 0-15,22 1 16,25-1-16,45-23 15,48 0-15,23 23 16,69-23 0,24 0-1,70 0-15,0 0 16,46 0-16,1-23 16,-1-24-16,0 1 0,1-1 15,-71 0 1,-22 24-16,-48 0 0,-23 0 15,-46-1-15,-23 1 16,-48 0-16,-22-1 16,-24 1-16,-23 23 15,0-23-15,23 23 16,0 0-16,0 0 16,47-24-16,0 24 15,46 0-15,24 0 16,23-23-16,47 0 31,46 0-31,23-1 16,47 1-16,1-24 15,22 24-15,-46 0 0,-24 23 16,-23 0-16,-69 0 16,-48 23-1,-45 0-15,-48 24 16,-23 0-16,0-24 15,-23 0-15,0 24 16,0-24-16,23-23 16,24 23-16,46-23 15,0 0-15,140 0 32,0 0-17,70 0-15,-1 0 0,1-23 16,23 23-16,0-23 15,1-1-15,-48 24 16,-46-23-16,-47 23 16,-116 0-1,0 23 1,-70 1-16,0-1 16,-24 0-16,1 24 15,46-24-15,23-23 16,71 0-16,23 24 15,46-24 1,70 0 0,0 0-16,24 0 0,23 0 15,23 0-15,0 0 16,-23 0-16,23 0 16,-47-24-16,-46 24 15,-23-23-15,-140 23 31,-1 0-31,-45 0 16,-1 0-16,23 23 16,1-23-16,22 0 15,48 0-15,-1 0 16,24 0-16,0 24 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6:29.1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257 93 0,'-24'0'16,"24"24"62,24-1-63,-1 24-15,0-1 0,24 24 16,-24-23 0,1-24-16,-24 0 0,23 1 15,0-1-15,-23-46 32</inkml:trace>
  <inkml:trace contextRef="#ctx0" brushRef="#br0" timeOffset="210">443 0 0,'0'24'47,"-23"22"-47,0 1 16,-1-1-16,1 1 15,0 23-15,-1-24 16,-22-22-16,22-1 16,-22 0-16,22-23 15</inkml:trace>
  <inkml:trace contextRef="#ctx0" brushRef="#br0" timeOffset="397">0 257 0,'94'0'47,"-48"0"-31,24 0-16,0 0 16,0-24-16,0 1 15,-24 23-15,1-23 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6:33.1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0 210 0,'23'0'125,"1"0"-109,22 0-16,-22 0 15,22 0-15,1 0 16,-24 0-16,47 0 16,-23 0-16,-1 0 0,1 0 15,-24 0-15,24 0 16,-24 0-1,-46 0 32</inkml:trace>
  <inkml:trace contextRef="#ctx0" brushRef="#br0" timeOffset="381">373 0 0,'23'0'62,"0"0"-46,24 0-16,-24 24 15,1-24-15,22 23 16,1 0-16,-24 1 0,24-1 16,-24 0-16,24 1 15,-24-24-15,0 23 16,1 0-16,-24 0 31,0 24-31,-47 0 16,0-1-16,-22 24 15,-1-23-15,-24-1 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6:35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70 0,'24'0'62,"22"0"-46,-22 0-16,22 0 16,-23-23-16,1 23 15</inkml:trace>
  <inkml:trace contextRef="#ctx0" brushRef="#br0" timeOffset="308">24 117 0,'0'116'47,"0"-46"-47,23 0 15,-23 0-15,0 0 16,23-24-16,-23 24 16,0-46-16,0-1 15,24 0 1,-1-23-1,0 0 1,0 0 0,1 0-16,-1-23 15</inkml:trace>
  <inkml:trace contextRef="#ctx0" brushRef="#br0" timeOffset="750">653 0 0,'116'0'47,"-69"0"-31,23 0-16,0 0 15,-24 0-15,1 0 16,-24 0-16,1 0 16,-1 0-1,-23 23 1,0 1-1,0 22-15,-23 48 16,23-25-16,0 25 0,0 22 16,0-23-16,0-23 15,23 0-15,0-46 16,0-1-16,-23 0 16,24-23-16,-24-23 15,-24-24 1,1 24-16</inkml:trace>
  <inkml:trace contextRef="#ctx0" brushRef="#br0" timeOffset="2487">793 676 0,'23'0'125,"0"0"-125,1 0 16,22 0-16,1 0 15,-1 0-15,1-23 16,-24 23-16,1 0 16,-1 0-16,0 0 15,-46 0 63,0 0-78,-24 0 0,24 0 16,-1 0-16,-22 0 16,22 0-16,1 0 15,0-24-15,0 24 16,46 0 78,0 0-79,0 0-15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3:55.8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93 126 0,'0'23'62,"0"1"-62,0-1 16,0 47-16,0-24 15,0 48-15,0-1 0,0 0 16,24 47 0,-24-24-16,0 24 0,23 23 15,-23-23-15,23 0 16,1 0-16,-24 23 16,23-23-16,-23-24 15,0 24-15,23 0 16,-23-24-16,0 1 15,0-1-15,0 1 16,0-1-16,0 1 16,0-24-16,0 0 15,24-23-15,-24 0 0,0 0 16,0-23 0,0-1-16,0-22 0,0-1 15,0 0-15,-24-23 31,24-23-15,-23-24 0,23-46-16</inkml:trace>
  <inkml:trace contextRef="#ctx0" brushRef="#br0" timeOffset="1206">257 79 0,'46'0'63,"1"0"-47,23 0-16,0-23 15,46 23-15,-23-23 16,47 23-16,0 0 15,0 0-15,0 0 16,23 0-16,0 0 16,23 0-16,1 0 0,-1 0 15,24 0-15,0 0 16,-24 0-16,0 0 16,1 0-16,-47 0 15,-24 0-15,-23 0 16,1 0-16,-25 0 15,1 0-15,0 0 16,0 0-16,0 0 16,0 0-16,0 0 15,0 0-15,23 0 16,-23 0-16,23 0 16,-23-23-16,-23 23 0,23 0 15,-47 0-15,23 0 16,-22 0-16,-1 0 15,0 0-15,1 0 16,-1 0-16,0 0 16,1 0-1,-1 23 1,0 0 0,0 0-1,1 1 1,-24-1-16,23 0 15,-23 1-15,23 22 16,1 1-16,-24 23 0,23-24 16,-23 24-16,23 23 15,-23-23-15,0 24 16,0 22-16,0-23 16,0 24-16,0-24 15,0 24-15,0-1 16,0-23-16,24 24 15,-24-24-15,0 0 16,0 0-16,0 1 16,0-1-16,23 0 15,-23 0-15,0-23 16,0 23-16,0-23 0,23 0 16,-23-23-16,0 23 15,24 0-15,-24 0 16,0-1-16,0-22 15,0 23-15,0-23 16,0-24-16,0 23 16,0-22-16,-24-1 15,24 0-15,0 1 16,0-1 0,-23-23-1,0-23 16</inkml:trace>
  <inkml:trace contextRef="#ctx0" brushRef="#br0" timeOffset="1814">0 3202 0</inkml:trace>
  <inkml:trace contextRef="#ctx0" brushRef="#br0" timeOffset="2631">350 3295 0,'23'0'47,"24"0"-31,-1 0 0,-22 0-16,45 0 15,1 0-15,0 0 16,24 0-16,-1 0 15,23 0-15,-23 0 16,24 0-16,-24 0 16,0 0-16,24 0 15,-1 0-15,-22 24 0,22-24 16,-23 23-16,24-23 16,-1 0-16,-22 0 15,45 0-15,-22 0 16,23 0-16,-24-23 15,1 23-15,-1-24 16,1 24-16,-24 0 16,0 0-16,0 0 15,1-23-15,-1 23 16,0 0-16,0 0 16,24-23-16,-47 23 15,23 0-15,-23-24 16,23 24-16,-23 0 15,0-23-15,0 23 16,-24 0-16,1 0 0,0 0 16,-1 0-16,1-23 15,-1 23-15,1 0 16,0-24-16,-24 1 16,23 23-16,1-23 15,0 23-15,-24 0 16,0 0-16,24 0 15,-24 0-15,1 0 16,-1 0-16,0 0 16,0 0-16,1 0 15,-1 0-15,0 0 16,24 0-16,-24 0 0,1 0 16,-1 0-1,0 0-15,0 0 16,-46-24 31,0 24-32</inkml:trace>
  <inkml:trace contextRef="#ctx0" brushRef="#br0" timeOffset="4132">886 1245 0,'0'46'47,"0"1"-31,23 23-16,-23 23 15,0 23-15,0 1 16,0 23-16,0-47 0,0 23 16,0-46-1,0-23-15,0-24 0,0 1 16,-23-24-1,23-24 1,0-22-16,0-24 16,-24-23-16,24 23 15</inkml:trace>
  <inkml:trace contextRef="#ctx0" brushRef="#br0" timeOffset="4453">839 1361 0,'93'-47'47,"-46"47"-31,0 0-16,-24 0 15,0 0-15,0 0 16,-23 24-16,24-1 15,-24 0-15,0 1 16,0-1-16,0 24 16,-24-24-16,1 0 15,0 1-15,0-1 16,-1-23 0,1 0-16,0 0 15,-1-23 1,24-1-16</inkml:trace>
  <inkml:trace contextRef="#ctx0" brushRef="#br0" timeOffset="5371">1585 1454 0,'23'0'63,"0"0"-48,24 0-15,0 0 16,-1 0-16,24 24 16,-23-24-16,23 0 15,-24 23-15,24-23 16,0 0-16,-23 0 16,-1 0-16,1 0 15,-1 0-15,-22 0 16,-24 23-1,23-23-15,-46 0 16,-1 0 0</inkml:trace>
  <inkml:trace contextRef="#ctx0" brushRef="#br0" timeOffset="5721">2191 1361 0,'46'23'47,"1"1"-47,-24-24 16,24 0-16,-24 23 15,0-23-15,1 0 16,-24 23 0,0 1-1,-47 22-15,0 1 16,1-24-16,23 24 16,-24-24-16,24 0 15,-1-23 1,24-23-1</inkml:trace>
  <inkml:trace contextRef="#ctx0" brushRef="#br0" timeOffset="6111">2866 1245 0,'-23'0'47,"23"23"-16,0 23-31,0 24 16,0 24-16,0-24 16,0-1-16,0 1 15,0-23-15,0 0 16,0-24-16,0 0 15,23 0-15,-23-46 16,0 0-16</inkml:trace>
  <inkml:trace contextRef="#ctx0" brushRef="#br0" timeOffset="6592">2960 1128 0,'116'0'31,"-46"0"-31,0 0 0,23-23 16,-23 23-16,23 0 15,1-24-15,-25 24 16,25 0-16,-24-23 15,-1 23-15,-22 0 16,0 0-16,-1 0 16,1 23-16,-24-23 15,-23 24 1,23-24-16,-23 23 16,0 0-1,0 1-15,0 22 16,0-22-16,0 22 15,0 1-15,0-1 0,0 24 16,24-23 0,-24 23-16,0-24 0,0 1 15,23 0-15,-23-1 16,0 1-16,0-24 16,0 0-16,23-23 15,-23 24-15,0-48 31,0 1-31</inkml:trace>
  <inkml:trace contextRef="#ctx0" brushRef="#br0" timeOffset="6982">2890 1874 0,'46'23'62,"1"-23"-62,46 0 16,-23 0-16,23 0 0,1 0 16,-1 0-1,0 0-15,0 0 0,0 0 16,1 0-16,-25 0 16,-22 0-16,0 0 15,-1 23-15,-22-23 16,-1 0-16,0 0 15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4:13.9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91 95 0,'-23'0'16,"46"0"77,0 0-93,0 0 16,24 0-16,0 0 16,-24 0-16,24 0 15,-1 0-15,-23-23 0,1 23 16,-1 0 0,0 0-16,1 0 46,-48-23-14,1 23-17,-24 0-15,1 0 16,-1 0-16,1 0 16,-1 0-16,0 0 15,1 0-15,23-24 16,-1 24-16,1 0 15,0 0-15,46 0 47,0 0-31,1 0-16,22 0 16,1 0-16,-1 0 15,1 0-15,0 0 16,-1-23-16,-23 23 15,1 0-15,-1 0 16,-46 0 31,-1 0-47,-22 0 0,23 23 16,-24-23-16,0 0 15,1 24-15,22-24 16,1 23-16,0-23 15,46 0 64,0 0-79,24 0 15,-24 0-15,24 0 16,0 0-16,-24-23 15,0 23-15,0-24 0,1 24 16,-48 0 31,1 24-47,0-24 16,-24 0-16,24 23 15,0-23-15,-1 0 16,24 23-1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00.7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0,'70'24'62,"-47"-24"-62,-23 23 16,24-23-16,-1 0 15,-23 23-15,23-23 16,1 23-16,22-23 16,1 24-16,0-1 15,-1-23-15,24 23 16,0 1-16,0-1 16,0-23-16,23 23 15,23-23-15,-22 0 0,-1 24 16,0-24-1,0 0-15,1 0 0,-1 0 16,23 0-16,-23 23 16,1-23-16,-24 0 15,23 23-15,-23-23 16,-24 23-16,24-23 16,-23 0-16,23 24 15,-24-24-15,24 0 16,0 23-16,0-23 15,23 0-15,-23 0 16,23 0-16,1 0 16,-24 0-16,-1 0 15,25 0-15,-1 0 16,-23 0-16,23 0 0,0 0 16,0-23-16,1-1 15,22 24-15,24-23 16,0 0-16,23 0 15,-23-1-15,23 24 16,0-23-16,0 23 16,-23-23-16,0 23 15,-24 0-15,1-24 16,-1 24-16,1 0 16,-24 0-16,-23 0 15,0 0-15,-24 0 16,-22 0-16,-1 0 0,0 0 15,1-23-15,-71 23 47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4:46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1212 5197 0,'47'163'47,"-47"-93"-32,23 0-15,-23-1 16,0 1-16,0 0 15,0-23-15,0-24 16,0 0-16,0 1 16,0-71-1,0 1 1,0-1-16</inkml:trace>
  <inkml:trace contextRef="#ctx0" brushRef="#br0" timeOffset="293">1259 5150 0,'23'-23'47,"0"23"-31,24 23-16,-24 0 16,24-23-16,-24 24 15,24-24-15,-24 0 16,0 23-16,1-23 15,-24 23 1,0 1-16,-24-1 0,-22 23 16,22-22-16,-22-1 15,22-23-15,1 0 16,0 0-16,0 0 16,23-23-1,0-1 1</inkml:trace>
  <inkml:trace contextRef="#ctx0" brushRef="#br0" timeOffset="630">1841 5243 0,'-23'93'47,"23"-46"-31,0 23-16,0-23 16,0-1-16,0 24 15,0-23-15,0-1 16,0 1-16,0-24 15,0 0-15,0 1 0,0-48 47,0-22-47,0-1 16,0-23-16</inkml:trace>
  <inkml:trace contextRef="#ctx0" brushRef="#br0" timeOffset="939">1748 5127 0,'23'-24'63,"1"24"-48,-1 0-15,23 0 16,-22 0-16,22 0 15,1 0-15,0 24 16,-24-1-16,0 0 16,1-23-16,-24 24 15,0-1-15,0 0 16,0 1-16,-24-1 16,1 0-16,0 0 15,-24 1-15,24-24 16,-24 0-16,24 0 0,-24 0 15</inkml:trace>
  <inkml:trace contextRef="#ctx0" brushRef="#br0" timeOffset="-10863">117 140 0,'0'47'16,"23"-1"-1,-23 1-15,23 23 16,1 0-16,-24 23 16,23 0-16,0-23 15,-23 46-15,24-22 16,-24 45-16,0 1 15,23 0-15,-23 0 16,0 23-16,0 23 16,0-22-16,0 22 15,0-23-15,0 0 16,0-23-16,0 0 16,0-24-16,0 1 15,0-1-15,0 1 0,0-24 16,-23 0-16,23-46 15,0 0-15,-24-24 16,24 0-16,0-93 31,0 0-15,0-70-16,0 1 16</inkml:trace>
  <inkml:trace contextRef="#ctx0" brushRef="#br0" timeOffset="-9895">117 117 0,'140'-24'63,"-94"24"-63,1 0 15,23 0-15,0 0 16,23 0-16,0 0 15,24 0-15,22 24 16,24-24-16,1 0 0,45 0 16,1-24-16,23 1 15,-23 0-15,-24-1 16,1 24-16,-48 0 16,1 0-16,-23 0 15,23 0-15,-1 0 16,25 0-16,22-23 15,0 23-15,1 0 16,23 0-16,-24 0 16,0 0-16,-22 23 15,-1-23-15,-24 24 16,-22-24-16,-1 0 16,1 0-16,-24 0 0,0 0 15,1 0 1,-24 0-16,-1 0 0,-22-24 15,0 24-15,-24 0 16,24 0-16,-24 0 16,0 0-1,0 0 1,1 0 0,-24 24-16,0-1 15,23 0-15,-23 1 16,0 22-16,0 1 15,0 23-15,0 0 16,0 23-16,23 0 16,-23 0-16,0 24 0,0-1 15,0 24-15,0-23 16,0 22-16,0 1 16,0 0-16,0-23 15,0-1-15,0-23 16,0 1-16,0-1 15,0-47-15,-23 24 16,23-23-16,-23-1 16,-1-22-16,1-1 15</inkml:trace>
  <inkml:trace contextRef="#ctx0" brushRef="#br0" timeOffset="-8559">0 2936 0,'117'0'16,"-71"0"0,48-23-16,-1 23 0,0-23 15,0 23-15,0 0 16,1-24-16,45 24 16,-22-23-16,23 23 15,23 0-15,-23-23 16,23 23-16,-23 0 15,23-24-15,-23 24 16,-1 0-16,1 0 16,23 0-16,-23 0 15,23 0-15,24-23 16,-1 23-16,-23-23 16,24 23-16,-1-23 15,-23 23-15,24 0 0,-48-24 16,1 24-1,0 0-15,-47 0 0,1 0 16,-25 0-16,1 0 16,-23 0-16,-24 0 15,24 0-15,-24 0 16,24 0-16,-1 0 16,1 0-16,-24 0 15,24 0-15,-1 0 16,71-23-1,-70 23-15,-24 0 16,24 0-16,-1 0 0,-23-23 16,24 23-16,-24 0 15,1 0-15,22 0 16,-22 0-16,-1-24 16,0 24-16,0 0 15,1-23 1,-1 23-1,0 0 1,1 0 0,-1 0-16,0 0 15,1-23 1,-1 23 0,-23-24 93,0 1-109,23 0 16,-23-24-16,23 24 15,-23 0-15,0-24 16,0 24-16,0-1 15,-23-22-15</inkml:trace>
  <inkml:trace contextRef="#ctx0" brushRef="#br0" timeOffset="-7728">1585 769 0,'0'140'15,"0"-70"1,0 23-16,0-23 15,0 0-15,0 0 16,0 0-16,0-47 16,0 24-16,0-24 15,0-46 1,0-24 0,0-23-16</inkml:trace>
  <inkml:trace contextRef="#ctx0" brushRef="#br0" timeOffset="-7444">1631 699 0,'117'93'31,"-94"-69"-15,1-1-16,-1-23 15,-23 23-15,23-23 16,-23 24-16,0-1 16,-23 0-16,0 24 15,-1-24-15,1 0 16,0 1-16,-1-24 16,1 23-16,0-23 15</inkml:trace>
  <inkml:trace contextRef="#ctx0" brushRef="#br0" timeOffset="-7121">2074 1025 0,'117'0'47,"-71"0"-47,24 0 0,0 0 15,-23 0-15,23 0 16,-24 0-16,1-23 15,-24 23-15,0 0 16,1 0-16,-24-23 31,-24 0-15</inkml:trace>
  <inkml:trace contextRef="#ctx0" brushRef="#br0" timeOffset="-6806">2564 862 0,'46'24'62,"-23"-1"-62,24-23 16,0 23-16,-1-23 15,1 24-15,-24-24 16,1 23-16,-24 0 16,0 0-1,0 1-15,-24-1 16,-22 24-16,22-24 0,-22 0 16,22-23-1,1 24-15,0-24 0,-1 0 16,1 0-16,23-24 15</inkml:trace>
  <inkml:trace contextRef="#ctx0" brushRef="#br0" timeOffset="-6542">3146 816 0,'47'140'47,"-47"-71"-47,23 1 15,-23-23-15,0 23 16,0-47-16,0 0 15,0 1-15</inkml:trace>
  <inkml:trace contextRef="#ctx0" brushRef="#br0" timeOffset="-5913">3263 583 0,'139'0'47,"-69"0"-47,0 0 16,0 0-16,0 23 15,23-23-15,-23 0 16,0 0-16,0 0 15,0 23-15,-23-23 16,-1 0-16,-23 0 0,1 24 16,-1-1-1,0 0 1,1 0 0,-24 1-16,0-1 15,0 0-15,0 1 16,23 22-16,-23-22 15,0 22-15,0 1 16,0-1-16,0 1 16,0 23-16,0-23 15,0-1-15,0 1 16,0-1-16,23-22 16,-23-1-16,-23-46 93,-24-1-93,24 24 16,-47-23-16,24 23 16,-24 0-16,-24 0 15,1 0-15,0 0 16,0 23-16,0 1 15,-1-24-15,1 23 16,23-23-16,0 23 16</inkml:trace>
  <inkml:trace contextRef="#ctx0" brushRef="#br0" timeOffset="-3198">1492 2214 0,'-24'0'125,"1"0"-94,46 23 110,-23 0-126,0 1-15,0-1 16,0 0-16,0 24 16,-23 0-16,0-24 15,-1 23-15,-22-22 16,23 22-16,-1-46 15,-22 24-15,22-1 16,1-23-16,0 0 16,-1 0-16,1 0 15,23-23 17,0-1-32,0 1 15,0 0-15,23-24 16,1 1-16,-1-1 15,24-23-15,-24 23 16,0 1-16,-23 23 16,0-1-16,0 1 15,0 0 1,-23 23 0,0 0-16,-1 0 15,1 0 1,0 0-16,-1 0 0,1 0 15,23 23 17,0 0-32,0 1 15,23-1-15,-23 23 16,24-22-16,22 22 16,-22-22-16,22 22 15,-22-22-15,22 22 16,-23-23-16,1 24 15,-1-24-15,0 1 16,-23-1-16,24 0 0,-24 1 31,0-48 16,0 1-47,0 0 16,0-1-16</inkml:trace>
  <inkml:trace contextRef="#ctx0" brushRef="#br0" timeOffset="-2822">1678 2121 0,'0'116'47,"0"-46"-47,0 23 15,0-23-15,0 0 16,0 0-16,0 0 16,0-23-16,0-24 0,0-46 47,0-24-47,0-23 15,0-23-15,0 0 16,-23-1-16</inkml:trace>
  <inkml:trace contextRef="#ctx0" brushRef="#br0" timeOffset="-2589">1678 2121 0,'-47'23'0,"47"-70"47,47 47-31,-24 0-16,24 0 0,-24 0 15,24 0 1,-24 0-16,0 24 0,1-24 15,-24 23-15,0 0 16,0 1-16,-24-1 16,1 0-16,0 24 15,-24-24-15,1 0 16,22-23-16,-22 24 16,22-24-16,1 0 15</inkml:trace>
  <inkml:trace contextRef="#ctx0" brushRef="#br0" timeOffset="-818">1631 2750 0,'0'23'78,"0"0"-62,0 1-16,0 22 16,0 1-16,0 0 15,0 22-15,24 25 0,-24-24 16,0 23-16,0 0 16,0 0-16,0-23 15,23 23-15,-23 1 16,0-25-16,0 1 15,0 0-15,0-23 16,0-1-16,0 1 16,23 0-16,-23-1 15,0-22-15,0-1 16,0 0-16,0 1 16,0-1-16,0 0 15,0 0 1,0 1 31,0-1-32,0 0 1,0 1 0,0-48 62,-23 1-78,0 0 15,23-1-15,-24-22 0,24 23 16,-23-1-16,0-22 16,23 22-16,-23 1 15,23 0-15,-24-1 16,24 1-1,0 46 48,24 24-47,-1-24-1,0 24-15,0 0 0,1-1 16,-1 1-1,-23-1-15,23 1 0,1-24 16,-24 1-16,23-24 16,0 0-1,1-24-15,-1-22 16,23-1-16,-22 0 16,22-22-16,-22 22 15,-1 0-15,0 1 16,-23 22-16</inkml:trace>
  <inkml:trace contextRef="#ctx0" brushRef="#br0" timeOffset="2327">723 5010 0,'0'117'47,"0"-71"-31,0 1-16,0 0 15,0 22-15,0-22 16,23 0-16,-23-1 15,0 1-15,0-24 0,0 24 16,23-24-16,-23 0 16,0 1-1,0-1-15,24-23 16,-24 23-16,0 1 31,0-48 110,0 1-126,0-24-15,0-23 16</inkml:trace>
  <inkml:trace contextRef="#ctx0" brushRef="#br0" timeOffset="3150">746 5173 0,'116'-46'47,"-69"22"-31,23 24-16,0-23 15,-24 23-15,24-23 16,0 23-16,24-24 15,-1 24-15,0-23 16,23 0-16,-22 23 16,22-23-16,1 23 15,-24 0-15,0 0 16,-23-24-16,23 24 16,-46 0-16,23 0 0,-24 0 15,1 0-15,0 0 16,-24 0-16,0 0 15,0 0 64,-23 24-79,0-1 15,0 0-15,0 24 0,0-1 16,0 24-1,0 0-15,0 0 0,0 0 16,0 0-16,0 0 16,24 0-16,-24-24 15,0-22-15,0 22 16,0-22 0,-47-24 62,1-24-78,-1 24 15,-23-23-15,-23 23 16,-24 0-16,1 0 0,-47 23 16,23 1-16,-23-24 15,23 23-15,23 0 16,24-23-16,0 0 15,46 0-15,24 0 16,0-23-16,-1 23 16,24-23 15,24-1-15,-1 1-16,0-24 15</inkml:trace>
  <inkml:trace contextRef="#ctx0" brushRef="#br0" timeOffset="6983">2400 4940 0,'0'-23'63,"24"0"-48,-24-24 1,0 24-16,23-24 15,-23 1-15,23-24 16,-23 23-16,0-23 16,0 0-16,24 24 15,-24-24-15,0 0 16,0 23-16,23-23 16,-23 0-16,0 0 15,23 1-15,-23-25 16,24 24-16,-24 1 0,0-1 15,0 0-15,0 0 16,0 23-16,0 1 16,0-24-16,0 23 15,0 0-15,0 1 16,0-1-16,0 1 16,0-1-16,-24 0 15,24 1-15,0-24 16,-23 23-16,23 1 15,0 22-15,0-22 16,0-1-16,-23 1 16,23 22-16,0-22 15,0-1-15,0 24 0,0-1 16,0 1 0,-24 0-16,24-24 0,0 24 15,-23 0-15,23-1 16,-23 1-16,23-24 15,-24 24-15,24-23 16,-23 22-16,0 1 16,23 0-16,-23-1 15,23 1-15,-24 0 16,1-1 0,0 1-16,-1 23 15,1-23-15,23 0 0,-23 23 16,-1-24-1,1 1-15,0 0 16,0-1 0,-1 24-16,1 0 15,0 0 1,-1 0 0,1 0-1,0 0 1,-1 0 46,24-23-15,-23 23-31,23-23-1,-23 23 17,23-24-17,-24 24 48,24 24 140,0-48-78,0 1-109,0-23-1,0 22-15,0-22 16,0-1-16,0 0 15,0 1-15,0-1 0,0 24 16,0 0-16,0-1 16,0 48 124,0-1-124,0 23 0,24-22-16,-24 22 0,0-22 15,0 22-15,0 1 16,0-24-16,0 24 15,0-24-15,0 0 16,0 1 0,0-48 93,0 1-109,0 0 16,0 0-1,0-1-15,0 1 32,0 0-1,0-1 0,0 1-15,0 0 15,0 46 31,-24-23-46,1 23-16,0 1 16,0 22-16,-1-22 15,1-1-15,23 0 16,-23-23-16,23 23 16,-24-23-1,24-23 48,24 0-63,-24 0 15,0-24-15,23 24 16,-23-1-16,0 1 16,0 0-16,23-1 15,-23 1 1,0 0 15,24 23-15,-24-24 15,23 24-31,0 0 16,0-23-16,1 23 15,-1 0 1,0 0 15,1 0-15,-24 23-1,23 1-15,0-1 16,1-23-16,-24 23 16,23 1-16,0-24 15,-23 23-15,24-23 16,-1 23-1,-23-46 64,-23 23-64,23-23-15,-24 23 16,1-24-16,0 24 15,-1-23-15,24 0 16,-23 23-16,0-24 16,-1 24-16,1-23 15,0 23 1,23-23 15,-24 23-31,1 0 31,0 0-15,23-23 0,-23 23 46,23 23-62,-24 0 16,1 0-1,23 47-15,-23-23 0,-1 0 16,24-1-16,-23 1 16,23-24-16,0 0 15,23-69 79,1 23-78,22-24-16,-22 0 15,-1 1-15,0-1 16,0 0-16,1 24 0,-24 0 16,-24 46 62,1 24-63,0-24-15,0 24 16,-1-1-16,1 1 16,0 0-16,-1-1 15,1-23-15,23 1 16,0-1-16,23-23 31,1-23-15,-1-1-16,-23 1 15</inkml:trace>
  <inkml:trace contextRef="#ctx0" brushRef="#br0" timeOffset="8078">350 3286 0,'0'70'62,"-23"-47"-62,23 0 16,0 1-16,0 22 0,0 1 15,0-1-15,0 1 16,0 0-16,0-1 16,0 1-16,0 23 15,0-24-15,-24 24 16,24 0-16,0 23 16,0-23-16,-23 24 15,23-1-15,-23 23 16,23 1-16,-24-1 15,1 1-15,23-1 16,-23-23-16,23 1 16,0-1-16,0-23 15,0 0-15,0 0 16,0 0-16,0-1 16,0 25-16,0-24 0,0-1 15,0 1-15,0 0 16,0 0-16,0 0 15,0 0-15,0-23 16,0 23-16,0-24 16,0-23-16,0 1 15,0-1-15,0 0 16,0-69 46,0-24-62,0-23 0,0-1 16</inkml:trace>
  <inkml:trace contextRef="#ctx0" brushRef="#br0" timeOffset="10253">327 3565 0,'0'-23'47,"0"0"-31,23 0 30,-23-1-30,23 24 0,-23-23-16,23 23 15,-23-23-15,24 23 172,-1 0-156,0-24-1,24 24-15,-24 0 16,1 0-16,-1 0 16,0-23-16,0 23 15,1 0-15,-1 0 16,0 0-16,1 0 16,-1-23-1,24 23-15,-24 0 16,0 0-16,24 0 15,-1 0-15,24 0 16,-23-24-16,23 24 16,0-23-16,0 23 15,0 0-15,-1-23 16,1 23-16,0 0 0,0 0 16,23-24-16,1 24 15,-25 0-15,25-23 16,-1 23-1,-23 0-15,23 0 0,-23 0 16,0-23-16,0 23 16,0 0-16,-24 0 15,24 0-15,0 0 16,-23 23-16,46-23 16,-23 0-16,0 0 15,0-23-15,0 23 16,-1 0-16,1-23 0,0 23 15,0 0-15,0 0 16,0 0-16,-23 0 16,22 0-16,1 0 15,-23 0-15,23 0 16,0 0-16,-24 0 16,1 0-16,23 0 15,-23 0-15,-1 0 16,24 23-16,-23-23 15,-1 0-15,1 0 16,23 23-16,-24-23 16,1 0-16,0 23 15,23-23-15,-24 0 0,1 24 16,-24-24 0,24 23-16,-1-23 0,1 23 15,-1-23-15,1 0 16,0 0-16,-1 0 15,1 0-15,-1 0 16,1 0-16,0 0 16,-24 0-16,24 0 15,-1 0-15,1 0 16,-24 0-16,24 0 16,-1 0-16,-22 24 15,22-24-15,-22 0 0,-1 0 16,0 0-1,0 0-15,1 0 0,-1 0 16,0 0-16,1 0 16,-1 0-1,0 0-15,1 0 16,-1 0 0,0 0 15,0 0 0,1 23 16,-24 0 0,0 1-32,0-1-15,0 0 16,0 1-16,0-1 16,0 23-16,0 1 15,0 0-15,0-1 16,0 24-16,23 0 16,-23 0-16,0 0 15,0 0-15,23 0 16,-23 0-16,0 0 0,24-1 15,-24 1-15,0 0 16,23 0-16,-23 0 16,0 0-16,0 23 15,0-23-15,23 0 16,-23-23-16,0 22 16,0-22-16,24 23 15,-24-23-15,0-1 16,0 1-16,0-1 15,0 24-15,0-23 16,0 0-16,0-1 16,0 24-16,0-23 15,0-1-15,0 1 0,0 23 16,0-24 0,0-22-16,0 22 0,23 1 15,-23-24-15,0 24 16,0-1-16,0-22 15,0-1 1,0 0 0,-23-23-1,-1 0 1</inkml:trace>
  <inkml:trace contextRef="#ctx0" brushRef="#br0" timeOffset="11380">210 6385 0,'23'0'63,"1"0"-63,46 0 0,-24 0 15,24 0-15,23 0 16,24 0-16,-1 0 15,47-23-15,0 23 16,47-24-16,23 1 16,0 0-16,24 23 15,-24-23-15,-24 23 16,1 0-16,-23 0 16,-24 0-16,-24 0 15,25 23-15,-1-23 0,0 0 16,0 0-16,0 0 15,-23 0-15,23 0 16,-23 0-16,23 0 16,0-23-16,-23-1 15,0 24-15,-1-23 16,-22 0-16,-24 23 16,0-24-16,1 24 15,-24-23-15,-1 23 16,1-23-16,0 23 15,0-24-15,-23 24 16,-1-23-16,1 0 16,0 23-16,-1 0 15,-23 0-15,24-23 16,-24 23-16,1 0 0,22 0 16,-22 0-16,-1 0 15,0 0 1,1 0-16,-1 0 15,-23-24 1,23 24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3:54:06.7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2689 0,'0'24'47,"0"22"-32,0-23-15,0 24 16,0 0-16,0-1 16,0 1-16,0 23 15,0 0-15,0 23 16,23-23-16,-23 23 16,0 0-16,0-23 15,0 0-15,0 23 16,0-23-16,0 0 15,0 0-15,0-23 0,0 23 16,0-1 0,0-22-16,0 23 15,0-23-15,24-1 0,-24 1 16,0-24-16,0 24 16,0-1-16,23-22 15,-23-1-15,0 0 16,0 0-16,0 1 15,23-1-15,-23 0 16,0 1 0,0-1-16,24-23 15,-24 23-15,0 1 32,0-1 14,23-23 1,-23 23 110,0 1-126,0-1 188,0 0-94,0 0-110,0 1-15,0-1 16,0 0 15,0 1 0,0-1 1,0 0 14,0 1-14,0-1 15,0 0-32,0 0-15,0 1 16,0-1-1,0 0 79,23-23-78,1 0-1,-1 0-15,23 0 16,1 0-16,0 0 16,23 0-16,0 0 15,23 0-15,0 24 16,23-1-16,1 0 16,-1-23-16,24 24 0,23-1 15,-23 0-15,23 0 16,0 24-16,-23-24 15,0 1-15,0-1 16,-24 0-16,-22 1 16,22-1-16,-23-23 15,1 0-15,-1 0 16,0 0-16,-23 0 16,23 0-16,0 0 15,24-23-15,-24 23 16,24-24-16,-24 24 15,23-23-15,-23 23 16,24-23-16,0 23 16,-1 0-16,-23 0 15,-23 0-15,0 0 0,23 23 16,-46-23-16,23 0 16,-24 0-16,-22 23 15,-1-23-15,0 0 16,1 0-16,-1 0 15,0 0 17,-23-23-32,0 0 15,0-1-15,24 1 16,-24 0-16,0-24 16,23 24-16,-23-24 15,0 24-15,23-24 0,-23 24 16,0-24-16,23 24 15,-23-23-15,0-1 16,24 0-16,-24-23 16,0 24-16,23-24 15,-23 0-15,23 23 16,-23-23-16,0 24 16,24-24-16,-24 23 15,23-23-15,-23 1 16,23 22-16,-23-23 15,0 0-15,24 24 16,-1-24-16,-23 0 16,0 0-16,23 0 0,-23 23 15,23-23 1,-23 24-16,0-1 0,0 1 16,0-1-16,0 0 15,0 1-15,-23-1 16,23-23-16,-23 24 15,23-1-15,0 0 16,-23 1-16,23-1 16,-24 1-16,24-1 15,0 0-15,0 1 16,-23-1-16,23 1 16,-23-1-16,23 0 0,-24 24 15,24-24 1,-23 24-16,23-23 0,0 22 15,-23 1-15,23 0 16,0-1-16,-24 1 16,24 0-1,0-1-15,0 1 16,0 0 0,-23 23 124,0 0-109,0 0-15,-1 0-16,-22 0 16,22 0-16,-22 0 15,-24 0-15</inkml:trace>
  <inkml:trace contextRef="#ctx0" brushRef="#br0" timeOffset="1649">93 2503 0,'24'0'203,"-1"0"-203,24 0 16,-1 0-16,1 0 0,23-23 16,23 23-1,0-24-15,0 24 0,1 0 16,-1-23-16,-23 23 15,0 0-15,-1 0 16,1 0-16,0 0 16,0 0-16,0 0 15,0 0-15,0 0 16,0 0-16,0 0 16,0 0-16,0 0 15,-1 0-15,1 0 16,-23 0-16,23 0 15,0 0-15,0 0 16,0 0-16,0 0 16,-1 0-16,1 0 0,0 0 15,0 0-15,0 0 16,0 0-16,0 0 16,0 0-16,-24 0 15,1 0-15,0 0 16,-1 0-16,1 0 15,23 0-15,-24 0 16,1 0-16,23 0 16,-24 0-16,1 0 15,0 0-15,-1 0 16,1 0-16,-24 0 16,24 0-16,-24 0 0,24 0 15,-24 0 1,24 0-16,-24 0 0,23 0 15,-22 0-15,22 0 16,-22 0-16,-1 0 16,24 0-16,-24 0 15,0 0-15,1 0 16,-1 0-16,0 0 16,0 0-1,1 0 1,-1 0-1,0 0-15,1 0 16,-1 0 0,0 0-16,1 0 15,-24-23-15,23 23 0,0 0 16,0 0-16,1 0 16,-1 0-16,0 0 15,1-24-15,-1 24 16,0 0-16,1 0 15,-1 0-15,0 0 16,0 0-16,1 0 16,-1 0-1,0 0 1,1 0-16,-1 0 16,0 0-1,1 0 16</inkml:trace>
  <inkml:trace contextRef="#ctx0" brushRef="#br0" timeOffset="10038">699 3575 0,'0'23'63,"0"24"-63,0-1 0,0 1 16,0 23-16,0 0 15,0-24-15,0 1 16,0 0-16,0-1 15,0-23-15,0 1 16,0-71 31,-23 1-31,23-24-16,0 23 15</inkml:trace>
  <inkml:trace contextRef="#ctx0" brushRef="#br0" timeOffset="10392">676 3551 0,'0'-23'62,"23"23"-62,1-23 16,-1 23-16,0 0 16,0 0-16,1 23 15,22-23-15,-22 23 16,-1 1 0,-23-1-16,0 0 15,0 1-15,-23 22 0,-1 1 16,1-24-16,0 0 15,-1 1-15,1-24 16,0 0-16,0 0 16,-1 0-16,1 0 15,23-24 1,0 1-16</inkml:trace>
  <inkml:trace contextRef="#ctx0" brushRef="#br0" timeOffset="10984">583 4251 0,'93'0'47,"-23"0"-31,-24 0-16,1 0 16,23 0-16,-23 0 15,-1 23-15,1-23 16,-1 23-16,1-23 15,-24 0-15,1 23 16,-1-23-16,0 0 16</inkml:trace>
  <inkml:trace contextRef="#ctx0" brushRef="#br0" timeOffset="12620">1212 3551 0,'23'0'78,"-23"-23"-62,23 0-16,24 0 15,-24-24-15,1 0 16,22 1-16,1-24 16,-24 23-16,24-23 15,-1 0-15,24 1 0,-23-1 16,0-24-16,22 24 15,1-23-15,-23 0 16,23-23-16,0 22 16,0 1-16,0 23 15,-24 0-15,24 0 16,-23 0-16,-24 1 16,24 22-16,-1-23 15,-22 0-15,22 0 16,-23 24-16,24-1 15,-24-23-15,24 47 16,-24-24-16,1 24 0,-1-24 16,0 47-16,0-23 15,-23 0-15,24 23 16,-24-24-16,23 1 16,-23 0-16,23-1 15,1 1-15,-1 0 16,-23 0-1,23 23-15,-23-24 16,24 24-16,-24-23 16,23 0-1,-23-1 1,23 24-16,-23-23 47,24 0-32,-48 23 79,1 0-94,0 0 16,-1 23-16,1-23 15,0 23-15,-1-23 0,1 24 16,0-24 0,-1 0-16,1 23 0,0-23 15,0 0 1,46 0 62,0 0-62,0 0-16,1-23 15,-1 23-15,0-24 0,1 24 16,-1-23 0,0 23-16,1 0 31,-24 23-31,0 24 15,23-24-15,-23 24 16,0-1-16,0 1 16,0-24-16,0 24 15</inkml:trace>
  <inkml:trace contextRef="#ctx0" brushRef="#br0" timeOffset="77745">93 149 0,'0'24'141,"24"-1"-125,-24 0-16,0 24 15,0-1-15,0 24 16,0 0-16,0 23 16,0 1-16,0-1 15,0 0-15,0 0 16,0 0-16,0-46 15,0 23-15,0-47 16,0 24-16,0-24 16,0 0-16,0 1 15,0-1-15,0 0 0,0 1 16,23-24 0,-23 23-16,23-23 62,1 0-46,-1 0-1,0 0-15,0 0 16,1 0-16,-1 0 16,0 0-1,1 0 1,-1 0-16,0 0 15,24 0-15,0 0 16,-1 0-16,1 0 0,-1 0 16,1-23-16,0 23 15,-1 0-15,1 0 16,-1-24-16,1 24 16,23 0-16,-24-23 15,1 23-15,0-23 16,-24 23-16,24-24 15,-24 24-15,0 0 16,0 0-16,1 0 16,-24-23 46,0 0-46,0 0-1,0-1-15,0 1 16,0-24-16,0 24 16,0-24-16,0 24 15,0-23-15,0-1 16,0 0-16,0 1 16,-24-24-16,24 23 15,-23 1-15,23-24 16,0 23-16,-23-23 15,23 24-15,0-24 0,0 23 16,-23 24 0,23-24-16,0 1 0,0 22 15,0 1-15,0 0 16,0-1 0,-24 24-1,24-23 32,-23 23-31,23-23-1,-23 23 1,-1 0 0,1 0-16,-24-24 15,24 24-15,-23 0 16,-24 0-16,23 0 15,0 0-15,-22 0 16,-1 0-16,0 0 16,-23 24-16,23-24 15,0 0-15,23 23 16,0-23-16,1 23 16,23-23-16,-24 24 15,24-24-15,-1 0 16,24 23-16,-23-23 0,23 23 15,-23 1 1,23-1-16,0 0 16,0 0-1</inkml:trace>
  <inkml:trace contextRef="#ctx0" brushRef="#br0" timeOffset="79404">210 3202 0,'0'116'31,"0"-69"-15,0 0-16,0-1 15,23 1-15,-23-1 16,0 1-16,23 23 16,-23 0-16,0 0 15,0 23-15,0-23 16,0 0-16,0 0 15,0 0-15,0-24 16,0-22-16,0 22 16,0-23-1,24-23 63,-1 0-78,0 0 16,1 0-16,-1 0 16,24 0-16,-1 0 15,1 0-15,-1 0 16,1 0-16,0 0 16,-1 0-16,24-23 15,-23 23-15,23 0 16,0-23-16,-1 0 15,-22 23-15,23 0 0,-23-24 16,-1 24-16,-23 0 16,24 0-16,-24 0 15,1 0-15,-1 0 32,-23-46 46,0 22-63,0-46-15,0 24 0,0-1 16,0-23 0,0 0-16,0 0 0,0 1 15,-23-1-15,23 23 16,-24-23-16,24 24 15,0 22-15,-23-22 16,23 22-16,0 1 16,0 0-16,-23-1 15,-1 24 63,1 0-62,0 0-16,0 0 0,-1 0 16,-22 0-16,22 0 15,-22 0-15,-24 0 16,23 0-16,-23 24 16,24-24-16,-24 23 15,23 0-15,-23-23 16,0 24-16,1-1 15,22-23-15,0 23 16,1-23-16,-1 0 16,24 0-16,-1 0 15,1 0-15,23 24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01.3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93 0,'46'23'63,"-46"0"-63,24 1 0,-24-1 16,23 0-16,-23 24 15,0-24-15,0 1 16</inkml:trace>
  <inkml:trace contextRef="#ctx0" brushRef="#br0" timeOffset="892">0 396 0,'69'116'47,"-45"-69"-32,-24-1-15,0 24 16,0-23-16,0 0 16,0-1-16,0-23 15,-24-23 1,24-23-1,-23 0-15,23 0 16,0-1-16,0-22 16,0 22-16,0-22 15,23 22-15,1-22 16,22 23-16,-22-24 0,22 24 16,1-1-16,0 1 15,22 0-15,-22 23 16,-24-24-16,1 24 15,-1 0-15,-23 24 16,-23 22 0,-1 1-16,1 0 15,0-24-15,-1 0 16,24 0-16,-23-23 16,46-23 30,1 23-46,-1-23 0,0 23 16,1 0-16,-24 23 31,0 24-15,-24-1-16,1 24 16,0-23-16,-1-1 15,24 1-15,-23 0 16,23-24-16,0 0 15,23-23 1,1 0 0,-1 0-16,0-23 15,1 0-15,-1-24 16,0 0-16,1 1 0,-24-1 16,0 1-16,0 22 15,0 1 1,-24 23-16,1 0 15,0 0 1,-1 0-16,1 47 16,0-24-16,-1 24 15,1-1-15,0 1 16,-24-1-16,24 24 16,-24-23-16,24 23 15,-24-24-15,47-22 16,-23-1-16,0-23 0</inkml:trace>
  <inkml:trace contextRef="#ctx0" brushRef="#br0" timeOffset="1125">256 932 0,'70'116'47,"-47"-69"-47,24-24 16,-1 0-16,1 1 0,0-1 15,-1-23 1,1 0-16,-1 0 16,-22 0-16,22 0 0,-22-23 15,-1-24-15,0 24 16</inkml:trace>
  <inkml:trace contextRef="#ctx0" brushRef="#br0" timeOffset="1412">908 559 0,'47'93'31,"0"-46"-15,-24-1-16,24 1 16,22-1-16,-22 1 15,0 0-15,-1-1 16,1 1-16,-1-24 16,1 0-16,-24 1 15,1-24-15,-1 0 16,0 0-1,-23-47 1</inkml:trace>
  <inkml:trace contextRef="#ctx0" brushRef="#br0" timeOffset="1605">1258 396 0,'0'116'31,"0"-92"-15,0-1-16,0 0 15</inkml:trace>
  <inkml:trace contextRef="#ctx0" brushRef="#br0" timeOffset="1835">1444 442 0,'-46'117'31,"46"-47"-31,-24-24 15,-22 24-15,-1 0 16,24 0-16,-24 0 16,1-23-16,-1-1 15,1-23-15,22 1 0,1-24 16,0 0 0</inkml:trace>
  <inkml:trace contextRef="#ctx0" brushRef="#br0" timeOffset="2594">1957 349 0,'117'0'47,"-117"23"-31,0 24-16,-24 0 15,1-1-15,0 1 16,-1-1-16,1-22 16,23-1-16,-23 0 0,23 1 31,23-24-31,24 0 15,-24 0 1,0 0-16,24 23 16,-24-23-16,0 23 15,1 24-15,-24-1 16,0 1-16,0 0 16,0-1-16,-24 1 15,1-1-15,0-22 16,0-1-16,-1 0 15,1-23 1,0 0-16,-1-23 16,1-24-16,0 24 15,-1-23-15,1-1 0,0 24 16,-1-1 0,24 1-16</inkml:trace>
  <inkml:trace contextRef="#ctx0" brushRef="#br0" timeOffset="2872">2516 675 0,'117'0'31,"-71"0"-31,1-23 16,0 23-16,-24 0 16,0 0-16,1 0 15</inkml:trace>
  <inkml:trace contextRef="#ctx0" brushRef="#br0" timeOffset="3322">3145 396 0,'-23'70'47,"0"0"-32,0-24-15,-1 24 16,1-47-16,23 24 16,-23-24-16,23-46 15</inkml:trace>
  <inkml:trace contextRef="#ctx0" brushRef="#br0" timeOffset="3511">3309 326 0,'139'46'31,"-69"-22"-31,-23-1 16,0 0-16,-1 1 16,-23-1-16,1 0 15,-1-23-15,-23 24 0,0-1 16,-23 0-1</inkml:trace>
  <inkml:trace contextRef="#ctx0" brushRef="#br0" timeOffset="3726">3332 536 0,'46'139'47,"-22"-69"-47,-24 0 16,0 0-16,0 23 15,0-23-15,0 0 16,-24 0-16,24-47 0,-23 1 16</inkml:trace>
  <inkml:trace contextRef="#ctx0" brushRef="#br0" timeOffset="3945">3938 0 0,'93'93'47,"-93"-47"-47,23-22 15,-23-1-15</inkml:trace>
  <inkml:trace contextRef="#ctx0" brushRef="#br0" timeOffset="4321">4287 0 0,'-116'93'32,"69"-47"-32,1 24 0,-1-23 15,-23 0-15,23-1 16,24-23-16,0 1 15,0-1-15,46-23 47,0-23-47,0-1 16,24 24-16,0-23 16,-1-23-16,24 22 15,-23 1-15,-1-24 0,24 24 16,-46 0-1,-1-1-15,0 1 0,-23 0 32,-23 23-17,0-24-15</inkml:trace>
  <inkml:trace contextRef="#ctx0" brushRef="#br0" timeOffset="4507">4287 0 0,'-116'23'16,"92"117"15,24-94-15,0 24-16,24 0 15,-24 0-15,23 0 16,-23-23-16,0 22 0,0-22 16,0-24-16,0 1 15,0-1 1</inkml:trace>
  <inkml:trace contextRef="#ctx0" brushRef="#br0" timeOffset="4686">4171 349 0,'-93'140'31,"69"-93"-31,1-1 15,0-23-15,23 24 16,-24-47-16,24 23 16</inkml:trace>
  <inkml:trace contextRef="#ctx0" brushRef="#br0" timeOffset="4830">4171 489 0,'116'-70'15,"-69"47"1,-1 23-16,-22-24 16,-1 24-16,-23 24 31,0 22-31</inkml:trace>
  <inkml:trace contextRef="#ctx0" brushRef="#br0" timeOffset="5174">4171 559 0,'0'116'47,"0"-69"-47,0 0 16,0-1-16,-24 1 15,1-24-15,23 24 0,0-24 16,0 0-1,-23-23-15,23 24 16,23-24 0,0 23-16,1 0 15,-1-23-15,0 23 16,24 1-16,-24-24 16,1 23-16,22-23 15,-23 23 1,-23 1 15,-23-24-31,-23 0 16,22 0-16</inkml:trace>
  <inkml:trace contextRef="#ctx0" brushRef="#br0" timeOffset="5431">3984 885 0,'140'-93'47,"-93"93"-47,-24-23 15,24 23-15,-24 0 16,0 0-16,-23 23 16,0 0-16,0 24 15,0 23-15,-23-24 16,0 1-16,-1-1 0,1-22 15,23-1-15,-23 0 16,-1-23-16,1-23 16</inkml:trace>
  <inkml:trace contextRef="#ctx0" brushRef="#br0" timeOffset="5813">4497 303 0,'70'69'47,"-70"-22"-31,0 0-16,-23-24 15,23 0-15,23-23 31,0-23-15,1 0 0,-1-1-16,0 24 15,0 0 1,-23 47 0,0 0-1,-23 22-15,0 25 0,0-24 16,-24-1-1,24 1-15,-1 0 0,-22-23 16,22-1-16,1-22 16,0-24-16</inkml:trace>
  <inkml:trace contextRef="#ctx0" brushRef="#br0" timeOffset="5984">4380 838 0,'140'-46'47,"-116"46"-31,22 0-16,-22 23 15,22 0-15,1 1 16,-24 22-16,0-22 0,24 22 16,-47-22-16,23-1 15</inkml:trace>
  <inkml:trace contextRef="#ctx0" brushRef="#br0" timeOffset="6584">5010 256 0,'-117'140'47,"94"-94"-47,0 1 15,-1 23-15,1-24 16,23-22-16,0-1 16,0 0-16,23-23 46,1 0-46,-1 0 16,0 0-16,0-23 16,1 23-16,-1-23 15,0 23-15,1 0 16,-24 23 0,0 0-16,0 24 15,0-24-15,-24 1 16,24-1-16,0 0 15,0 0 1,24-23 31,-24 24-47,23-1 16,-23 0-1,0 1-15,0-1 0,0 24 16,-23-1-1,23 1-15,-24-24 0,24 0 16,-23 1-16,23-48 47,0-22-47</inkml:trace>
  <inkml:trace contextRef="#ctx0" brushRef="#br0" timeOffset="7552">5126 396 0,'47'116'32,"-47"-46"-32,0 0 15,0 0-15,0 0 16,0 0-16,0-24 15,0-22-15,0-1 16,23-46 15,-23-1-31,0-22 16,23-24-16,-23 0 16,24 0-16,-24 0 15,23 0-15,-23 24 16,23-1-16,1 24 0,-1-1 15,-23 1-15,23 23 16,1 0-16,-1 0 16,-23 23-1,23 24-15,-23 0 16,0 23-16,0 23 16,0 0-16,0-23 15,-23 23-15,23-46 16,-23-1-16,23 1 15,-24-24 1,1-46 0,0 0-16,23-1 15,-24-22-15,1-1 16,23 0-16,-23 1 0,23-1 16,0 24-16,0 0 15,0-1-15,0 1 16,23 0-1,0 23 1,1 0-16,-1-24 16,0 24-1,-23 24 1,0 22-16,0-22 16,0 22-16,-23 1 15,23-24-15,0 0 0,0 1 31,23-24 1,1 0-17,-48 23 32,-22 0-47,-1 24 16,0-24-16,1 24 15,-1-24-15,24 0 16,0 1-16,-1-24 16,48 0 31,22-24-47,-23 24 15,24 0-15,-24-23 16,24 23-16,0 0 15,-1 0-15,1-23 16,23 23-16,0-23 16,-24 23-16</inkml:trace>
  <inkml:trace contextRef="#ctx0" brushRef="#br0" timeOffset="7703">6012 862 0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12.5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27 0,'23'0'125,"1"0"-125,-1 0 15,0 0-15,0 0 0,1 0 16,-1 0 0,-23-24-16,23 24 15</inkml:trace>
  <inkml:trace contextRef="#ctx0" brushRef="#br0" timeOffset="265">0 120 0,'93'0'47,"-46"0"-31,-24 0-16,0 0 15,24 0-15,-24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2:36.6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116 140 0,'24'0'63,"-1"0"-48,0 0-15,24 0 16,0 0-16,-24 0 15,0 0-15,0 0 16,1 0-16,-1 0 16</inkml:trace>
  <inkml:trace contextRef="#ctx0" brushRef="#br0" timeOffset="237">0 489 0,'140'-23'47,"-94"-1"-31,24 1-16,0 23 15,-23-23-15,-1 0 16,1 23-16,-24-24 16,1 24-16,-24-23 15</inkml:trace>
  <inkml:trace contextRef="#ctx0" brushRef="#br0" timeOffset="479">326 396 0,'-23'116'32,"23"-46"-17,-23-23-15,-1 0 16,24-1-16,0-23 15,-23 1-15</inkml:trace>
  <inkml:trace contextRef="#ctx0" brushRef="#br0" timeOffset="785">396 512 0,'0'94'31,"0"-24"-31,0-24 16,0 1-16,0-1 15,23-22-15,1-1 16,-24 0-16,23-23 16,0 0-16,1 0 0,22-23 15,-22 0-15,-1-1 16,0-22-16,0 22 15,1 1-15,-24-23 16,0 22-16,0 1 16,0 0-16,0-1 15,0 1-15,0 0 16,0-1-16,0 1 16,-24 0-16,1-1 15</inkml:trace>
  <inkml:trace contextRef="#ctx0" brushRef="#br0" timeOffset="987">676 46 0,'140'-23'31,"-94"0"-15,1 23-16,-24 0 16,0 0-16</inkml:trace>
  <inkml:trace contextRef="#ctx0" brushRef="#br0" timeOffset="1970">862 0 0,'-23'116'32,"23"-69"-17,0 23-15,0-24 16,0 1-16,0 0 16,0-24-16,0 0 15,0 0-15,-23-23 16,-1 0-1,1 0-15,0 0 16,-1-23-16,1 0 16,23 0-16,0-1 15,0 1 17,0 0-17,23-1-15,1 24 16,-1-23-16,0 23 15,1-23-15,-1 23 16,0 0-16,0 0 16,-46 46 15,0-22-31,0 22 16,-24 1-16,24-24 0,-1 0 15,24 1-15,0-1 16,0-46 15,24-1-31,-1 1 16,0 0-16,1 23 15,-1-23-15,0 23 16,-46 23 15,0 0-15,-1 0-16,1 1 15,23-1-15,-23 0 0,23 1 16,23-48 15,0 1-31,1 23 16,-24-23-16,23-1 16,0 24-16,-23-23 15,23 23-15,-23 23 31,0 1-31,-23 22 16,0 1-16,0 0 16,-1-24-16,-22 0 15,46 1-15,-24-1 16,48-46 15,22-1-15,-22 1-16,-1 0 15,23-1-15,-22 1 16,22 0-16,1-1 16,0 24-16,-24 0 15,23 0-15,-46 24 32,0 22-32,0-22 15,-23-1-15,0 0 16,0 1-16,-1-24 15,1 0 1,0 0-16</inkml:trace>
  <inkml:trace contextRef="#ctx0" brushRef="#br0" timeOffset="2226">909 559 0,'0'70'46,"0"0"-30,23-24-16,-23 24 16,0 0-16,0-23 15,0 23-15,0-47 16,0 0-16,-23 1 16,23-48 30,0 1-30,-24-24-16,24-22 16</inkml:trace>
  <inkml:trace contextRef="#ctx0" brushRef="#br0" timeOffset="2375">862 745 0,'-93'70'46,"70"-46"-46,-1-1 16,1 0 0,0-23-1</inkml:trace>
  <inkml:trace contextRef="#ctx0" brushRef="#br0" timeOffset="2531">1049 839 0,'139'93'31,"-92"-93"-31,0 0 0,-24 0 16,0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1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 24 0,'23'0'78,"0"0"-78,0 0 16,24 0-16,-24 0 16,1 0-16,-1 0 15,0-24-15,1 24 16</inkml:trace>
  <inkml:trace contextRef="#ctx0" brushRef="#br0" timeOffset="202">0 187 0,'116'-23'47,"-69"-1"-31,0 24-16,-1 0 0,1 0 16,0 0-16,-24 0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15.2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3 140 0,'0'23'0,"23"-23"47,1 0-47,-1-23 15,0 23-15,0 0 16,1 0-16,-1-23 16,0 23-16,1 0 15,-1-24-15,0 24 16,-46 0 15</inkml:trace>
  <inkml:trace contextRef="#ctx0" brushRef="#br0" timeOffset="404">26 140 0,'0'116'47,"0"-46"-32,0 23-15,0-23 0,-23 24 16,23-25-16,0-22 15,0 0-15,0-24 16,0 0-16,23-23 94,1 0-94,-1 0 15,0 0 1,0 0-16,1 0 0,-24-23 16,23 23-16,0 0 15,1-23-15</inkml:trace>
  <inkml:trace contextRef="#ctx0" brushRef="#br0" timeOffset="1245">772 47 0,'47'0'47,"-24"0"-47,23 0 15,1 0-15,0-24 16,-1 24-16,1 0 16,-24-23-16,0 23 15,1 0-15,-1 0 94,-23 23-47,0 1-32,0-1-15,0 24 16,0-1-16,0 24 16,0-23-16,0 23 15,0-24-15,-23 1 16,23-1-16,0-22 16,0 22-16,0-22 15,0-1-15,0 0 16,-24-23 62,1-23-62,-23 23-16,22 0 15,-22 0-15,-24 0 16,23 0-16,-23 0 15,0 23-15,24-23 16,-24 23-16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19.0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70 0,'23'23'46,"-23"1"-30,23-1-16,1 0 16,-24 0-16</inkml:trace>
  <inkml:trace contextRef="#ctx0" brushRef="#br0" timeOffset="931">23 256 0,'24'94'31,"-24"-71"-15,0 23-16,0-22 15,0-1-15,0 0 16,-24-23 0,1 0 15,23-23 0,0 0-31,23-1 16,1 1-16,22 0 15,-22-24-15,22 24 16,1 0-16,23-24 16,-24 24-16,1-1 15,-1 24-15,-22-23 0,-1 23 16,-23 23 0,0 1-16,-47 22 15,24 1-15,-23-24 16,22 24-16,1-24 15,23 0-15,-23-23 16,46-23 31,0 23-31,-23-23-16,24 23 15,-24-23-15,0 46 31,0 0-15,0 0-16,-24 24 0,24-24 16,0 1-16,0-1 15,0 0-15,0 1 16,24-1 0,-1-23-1,0 0 1,0 0-1,-23-23-15,24 23 16,-24-24-16,0 1 16,0 0-16,0-1 15,-24 1 1,1 23-16,-23 0 0,22 0 16,24-23-16,-23 23 15,0 23 1,-1-23-16,24 47 15,-23-1-15,0 1 16,-1-1-16,1 24 16,0-23-16,0 0 15,-1-1-15,1-23 16,23 1-16,-23-1 16,23-46-1</inkml:trace>
  <inkml:trace contextRef="#ctx0" brushRef="#br0" timeOffset="1148">210 629 0,'116'70'47,"-69"-47"-47,23 24 16,0-24-16,-24-23 15,24 24-15,-23-24 16,-1 0-16,-22 0 16,22 0-16,-22-24 15,-24 1-15,23-24 16,-23 24-16</inkml:trace>
  <inkml:trace contextRef="#ctx0" brushRef="#br0" timeOffset="1436">955 233 0,'47'117'62,"-24"-71"-62,1 24 16,22-23-16,-22-1 0,22 1 15,-23-24 1,1 24-16,-1-24 0,0 0 16,1-23-16,-1 24 15,-23-48 32,0 1-47</inkml:trace>
  <inkml:trace contextRef="#ctx0" brushRef="#br0" timeOffset="1621">1119 163 0,'0'47'63</inkml:trace>
  <inkml:trace contextRef="#ctx0" brushRef="#br0" timeOffset="1869">1119 163 0,'139'47'0,"-185"69"31,-1-69-31,24 23 16,-24-24-16,-23 24 15,24 0-15,-1-23 16,24-1-16,-24-22 15,24-1-15,0 0 16,-1-23 0,24-23-16</inkml:trace>
  <inkml:trace contextRef="#ctx0" brushRef="#br0" timeOffset="2169">1561 70 0,'47'70'47,"-47"-47"-31,0 0-16,0 1 16</inkml:trace>
  <inkml:trace contextRef="#ctx0" brushRef="#br0" timeOffset="2520">1794 23 0,'-116'117'47,"69"-94"-32,1 24-15,22-24 16,-22 0-16,22 1 16,24-1-16,-23-23 15,46-23 17,24-1-17,-24 24 1,1-23-16,22 23 15,-22-23-15,22-1 0,1 24 16,-1-23-16,1 23 16,-24-23-16,1 23 15,-24-23-15</inkml:trace>
  <inkml:trace contextRef="#ctx0" brushRef="#br0" timeOffset="2790">1794 23 0,'-163'-23'0,"187"140"46,-1-48-46,-23 1 16,0 0-16,0 0 16,0-23-16,0-1 15,0-22-15,0-1 16</inkml:trace>
  <inkml:trace contextRef="#ctx0" brushRef="#br0" timeOffset="2986">1724 256 0,'-116'94'47,"93"-48"-32,-1-23-15,1 1 16,0-1-16,-1-23 15,1 0 1</inkml:trace>
  <inkml:trace contextRef="#ctx0" brushRef="#br0" timeOffset="3169">1561 350 0,'94'-24'16,"-48"1"-1,1 23-15,-1 0 16,1 0-16,-24 0 16,1 0-16,-1 0 15,0 0-15,-69 23 32</inkml:trace>
  <inkml:trace contextRef="#ctx0" brushRef="#br0" timeOffset="3511">1701 396 0,'-23'117'47,"23"-94"-31,0 0-16,0 1 15,0-1 1,0 0 15,23 0-31,0 1 32,1-1-32,-1-23 0,-23 23 15,23-23-15,1 24 16,-1-24-1,-23 23 1,0 0 0,-23-23-1</inkml:trace>
  <inkml:trace contextRef="#ctx0" brushRef="#br0" timeOffset="3818">1515 559 0,'140'-23'31,"-117"23"-15,23 0-16,-22 0 15,-1 0-15,-23 47 32,0-24-17,-23 23-15,-1 1 16,1-24-16,0 24 0,23-24 16,-23-23-16,-1 24 15,24-48 1</inkml:trace>
  <inkml:trace contextRef="#ctx0" brushRef="#br0" timeOffset="4278">1911 140 0,'46'70'47,"-46"-47"-47,0 0 15,0 24-15,0-24 16,24-23 15,-1 0-15,0-23-1,1 23-15,-1-23 16,-23-1-16,23 24 16,1 0-16,-24-23 15,23 23-15,-23 23 16,0 24-16,-23 0 16,-1-1-16,1 1 15,-24 23-15,24-24 16,0 1-16,-1-1 15,1-22-15,0-1 16,0 0-16,-1-23 16,24-23-1,0-24 1,0 24-16</inkml:trace>
  <inkml:trace contextRef="#ctx0" brushRef="#br0" timeOffset="4440">1888 466 0,'139'0'47,"-115"23"-47,22 1 15,-22-1-15,-1 24 16,23-24-16,-22 0 16,-24 0-16,23 1 15,0-24-15</inkml:trace>
  <inkml:trace contextRef="#ctx0" brushRef="#br0" timeOffset="5092">2493 163 0,'-139'140'47,"115"-117"-31,1 24-16,-24-24 15,47 0-15,-23 1 16,46-24 46,1 0-62,-1 0 16,0 0-16,1-24 16,-1 24-16,0 0 15,0 0-15,-23 24 32,0 22-17,0-22-15,-23-1 16,23 0-16,0 1 15,0-1 1,23-23 47,1 0-48,-1 0-15,-23 23 16,23 0-1,-23 1-15,0-1 16,0 0-16,0 1 16,-23-1-16,23 0 15,0-69 48,0 22-48,0-46-15,0 24 16</inkml:trace>
  <inkml:trace contextRef="#ctx0" brushRef="#br0" timeOffset="6098">2563 140 0,'47'116'47,"-47"-69"-47,23 23 16,-23-24-16,0 1 15,0 0-15,0-1 16,0-22-16,0-1 0,0-46 47,0-24-47,0 0 15,0 1-15,24-24 16,-24 23-16,23 1 16,-23-1-16,23 24 15,-23-1-15,23 24 16,1 0 0,-1 0-16,0 0 15,1 0 1,-1 24-16,-23 22 15,0 1-15,0 23 0,0 0 16,0 23-16,0-23 16,0 0-16,0-24 15,0-22-15,0-1 16,0 0-16,-23-23 16,-1-23-1,1-24 1,23 24-16,-23 0 15,-1-24-15,1 24 16,0-24-16,23 24 16,0 0-16,-23-1 15,23 1-15,0 0 32,23 23-17,0 0 1,0 0-1,-23 23 1,0 0-16,-23 1 16,23 22-16,-23-22 15,0-1-15,23 0 16,0 0-16,23-23 47,0 0-47,0 0 15,1 0 1,-1 0-16,-23 24 31,0-1-15,-47 0-16,24 24 16,-23-24-16,22 1 15,1-1-15,0-23 16,-1 23-16,1-23 31,46 0 0,1 0-15,-1 0-16,24 0 0,-1 0 16,1-23-16,23 23 15,-24 0-15,1 0 16,-24 0-16,24 0 15,-24 0-15,-23 23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38.0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93 0,'24'0'79,"-1"0"-64,0-23-15,1 23 16,-1 0-16,0 0 15,1 0-15,22 0 16,-23 0-16,1 0 0,-1 0 16,0 0-1,1 0-15,-1 0 16,0 0-16,1 0 16,-1 0-1,0 0 1,1 23-16,-1-23 15,0 0-15,0 0 16,24-23-16,-24 23 16,24-23-16,-24 23 15,1 0-15,-1 0 16,0 0-16,0 0 16,1 23-16,-1-23 15,0 23-15,1 0 16,-1-23-1,0 0 1,1 0-16,-1 0 16,0 0-1,0 0 1,1 0 0,-1 0-1,0 0-15,1-23 16,-1 0-1,0 23-15,-23-23 16,24 23 0,-24-24-1,0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39.7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839 2144 0,'0'-117'47,"23"94"-47,-23 0 15,0-1-15,0 1 16,0 0-16,0 0 16,0-1-16,0-22 15,0 22-15,0-22 16,0 22-16,0-22 15,0-1-15,0 24 0,0 0 16,0-24-16,0 24 16,0-1-16,0 1 15,0 0-15,0-1 16,0-22-16,0 23 16,0-1-16,0-22 15,0 22-15,0-22 16,0-24-16,0 23 15,23 24-15,-23-24 16,0 1-16,0 22 16,0 1-16,0 0 15,-23 23 157,0 23-156,-1 0-16,1 1 15,0-1-15,0 24 0,-1-47 16,24 23 0,-23 0-16,0-23 15,23-23 32,23 0-31,-23-1-16,23 1 15,1 0-15,-1 23 16,-23-24 0,23 24-1,0 24 1,1-24-16,-1 46 16,24-22-16,-24-1 0,0 0 15,1 1-15,-1-24 16,0 23-16,0-23 15,1 23-15</inkml:trace>
  <inkml:trace contextRef="#ctx0" brushRef="#br0" timeOffset="1230">116 163 0,'0'23'63,"24"-23"-63,-24 24 16,0-1-16,0 0 15,0 1-15,0-1 16,0 0-1</inkml:trace>
  <inkml:trace contextRef="#ctx0" brushRef="#br0" timeOffset="1613">373 93 0,'-140'117'47,"93"-71"-32,1-22-15,22 22 16,-22-22-16,22-1 16,1 0-16,0-23 15,46-23 32,0 0-31,24-1-16,0 1 15,-1 0-15,1-1 16,-1 1-16,1 0 16,0-1-16,-24 1 15,0 0-15,-46 23 31</inkml:trace>
  <inkml:trace contextRef="#ctx0" brushRef="#br0" timeOffset="1837">373 93 0,'-117'-93'16,"140"256"31,-23-93-47,0 0 15,0 0-15,0-24 16,0 1-16,0-24 16,0 1-16</inkml:trace>
  <inkml:trace contextRef="#ctx0" brushRef="#br0" timeOffset="2002">279 280 0,'-93'116'32,"70"-69"-17,0-1-15,-1 1 16,1 0-16,0-1 15,-1-23-15,1-23 16</inkml:trace>
  <inkml:trace contextRef="#ctx0" brushRef="#br0" timeOffset="2174">210 419 0,'116'-23'31,"-69"23"-31,-24-23 16,24 23-16</inkml:trace>
  <inkml:trace contextRef="#ctx0" brushRef="#br0" timeOffset="2504">210 489 0,'23'117'62,"-23"-94"-62,0 24 16,-23-24-16,23 0 0,-24 1 31,48-1 0,-1 0-15,0-23-16,24 24 16,-24-24-16,0 23 15,1-23-15,-1 0 16,-23 23-1,-23 1 1</inkml:trace>
  <inkml:trace contextRef="#ctx0" brushRef="#br0" timeOffset="2805">46 699 0,'140'-93'47,"-93"70"-47,-24 23 16,0 0-16,1 0 15,-1 0-15,-23 23 16,0 23-1,-23 1-15,-1 23 0,1-23 16,0-1 0,23-22-16,-23-1 0,23-46 31,0-1-31</inkml:trace>
  <inkml:trace contextRef="#ctx0" brushRef="#br0" timeOffset="3181">466 233 0,'23'93'47,"-46"-46"-47,23-1 16,-23-22-16,23-1 15,0 0-15,23-23 32,0 0-17,0 0-15,1 0 16,-1-23-16,0 23 31,-23 23-15,0 24-1,-23 0-15,0 22 0,-1-22 16,1 23 0,0-23-16,0-24 0,-1 0 15,1 1-15,0-48 16</inkml:trace>
  <inkml:trace contextRef="#ctx0" brushRef="#br0" timeOffset="3345">419 606 0,'117'23'47,"-94"0"-31,0-23-16,1 24 0,-1-1 15</inkml:trace>
  <inkml:trace contextRef="#ctx0" brushRef="#br0" timeOffset="3922">746 350 0,'-70'46'46,"46"1"-30,1-24 0,0 0-16,23 1 15,23-24 48,0-24-48,1 24-15,-1 0 16,-23 24 31,0 22-47,0-22 16,0-1-16,0 0 0,0 0 15,0 1 1,0-1-1,-23-23 1,23 23-16,0 1 16,0-1-16,0 0 15,23 1 1,0-24 0,1 23 15,-24 0 16,0 1-32,-24-24 1</inkml:trace>
  <inkml:trace contextRef="#ctx0" brushRef="#br0" timeOffset="4844">815 303 0,'24'140'15,"-24"-94"1,0 24-16,0-23 0,0-1 15,0-22-15,0-1 16,0 0-16,0-46 31,0-24-15,23 1-16,-23-24 16,23 23-16,-23-23 15,0 24-15,24-1 16,-24 24-16,23 0 15,-23-1-15,23 24 0,1 0 32,-1 0-32,-23 24 15,23 22-15,-23 1 16,0-1-16,0 24 16,0-23-16,0 0 15,0-1-15,0 1 16,0-24-16,0 0 15,-23-23 1,0 0 0,-1-23-1,24-24-15,0 24 16,-23-23-16,23 22 16,0 1-16,0 0 15,0-1-15,23 24 31,1 0-15,-1 0 0,-23 24 15,0-1-31,0 0 16,0 1-16,0-1 15,0 0 1,0 0-1,0 1 32,-23-1-31,-1 0-16,1 1 16,23-1-16,-23 0 15,-1 1-15,48-24 94,-1 0-94,0 0 16,1 0-16,-1-24 0,0-22 15,0 22-15,-23 1 16</inkml:trace>
  <inkml:trace contextRef="#ctx0" brushRef="#br0" timeOffset="5251">1165 163 0,'-47'117'31,"24"-94"-15,23 24-1,0-24-15,23-23 47,1 0-31,-1-23-1,0 23-15,1-24 16,-1 24 0,-23 24 15,0 22-31,-23 1 0,-1-1 16,1 1-1,0 0-15,-24-1 0,24 1 16,-1-1-16,1-22 15,0-24-15</inkml:trace>
  <inkml:trace contextRef="#ctx0" brushRef="#br0" timeOffset="5452">1118 396 0,'70'47'47</inkml:trace>
  <inkml:trace contextRef="#ctx0" brushRef="#br0" timeOffset="6014">1188 606 0,'24'116'31,"-24"-69"-15,0 0-16,0-24 16,0 0-16,0 1 15,23-24 1,0-24-1,-23 1 1,23-24-16,1 1 16,-24-24-16,23 46 15,-23-22-15,0 23 16,0-1-16,0 1 16,0 0-1,-23 23-15,-1 0 16,1 23-16,0 0 15,23 1-15,-23 22 16,-1-23-16,1 1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48.63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23 26 0,'23'0'62,"0"0"-46,1 0-16,-1 0 15,0 0-15,1 0 16,22 0-16,-22 0 16,22 0-16,-23 0 15,1 0-15,-1-23 16,0 23-16,1 0 16,-1 0-16,-46 0 31,-1 0-31,1 23 15,-24-23-15,1 23 16,23-23-16,-24 23 16,24-23-16,-24 24 15,0-24-15,24 23 16,0-23-16,0 23 16,46-23 46,0 0-62,0 0 0,24 0 16,0 0-1,-1-23-15,1 23 0,-1-23 16,24-1-16,-23 24 16,0-23-16,-24 23 15,0 0-15,-46 0 47,0 0-31,-24 0-16,24 23 15,-24-23-15,24 0 16,-24 0-16,1 24 16,-1-24-16,0 0 15,24 0-15,-24 0 0,24 0 16,0 0-1,46 0 48,24 0-47,-24 0-16,24 0 15,-1 0-15,1 0 16,-1 0-16,1-24 15,0 24-15,-24-23 16,0 23-16,-23-23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52.2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186 932 0,'-23'0'78,"23"-23"-47,0 0-15,0-24-16,0 1 16,0-1-16,0 0 15,0 1-15,0-1 16,0-23-16,0 24 15,0-24-15,0 23 16,-23-23-16,23 24 16,-24-1-16,24 0 0,0 1 15,0 22-15,-23 1 16,23 0-16,0 0 16,0-1 30,0 48 1,0-1-31,-23 23-16,23 1 16,-24-24-16,24 24 0,-23-24 15,23 1 1,-23-1-16,23-46 31</inkml:trace>
  <inkml:trace contextRef="#ctx0" brushRef="#br0" timeOffset="164">210 0 0,'116'70'32,"-93"-70"-17,1 23-15,-1-23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1:53.41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25 233 0,'24'117'47,"-24"-71"-31,0-22-16,0-1 16</inkml:trace>
  <inkml:trace contextRef="#ctx0" brushRef="#br0" timeOffset="390">282 233 0,'-24'24'47,"1"-1"-32,-23 24-15,22-1 16,-22 1-16,-1-24 16,24 24-16,-1-47 15,1 23-15,23-46 47,23-1-31,1 24-16,-1-46 0,0 22 15,24 1-15,-24 0 16,24 0-16,-1-1 16,-22 24-16,-1-23 15,0 23-15,-46 0 32,0 0-32,-1 0 15</inkml:trace>
  <inkml:trace contextRef="#ctx0" brushRef="#br0" timeOffset="606">282 233 0,'-117'-93'0,"141"233"47,-1-70-47,-23-24 15,0 24-15,0-23 16,0 0-16,0-24 16,0 0-1</inkml:trace>
  <inkml:trace contextRef="#ctx0" brushRef="#br0" timeOffset="773">189 373 0,'-47'140'16,"24"-70"-1,-1-24-15,1 24 16,23-46-16,-23 22 16,23-22-16</inkml:trace>
  <inkml:trace contextRef="#ctx0" brushRef="#br0" timeOffset="937">258 536 0,'117'-23'32,"-94"0"-32,-23 46 31,0 0-16,-23 1-15,-24-1 16</inkml:trace>
  <inkml:trace contextRef="#ctx0" brushRef="#br0" timeOffset="1260">258 536 0,'-46'70'0,"46"23"47,0-69-47,0-1 16,0 0-16,0 1 15,-23-1-15,23 0 16,0 0 46,23-23-62,0 24 16,0-24-16,1 23 16,-1-23-16,0 0 0,1 0 15</inkml:trace>
  <inkml:trace contextRef="#ctx0" brushRef="#br0" timeOffset="1530">95 769 0,'117'-93'31,"-94"93"-16,0 0-15,1 0 16,-24 47 0,0-24-16,0 24 15,-24-1-15,1 1 16,23-1-16,-23-22 16,0-1-16</inkml:trace>
  <inkml:trace contextRef="#ctx0" brushRef="#br0" timeOffset="1950">375 327 0,'70'-47'47,"-70"94"0,0-24-47,0 0 15,0 0-15,0 1 16,23-24 15,0 0-15,1 0-16,-24-24 15,23 24-15,0 0 16,1 24 0,-1-1-1,-23 0 1,0 24-16,0 0 16,-23-1-16,-1 1 15,1-1-15,0-22 16,-24 22-16,24-22 15,0-1-15,-1-23 16,-22 0-16,22 0 16</inkml:trace>
  <inkml:trace contextRef="#ctx0" brushRef="#br0" timeOffset="2144">375 583 0,'140'46'47,"-94"-22"-31,1-1-16,-24 0 15,1 1-15,-1-24 16,0 0-16,-23 23 16</inkml:trace>
  <inkml:trace contextRef="#ctx0" brushRef="#br0" timeOffset="2701">818 233 0,'-47'94'47,"24"-25"-47,0-22 0,-1-24 16,1 24-16,0-24 15,23 1 1,23-48 15,0 1-15,1 0-1,-1 23-15,0-24 16,-23 48 15,0-1-31,0 24 16,0-1-16,0-23 16,0 1-16,0-1 31,23-23 0,1 0-15,-24 23-1,23-23-15,-23 24 16,0-1 0,0 0-16,0 1 15,0-1-15,0 0 16,-23-23 15,23-46-31,0-1 16</inkml:trace>
  <inkml:trace contextRef="#ctx0" brushRef="#br0" timeOffset="3563">888 257 0,'23'116'47,"-23"-69"-47,23-1 15,-23 1-15,0 0 16,0-24-16,0 0 16,0-46 15,0-24-31,0 1 15,0-24-15,24 23 16,-24 1-16,23 22 16,-23 1-16,0 0 15,23 23-15,0 0 32,-23 23-32,24 24 15,-1-1-15,0 1 16,-23 23-16,0-24 15,24 24-15,-24-23 16,0-24-16,0 0 0,-24 1 16,1-1-1,0-23-15,-1-23 16,24-1 0,-23 1-16,23 0 15,-23-24-15,23 24 16,0 0-16,0-1 15,23 24 1,0 0 0,1-23-1,-1 23-15,-23 23 32,0 1-32,-23-1 15,-1 0 1,24 0-16,24-46 47,-1 23-47,-23-23 15,23 23-15,-23-23 16,0 46 0,0 0-1,-46 0-15,22 24 16,1-24-16,0 1 15,0-1-15,46-23 63,0 0-63,0 0 16,24-23-16,0 23 15,-24-24-15,24 24 16,-24-23-16,0 0 15,0 23-15,-23-24 16</inkml:trace>
  <inkml:trace contextRef="#ctx0" brushRef="#br0" timeOffset="3773">1237 210 0,'117'-23'47,"-94"23"-47,0-24 16</inkml:trace>
  <inkml:trace contextRef="#ctx0" brushRef="#br0" timeOffset="4702">1237 210 0,'47'23'16,"-47"117"0,0-93-1,23 23-15,-23 0 16,23-1-16,1-45 15,-24 22-15,23-22 16,0-24-16,1 0 16,-1 0-1,-23-47-15,23 0 16,0 1-16,-23-1 16,0 1-16,0 22 15,0-22-15,0 22 16,-23 24-16,0-23 0,0 23 15,-1 0 1,1 23-16,23 1 16,0-1-16,0 0 15,0 1-15,0-1 16,0 0 0,23-23-1,1 0-15,-24-23 16,23-24-16,0 1 15,0-1-15,24 1 16,-47-1-16,23 0 16,1 24-16,-24 0 0,23-1 15,-23 1-15,0 46 47,0 1-47,0 22 16,-23-22-16,23-1 15,0 0-15,-24 1 16,48-24 31,-1-24-47,-23 1 16,23 23-16,1 0 15,-1-23-15,0 23 16,1 23-1,-1 24-15,-23-1 0,0 24 16,0-23-16,0 23 16,-23-24-16,23 1 15,-24-1-15,24-22 16,0-1-16,-23-23 16,0 0-1,-1 0 1,1-23-16,0-1 15,-1 1-15,1 0 16,23-1-16,-23 1 16,23 0-1,0 0 1,23-1 15,0 1-31,1 23 16,22-23-16,-22-1 15,-1 1-15,24-24 16,-47 24-16,23 0 16</inkml:trace>
  <inkml:trace contextRef="#ctx0" brushRef="#br0" timeOffset="4929">1796 233 0,'140'-70'47,"-116"70"-31,22-23-16,-23 0 15,-23-1 16,-23 24-31</inkml:trace>
  <inkml:trace contextRef="#ctx0" brushRef="#br0" timeOffset="5123">1960 0 0,'-24'117'31,"24"-71"-31,0 24 15,0 0-15,-23 0 16,23 23-16,-23-46 16,-1 23-16,24-47 15,0 0-15,0 1 16,-23-24-16</inkml:trace>
  <inkml:trace contextRef="#ctx0" brushRef="#br0" timeOffset="5280">1936 443 0,'117'47'31,"-94"-24"-15,24-23-16,-24 23 16,0-23-16,1 0 15,-1 0 1</inkml:trace>
  <inkml:trace contextRef="#ctx0" brushRef="#br0" timeOffset="5481">2379 93 0,'-47'164'46,"24"-94"-46,0-24 16,-1 24-16,1-23 16,0-24-16,23 0 15</inkml:trace>
  <inkml:trace contextRef="#ctx0" brushRef="#br0" timeOffset="5842">2402 0 0,'47'140'32,"-47"-70"-17,0 0-15,0 23 16,0-46-16,0 23 15,23-24-15,-23-22 16,0-48 62,-23 24-62,23-23-16,-23 0 15,23-24-15,-24 24 16,1-24-16,23 1 16,-23-1-16,23 24 15</inkml:trace>
  <inkml:trace contextRef="#ctx0" brushRef="#br0" timeOffset="6039">2659 187 0,'116'70'32,"-69"-47"-32,-24 0 15,0 1-15,-23-1 16,0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3:11.3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117 2 0,'23'0'172,"1"0"-172,-1 0 15,0 0 1,0 0-16,1 0 16,-1 0-1,0 0 1,-46 0 93,0 0-109,-1 0 16,1 0-16,0 0 16,-24 23-16,24-23 15,0 0-15,-1 0 16,1 0-16,0 0 15,-1 0 1,48 0 62,-1 0-62,0 0-1,1 0-15,-1 0 16,0 0-16,1 0 16,-24-23-16,23 23 15,0 0-15,0 0 32,1 0-17,-48 0 110</inkml:trace>
  <inkml:trace contextRef="#ctx0" brushRef="#br0" timeOffset="810">70 258 0,'24'0'63,"-1"0"-48,0 0-15,1 0 16,-1 0-16,0 0 16,0 0-1,1-23-15,-1 23 16,0 0-1,-46 0 48,0 0-47,-24 23-16,24-23 15,0 0-15,-1 0 16,1 24-16,0-24 15,-1 0 1,48 0 93,-1 0-93,0-24-16,1 24 16,-1 0-16,0 0 15,0 0-15,1 0 16,-1 0 0,0 0 15,-23-23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3:18.9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166 178 0,'23'0'125,"1"0"-125,-1 0 16,0 23 0,-23 0-16</inkml:trace>
  <inkml:trace contextRef="#ctx0" brushRef="#br0" timeOffset="428">73 457 0,'23'0'63,"0"-23"-63,1 0 15,22 23-15,-22-24 16,22 1-16,-22 23 0,-1-23 15,0 23-15,-23 23 32,0 0-17,0 24 1,-23-24-16,0 24 16,-1-1-16,-22-22 15,22 22-15,-22 1 16,22-24-16,1 24 15,0-24-15,0 1 16,-1-1-16,24 0 31,-23-23-31,46-23 16,1 0 0,-1-1-16</inkml:trace>
  <inkml:trace contextRef="#ctx0" brushRef="#br0" timeOffset="630">259 597 0,'0'93'31,"0"-23"-31,0 0 16,0 0-16,0 0 16,0 0-16,0 0 15,0-24-15,0 1 0,0-24 16,-23 1-1,23-71 17,0 0-32</inkml:trace>
  <inkml:trace contextRef="#ctx0" brushRef="#br0" timeOffset="870">329 690 0,'117'24'31,"-94"-24"-31,0 0 16,1 23-16,-1-23 15,0 0 1</inkml:trace>
  <inkml:trace contextRef="#ctx0" brushRef="#br0" timeOffset="1052">399 690 0,'70'-46'63,"-47"22"-63,1 1 16,-1-24-16</inkml:trace>
  <inkml:trace contextRef="#ctx0" brushRef="#br0" timeOffset="1395">562 411 0,'140'-24'46,"-117"1"-46,24 23 16,-24 0-16,1 0 16,-1 23-16,0-23 15,-23 47-15,0-24 16,0 47-16,-23 0 16,23 0-16,-47 23 15,47-23-15,-23 0 0,0-23 16,23-24-16,-24 0 15,1-23 1,23-23 0,-23-24-16,23-23 15,0 1-15</inkml:trace>
  <inkml:trace contextRef="#ctx0" brushRef="#br0" timeOffset="1582">725 527 0,'-23'140'16,"0"-70"-1,-1-23-15,1-1 16,23 1-16,-23-24 0,23 0 16,-24-23-16,1 0 31</inkml:trace>
  <inkml:trace contextRef="#ctx0" brushRef="#br0" timeOffset="1972">1005 411 0,'47'93'47,"-47"-47"-47,0 1 16,-24 23-16,1 0 16,0-23-16,-1-24 15,1 0-15,23 0 16,23-23 46,1 0-62,22 0 0,-22 0 16,22 0 0,-23 0-16,1 24 15,-48-24 16</inkml:trace>
  <inkml:trace contextRef="#ctx0" brushRef="#br0" timeOffset="2296">842 597 0,'116'-23'32,"-69"23"-17,-24 0-15,1 0 16,22 23-16,-46 0 16,23-23-16,-23 47 15,0-24-15,0 24 16,0-24-16,-23 24 15,0-1-15,0 1 16,-24 0-16,24-1 16,-1 1-16,-22-24 15,22-23-15,1 0 16,23-46 0</inkml:trace>
  <inkml:trace contextRef="#ctx0" brushRef="#br0" timeOffset="2820">1354 271 0,'0'140'31,"-23"-94"-31,-23 24 16,22-23-16,1-24 16,23 24-16,-23-47 15,23 23-15,23-23 63,0 0-48,1-23-15,-1-1 16,23-22-16,1-1 16,-24 24-16,24-24 15,0 24-15,-24 0 0,-23-1 16,23 24-16,1 0 78,-1 24-62,-23-1-1,23 0-15,-23 1 16,0-1-16,0 0 16,23 0-16,-23 1 15,0-1-15,0 0 0</inkml:trace>
  <inkml:trace contextRef="#ctx0" brushRef="#br0" timeOffset="3270">1378 644 0,'46'140'31,"-46"-94"-15,0 1-16,0-1 15,0 1-15,0-24 16,0-46 15,0 0-31,0-24 16,24 0-16,-24 1 15,23 23-15,0-1 16,-23 1-16,24 0 16,-1 23-16,0 0 15,1 0 1,-1 0 0,-23 23-16,0 24 15,-23-24-15,-1 23 16,1 1-16,0-24 0,-1 24 15,1-47-15,0 23 16,-1-23-16,1 0 16,23-23-1</inkml:trace>
  <inkml:trace contextRef="#ctx0" brushRef="#br0" timeOffset="3736">1960 481 0,'47'-24'47,"-47"71"-47,0-1 16,0 1-16,-23 0 16,-1-1-16,-22 1 15,22 0-15,1-24 16,0 0-16,23 0 15,-23-23-15</inkml:trace>
  <inkml:trace contextRef="#ctx0" brushRef="#br0" timeOffset="3931">2007 644 0,'23'140'32,"-23"-94"-17,0 1-15,0-24 16,-23 24-16,23-24 16</inkml:trace>
  <inkml:trace contextRef="#ctx0" brushRef="#br0" timeOffset="4277">2193 387 0,'47'117'31,"-47"-47"-15,0 0-16,23 0 16,-23-24-16,24 24 15,-1-47-15,0 1 0,1-1 16,-1-23 0,0 0-16,0 0 0,1 0 15,-1 0-15,0-23 16,1-1-16,-1 1 15,0 0-15,-23 0 16,24-24-16,-24 24 16,0-24-16,-24 24 15,1-24-15,0 0 16</inkml:trace>
  <inkml:trace contextRef="#ctx0" brushRef="#br0" timeOffset="4442">2426 387 0,'-46'94'31,"23"-48"-31,-1 1 16,1-1-16,0-22 16,23-1-16,-24 0 15,1-23-15</inkml:trace>
  <inkml:trace contextRef="#ctx0" brushRef="#br0" timeOffset="4914">2776 271 0,'116'0'62,"-69"0"-62,-24 0 16,1-23-16,-1 23 15,0 0-15,-23 23 16</inkml:trace>
  <inkml:trace contextRef="#ctx0" brushRef="#br0" timeOffset="5356">2846 481 0,'46'-24'47,"-22"24"-32,-1 0-15,-23-23 16,23 23-16,-23 47 31,0-1-31,-23 1 0,0 23 16,-1-24-16,1-22 15,23-1-15,0-46 63,23-1-63,1 1 15,-24 0-15,23-24 16,0 47-16,1-23 16,-1-1-16,0 24 0,1 0 15,-1 0 1,0 0-16,0 24 0,-23-1 16,24 0-16,-24 1 15,0-1-15,0 0 16,-24-23-1,1 0-15,0 0 16</inkml:trace>
  <inkml:trace contextRef="#ctx0" brushRef="#br0" timeOffset="5806">2729 201 0,'-23'0'47,"0"47"-47,-1-1 16,1-23-16,0 24 16,0-24-16,-1-23 15,24 24-15,0-1 63,24-23-63,-1 0 15,0 23-15,0-23 0,1 24 16,-1-24 0,0 23-16,-23 0 0,24 24 15,-24-1-15,0 1 16,0 0-16,-24-1 15,24 1-15,-23-1 16,23-22-16,-23-1 16,23 0-1,-24-23 1,24-23-16,0 0 16,0-1-16,0 1 15</inkml:trace>
  <inkml:trace contextRef="#ctx0" brushRef="#br0" timeOffset="5979">2706 784 0,'117'0'32,"-94"23"-32,23 0 15,-22-23-15,22 23 16,-22 1-16,22-1 16,-22-23-16,-1 0 15,0 23-15,0-23 16,1 0-16,-1-23 15,-23-24 1</inkml:trace>
  <inkml:trace contextRef="#ctx0" brushRef="#br0" timeOffset="6480">3289 84 0,'0'117'47,"0"-47"-47,-24-24 16,1 1-16,23-24 15,-23 1-15,46-71 47,0 24-47,1-24 16,-1 1-16,0-1 15,1 24-15,-1-1 16,23 1-16,-22 0 16,-24-1-16,23 24 15,0 0 1,-23 24-1,24-1-15,-1-23 16,-23 23-16,23-23 16,-23 24-16,24-24 15,-1 0-15,0 0 16,0 0 0,1-24-16,-1 24 15,-23-23-15,23 23 16</inkml:trace>
  <inkml:trace contextRef="#ctx0" brushRef="#br0" timeOffset="7381">3382 457 0,'46'0'47,"-22"24"-32,-24-1-15,0 23 16,0-22-16,0-1 15,0-70 32,0 1-47,0-1 16,0 1-16,23 22 0,-23 1 16,23 0-16,1 23 15,-24-24-15,23 24 16,0 0-16,1 0 15,-24 24-15,23-1 16,-23 0-16,0 24 16,0-24-16,0 24 15,0-1-15,0-22 16,-23-1-16,23 0 16,-24-23-16,24 24 15,-23-24-15,0 0 16,23-24-1,-24 24-15,24-23 0,0 0 16,0-1 0,0 1-16,24 0 15,-1 23 1,0 0 0,-23 23 15,0 0-16,0 1-15,0 22 16,-23 1-16,23-24 16,-23 24-16,-1-24 15,-22 24-15,22-24 0,-22 24 16,23-24 0,-24 0-16,24 1 0,-1-1 15,1-23-15,0 0 16,46 0 31,0-23-47,24-1 15,0-22-15,22 22 16,1-22-16,0 23 16,0-24-16,-23 24 15,23-1-15,-24 1 16,-22 0-16,-1 23 15,0 0-15,-46 23 16,-24 0 0,24-23-16</inkml:trace>
  <inkml:trace contextRef="#ctx0" brushRef="#br0" timeOffset="7590">3568 714 0,'0'116'47,"0"-69"-32,0-1-15,0 1 16,0-24-16,-23 1 0,23-1 16,0-46 15,0-24-16</inkml:trace>
  <inkml:trace contextRef="#ctx0" brushRef="#br0" timeOffset="7794">3638 644 0,'93'140'47,"-93"-47"-32,0 0-15,24 0 0,-24 0 16,0 1-16,0-1 16,0-23-16,0-24 15,0 1-15,0 0 16,0-24-16,0 0 16</inkml:trace>
  <inkml:trace contextRef="#ctx0" brushRef="#br0" timeOffset="9159">3964 108 0,'0'70'47,"0"-24"-31,0-22-16,-23 22 15,23-23-15,0 1 16,-23-1-16,46-46 78,0-24-78,1 1 16,22-1-16,-22 0 15,22-23-15,1 47 16,-24-23-16,0 46 15,-23-24-15,0 48 47,24-24-31,-1 23-16,0-23 16,-23 23-16,24-23 15,-1 23-15,0-23 16,1 0-1,-1 0-15,0 0 16,0 0-16,-69 0 47,23 24-47</inkml:trace>
  <inkml:trace contextRef="#ctx0" brushRef="#br0" timeOffset="9391">4081 317 0,'0'140'47,"-23"-93"-32,23-1-15,-24-22 16,1 22-16,23-22 15,-23-24-15,23 23 16,-24-23-16,1 0 16,23-23-1</inkml:trace>
  <inkml:trace contextRef="#ctx0" brushRef="#br0" timeOffset="10118">4104 550 0,'24'140'32,"-24"-93"-32,0 0 15,0-24-15,0 0 16,0 0-16,0-69 47,0 23-47,0-47 0,23 23 15,0 24 1,0-24-16,1 24 0,22-24 16,1 24-16,0-24 15,-1 24-15,1-24 16,-1 24-16,-22 0 16,-1 23-16,-23-24 15,-23 24 1,-1 24-1,1-24-15,23 23 16,-23-23-16,-1 0 16,1-23-16,0-1 15,23 48 48,0-1-63,0 24 15,0 23-15,23-1 16,-23 25-16,0-24 16,0 0-16,23-24 15,-23 1-15,0-1 16,0-22-16,-23-24 47,0-24-32,0 1-15,-1-24 0,1 24 16,0 0 0,-1 0-16,24-1 0,-23 1 15,23 0 32,23 23-31,1-24-16,-1 24 15,0-23-15,24-24 16,-24 24-16,0-24 16</inkml:trace>
  <inkml:trace contextRef="#ctx0" brushRef="#br0" timeOffset="10276">4687 620 0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2:40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 0,'24'0'109,"-1"0"-109,24 0 16,-1 0-16,24 0 16,0 0-16,-23 0 15,23 0-15,-1 0 16,1 0-16,0 0 0,-23 0 15,23 0-15,23 0 16,-23 0-16,0 0 16,0-24-16,0 24 15,0-23-15,-47 23 16,23 0-16,-22 0 16,-1 0 30,-46 23 1,-1-23-31</inkml:trace>
  <inkml:trace contextRef="#ctx0" brushRef="#br0" timeOffset="1123">769 303 0,'24'70'47,"-24"-23"-47,23-1 16,-23 1-16,0-1 15,23 24-15,-23-23 16,0 23-16,0-24 15,0 24-15,0 23 16,0-23-16,0 24 16,0-24-16,0-1 15,0 1-15,0 24 16,0-25-16,0 1 16,0 0-16,0-23 15,0 23-15,0-24 16,0 24-16,0-23 0,0-24 15,0 24-15,0-1 16,0 1-16,0 0 16,0-1-16,0 1 15,0-1-15,-23 1 16,23 0-16,0-24 16,0 0-16,0 1 15,0-1-15,0 0 16,0 0-16,0 1 15,0-48 64,0 1-79,0 0 15,0-24 1,0 1-16,-23 22 15,-1-22-15,1 22 16,23 1-16,-23 0 16,23 0-1,0 46 63,23 0-78,0 24 16,-23-24-16,24 0 16,-1-23-16,0 24 15,1-24 17,-1 0-1,0-24-16,1 1-15,-1 0 16,0-1-16,0 1 16,-23-23-16,24 22 15,-24 1-15,0 0 16,0-1-16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3:33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97 140 0,'0'23'78,"-23"1"-62,23-1-1,-24 0-15,24 1 16,-23-1-16,23 23 15,-23-22-15,23 22 16,0 1-16,0-24 16,0 1-16,23-1 15,-23 0-15,23 0 16,1 1-16,-1-1 16,24-23-16,-24 0 15,23 23-15,-22-23 16,22 0-16,-22 0 15,22-23-15,-22 0 0,22-1 16,1 1 0,-24-23-16,24-1 0,-1 0 15,-22-23-15,-1 24 16,-23-1-16,0 24 16,0-24-16,0 24 15,0 0-15,-23-1 16,-1 1-16,1 23 15,0-23-15,-24 0 16,0-1-16,24 24 16,-23 0-16,22 0 15,-22 0-15,22 0 0,1 0 16,0 0-16,23 24 16,0-1-16,-24-23 15,24 23-15,0 0 16,0 1-16</inkml:trace>
  <inkml:trace contextRef="#ctx0" brushRef="#br0" timeOffset="247">353 187 0,'0'116'47,"0"-46"-31,0-23-16,0-1 15,0-22-15,0-1 16,0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3:35.3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75 0,'46'-24'62,"-22"1"-62,-1 23 16,24-23-16,-1 23 16,-23 0-16,24 0 15,-24 0-15,24 23 16,-24 0-16,1 1 16,-24-1-16,23 24 15,-23-1-15,0 24 16,0 0-16,-23-23 0,-24 23 15,24-1 1,-1 1-16,-22-23 0,22 0 16,1-1-16,0 1 15,0-47-15,-24 23 16,24-23-16,-1 0 16,1-23-16,-24-24 15,1 1-15,23-1 16,-24-23-16,24 23 15,-1 1-15,24-1 16,0 24-16,0-24 16,0 24-16,0 0 15,0-1-15,24 1 16,-1 0-16,0 0 16,1-24-16,-1 47 0,23-23 15,-22-1 1,-1 1-16,0 0 0,1-1 15</inkml:trace>
  <inkml:trace contextRef="#ctx0" brushRef="#br0" timeOffset="451">212 238 0,'47'0'47,"-1"0"-31,-22 0-16,-1 23 15,0-23 1,-23 23-16,0 1 16,0-1-16,-23 0 15,23 24-15,-47-24 16,24 1-16,0-1 0,23 0 16,-24-23-16,48 0 78,-1-23-78,24 23 15,-24 0-15,23-23 16,-22-1-16,-1 24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3:42.8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 72 0,'-24'23'94,"1"0"-79,23 1-15,-23 22 16,-1 1-16,24-1 16,0 1-16,-23 0 15,23-1-15,0 1 16,23-1-16,-23 1 16,24 0-16,-1-1 15,0-22-15,1-1 16,22 0-16,-23 0 15,1-23-15,22 0 16,-22 0-16,-1 0 16,24 0-16,-24-23 0,23-23 15,1-1-15,-24 0 16,24-23-16,-24 0 16,1 1-16,-1-1 15,-23 0-15,0 23 16,0 1-16,0 22 15,-23-22-15,-1 22 16,-22 1-16,22 23 16,1-23-16,-24 23 15,1 0-15,23 0 16,-1 0-16,-22 0 16,22 0-16,1 0 0,0 0 15,-1 0-15,1 23 16,0-23-1,0 23 1</inkml:trace>
  <inkml:trace contextRef="#ctx0" brushRef="#br0" timeOffset="645">163 165 0,'23'0'47,"1"0"-32,-1 0 1,0 0-16,1 0 31,-24 23-31,0 0 16,0 1-16,0-1 15,0 0-15,-24 1 16,1-1-16,23 0 16,-23-23-16,23-23 78,23 23-78,24-23 15,-24 23 1,0 0-16,1 0 16,-1 0-16,0 23 0,-23 0 15,0 1-15,0-1 16,-23 0-16,0 24 16,-1-24-16,1 0 15,0-23-15,-1 0 16,1 0-16,0 0 15,-1-23-15,1 0 16,23-24-16,-23 24 16,23 0-16,0-1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4:44.2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94 0,'0'-24'62,"23"24"95,0 0-157,1 0 15,-1 0-15,0 0 16,1 0-16,-1 0 16,-23-23-1,23 23 1,-46 0 15</inkml:trace>
  <inkml:trace contextRef="#ctx0" brushRef="#br0" timeOffset="395">0 94 0,'23'0'0,"-23"70"47,0-24-31,0 1-16,0 23 16,0-24-16,0 1 15,0-24-15,0 1 16,0-1-16,23-23 94,1 0-94,-1 0 15,0 0-15,1-23 16,-1 23-16,0 0 15,-23-24 1,23 24-16</inkml:trace>
  <inkml:trace contextRef="#ctx0" brushRef="#br0" timeOffset="1213">466 24 0,'116'-24'47,"-92"24"-32,-1 0 63,0 0-62,-23 24 140,0 22-140,0-22 0,0-1-16,0 24 0,0-24 15,0 0 1,0 24-16,0-1 0,0-22 15,0 22-15,0-22 16,0-1 0,-23-23 140,0 0-140,-24 0-16,24 0 15,-24 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4:52.5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93 466 0,'23'0'94,"0"0"-94,1 0 16,-24 23-16,23-23 0,0 23 15</inkml:trace>
  <inkml:trace contextRef="#ctx0" brushRef="#br0" timeOffset="411">0 722 0,'69'-23'47,"-22"23"-32,-24-23-15,1 23 0,-1 0 16,-23 23 0,23 0-1,-23 24-15,0-1 16,0 1-16,0 0 15,0-1-15,0-23 16,0 1-16,0-48 63,0 1-48,0-23-15,24-1 0,-1 0 16,-23 1-16,23-1 15,-23 1-15</inkml:trace>
  <inkml:trace contextRef="#ctx0" brushRef="#br0" timeOffset="1179">489 279 0,'70'0'47,"-70"24"-15,-23-1-32,-24 24 15,24-24-15,-1 23 16,1-22-16,0-1 15,23 0-15,23-23 79,0 0-79,1-23 15,22 0-15,-22 23 16,22-24-16,-23 1 15,1 23-15,-24 47 32,-24-1-17,1 1-15,-23 23 16,22 0-16,1-24 16,23 1-16,-23-24 15,23 1-15,0-1 16,0-46 15,0-1-15,23 1-1,0-24-15,24 24 0,-24-23 16,0 22-16,24 1 16,-24 0-16,1 23 15,-24 46 1,0 1-1,0-1-15,0 24 16,-24-23-16,1 0 16,23-1-16,0-23 15,-23-23-15,23 24 16,-24-24 15,1-24-15,23 1-1,-23-23-15,23 22 16,0-22-16</inkml:trace>
  <inkml:trace contextRef="#ctx0" brushRef="#br0" timeOffset="1388">908 303 0,'117'70'47,"-94"-70"-32,-23 23-15</inkml:trace>
  <inkml:trace contextRef="#ctx0" brushRef="#br0" timeOffset="1628">885 536 0,'23'70'47,"-23"-24"-31,0 1-16,0-1 15,0 1-15,0 0 16,0-24-16,0 0 16</inkml:trace>
  <inkml:trace contextRef="#ctx0" brushRef="#br0" timeOffset="1942">1305 326 0,'93'23'47,"-70"1"-32,-23-1-15,0 23 16,0 1-16,0 0 16,0 23-16,0 0 15,-23-24-15,23 24 0,0 0 16,0-23-16,0-1 15,0-23-15,-24 1 16,24-48 0</inkml:trace>
  <inkml:trace contextRef="#ctx0" brushRef="#br0" timeOffset="2391">1141 536 0,'-23'93'47,"23"-23"-47,0-24 15,0-22-15,0-1 16,0 0-16,0-46 31,0-24-15,0 1-16,0 23 15,0-24-15,0 24 16,0-1-16,23 1 16,1 23-16,-24-23 0,23 23 15,0 0-15,1 23 16,-24 0-1,0 24-15,0-24 16,-24 24-16,1-24 16,0 24-16,-1-24 15,1 0 1,0-23-16,0-46 31,23 22-31,0-22 16,23 23-16</inkml:trace>
  <inkml:trace contextRef="#ctx0" brushRef="#br0" timeOffset="2804">1747 303 0,'24'0'63,"-1"0"-63,-23 23 15,0 0-15,23-23 16,-23 24-16</inkml:trace>
  <inkml:trace contextRef="#ctx0" brushRef="#br0" timeOffset="3188">1980 233 0,'-70'116'47,"24"-92"-47,-1 22 16,1 24-16,22-47 16,-22 24-16,22-24 0,1 1 15,0-24 1,46-24 15,0 24-15,1-23-16,22 0 15,-22-1-15,22 1 16,1 0-16,23-1 16,-24 1-16,1 0 15,-24 0-15,1 23 16,-1 0-16,-46 0 31,-1 23-31,-22-23 16</inkml:trace>
  <inkml:trace contextRef="#ctx0" brushRef="#br0" timeOffset="3404">1864 209 0,'0'94'47,"0"-48"-31,0 24-16,0 0 16,0-23-16,0 23 0,0-47 15,0 24-15,0-24 16</inkml:trace>
  <inkml:trace contextRef="#ctx0" brushRef="#br0" timeOffset="3592">1887 419 0,'-46'140'31,"22"-93"-31,-22-1 16,22 1-16,24-1 16,-23-22-16,0-1 0,23 0 15,0-46 1</inkml:trace>
  <inkml:trace contextRef="#ctx0" brushRef="#br0" timeOffset="3735">1771 652 0,'116'-46'31,"-69"22"-31,-1 24 16,-22-23-16,22 23 15,-22 0-15,-1 0 16,0 0 0</inkml:trace>
  <inkml:trace contextRef="#ctx0" brushRef="#br0" timeOffset="4102">1887 582 0,'0'47'63,"0"-24"-63,0 24 15,0-24-15,0 24 16,0-24-16,-23 24 0,23-24 16,23-23 46,0 0-46,1 0-16,-1 0 15,24 0-15,-24 23 16,0-23-16,1 0 16,-1 0-16,-23 24 15,-23-24 1</inkml:trace>
  <inkml:trace contextRef="#ctx0" brushRef="#br0" timeOffset="4418">1747 815 0,'140'-70'47,"-117"47"-32,1 23-15,-1 0 16,-23 23 0,0 1-16,0-1 15,0 24-15,0-24 16,0 24-16,-23-24 16,-1 0-16,24 0 15,-23-23-15,0 0 16,0-23-1,23-23 1</inkml:trace>
  <inkml:trace contextRef="#ctx0" brushRef="#br0" timeOffset="4852">2120 303 0,'93'0'62,"-93"46"-62,0 1 16,0-1-16,0 1 16,-23 0-16,23-24 15,0-46 32,23-1-47,1-22 0,-24 22 16,23 24-1,0-23-15,1 23 16,-1 0 0,-23 23-16,0 1 15,0 22-15,0 24 16,-23-23-16,-1 23 15,1 0-15,0-24 16,-1 1-16,1-24 16,0 1-16,-1-1 15,1-23 1,0 0-16,0-23 0</inkml:trace>
  <inkml:trace contextRef="#ctx0" brushRef="#br0" timeOffset="5031">2074 745 0,'116'24'47,"-93"-1"-31,24 24-16,0-24 16,-24 24-16,23-24 15,-22 0-15,-1 0 16,0-23-16,1 0 15</inkml:trace>
  <inkml:trace contextRef="#ctx0" brushRef="#br0" timeOffset="5684">2563 419 0,'0'70'47,"-23"-23"-31,-1-1-16,-22 1 16,22 0-16,1-1 0,23-23 15,-23 1-15,23-1 16,23-46 31,0-1-32,1 1-15,-1 0 16,0 0-16,24 23 16,-24-24-16,0 24 15,-23 24 16,0-1-15,-23 23-16,23-22 0,-23-1 16,23 0-1,0 1-15,23-24 63,0 0-63,1 0 15,-1 0 1,0 0-16,1 23 16,-24 0-1,0 1-15,0 22 16,0-23-16,0 1 0,-24-1 16,24 0-1,-23-46 16,23 0-31,0-24 16,0 1-16,0-1 16</inkml:trace>
  <inkml:trace contextRef="#ctx0" brushRef="#br0" timeOffset="6532">2749 442 0,'24'117'32,"-24"-70"-32,0 23 15,0-1-15,0-22 16,0 0-16,0-1 16,0-22-16,0-48 31,0 1-16,0-47-15,0 0 16,0 0-16,0 0 16,23 24-16,-23-1 15,0 0-15,23 1 16,1 23-16,-24-1 16,23 24-16,0-23 0,0 23 15,1 0 1,-24 47-1,23-1 1,-23 24-16,0 0 16,23 23-16,-23 0 15,0-23-15,24 0 16,-24-23-16,0-24 16,0 0-16,-24-46 46,1 0-30,0 0-16,-1-24 0,24 0 16,-23 1-1,0-1-15,0 1 0,23 22 16,0 1-16,0 0 16,0-1-1,23 24 1,0 0-1,0 0 1,-23 24 0,0-1-16,0 24 15,0-1-15,-23-23 16,0 24-16,0-24 16,23 1-16,0-1 15,0-46 32,23 23-47,0-24 16,0 24-16,1 0 15,-1 0 1,-23 24 15,-23 22-31,-1 1 16,1-24-16,0 24 15,-24-24-15</inkml:trace>
  <inkml:trace contextRef="#ctx0" brushRef="#br0" timeOffset="6712">2749 1095 0,'70'-23'47,"-23"-1"-31,-1 24-16,1-23 15,0 0-15,-1 23 16,-22-24-16,22 1 16,-23 23-16,1 0 15,-24 23 1</inkml:trace>
  <inkml:trace contextRef="#ctx0" brushRef="#br0" timeOffset="7622">3145 466 0,'117'-24'47,"-94"24"-31,24-23-16,-24 23 15,0 0-15,-23-23 16,24 23-16,-24 23 31</inkml:trace>
  <inkml:trace contextRef="#ctx0" brushRef="#br0" timeOffset="8432">3215 536 0,'0'140'46,"24"-71"-46,-24 1 16,0 0-16,23 0 16,-23-23-16,0-24 15,23 0-15,1-23 16,-1 0 0,0-23-16,0-24 15,1 1-15,-1-1 16,-23 1-16,23 22 15,-23-22-15,0 22 0,0 1 16,0 0-16,0 0 16,0-1 77,0 1-77,0 0 0,-23 23 46,0 0-15,-1 0-31,1 0 15,0 0-15,0 23-16,-1-23 15,1 23-15,0 1 16,-1-1-16,24 0 31,-23-23-31,23 23 31,23-23-31,1 24 16,-1-1-16,0-23 16,1 23-16,-1-23 15,0 24-15,0-24 16,1 0-16,22-24 15,-22 1-15,-24 0 16,23-1-16,-23 1 16</inkml:trace>
  <inkml:trace contextRef="#ctx0" brushRef="#br0" timeOffset="9212">3588 349 0,'0'24'63,"0"-1"-63,0 23 15,-23 24-15,0-23 16,23-24-16,-24 24 16,24-24-16,24-46 46,-1-24-30,24 24-16,-24 0 16,0-1-16,0 1 15,24 0-15,-24 23 16,24-24-16,-24 24 16,24 0-16,-24 0 15,0 24-15,-23 22 16,0 1-16,0 0 15,0 23-15,-23-24 16,23 24-16,-23-23 16,0-1-16,-1-22 15,24-1-15,0 0 16,-23-23-16,0 0 16,-1 0-1,24-46 1,-23 22-16,0-22 0,-1 22 15,24-22 1,-23 22-16,23 1 0,-23 23 16,23-23 62,23 23-78,0-23 15,1-1-15,22 1 16,-22 23-16,-1-23 16,0 23-16,1 0 15</inkml:trace>
  <inkml:trace contextRef="#ctx0" brushRef="#br0" timeOffset="9796">4241 116 0,'46'0'62,"-22"0"-62,22 0 16,-22 0-16,-24 24 15,0-1 1,0 23-16</inkml:trace>
  <inkml:trace contextRef="#ctx0" brushRef="#br0" timeOffset="10300">4078 582 0,'139'-93'47,"-92"46"-47,0 24 16,-1 0-16,1 0 16,-24 23-16,-23 23 15,0 0-15,-23 47 16,-24 0-16,24-23 15,0 23-15,-1-24 16,1 1-16,0-1 16,23-22-1,0-48 1,0 1-16,0-24 16,23-22-16,0 22 15,1 0-15,-1 24 16,0 0-16,1 23 15,-1 46 17,-23 1-32,0 0 15,23-1-15,-23-23 16,23 1-16,1-1 16,-1-23-16,0 0 15,1-23 1,-1-1-16,0-22 15,-23-1-15,24 1 16,-24-1-16</inkml:trace>
  <inkml:trace contextRef="#ctx0" brushRef="#br0" timeOffset="10510">4590 46 0,'93'0'31,"-46"0"-15,0 0-16,-1 0 16,-22-23-16,-1 23 15,-23-23-15</inkml:trace>
  <inkml:trace contextRef="#ctx0" brushRef="#br0" timeOffset="11680">4753 0 0,'-23'93'32,"0"-70"-32,23 24 15,0-1-15,0-22 16,-24-1-16,24 0 15,0 1-15,-23-24 16,23 23-16,-23-23 16,0 0-1,-1 0-15,1 0 16,23-23 0,0-1-1,0 1 1,23 0-1,1 23-15,-1-24 16,0 24-16,0 0 16,24 0-16,-24 0 15,-23 47 17,-23-24-32,-24 47 15,24-23-15,-23-24 16,22 24-16,1-24 15,23 0-15,0-46 32,0 0-17,23-24 1,1 24-16,-1 0 16,0-1-16,0 24 15,1-23-15,-1 23 16,-23 23 15,-23 24-31,23-24 16,-24 24-16,1-24 15,23 0 1,0-46 15,23 0-15,1-1-16,-1 1 15,24 0 1,-24 23-16,0-23 16,24 23-16,-1 0 15,-22 0-15,-1 0 16,0 0-16,-23 23 16,0 0-16,0 0 15,0 1-15,-23 22 16,0-22-16,-1-1 0,1 0 15,0-23 1,0 0-16,-1 0 0,1 0 16,23-23-16,0 0 15,-23-1-15,23 1 16,0 46 46,0 24-62,0 0 16,0-1-16,0 24 16,0-23-16,0-1 15,0-22-15,0-1 16,0 0-16,0-46 47,0-24-47,0 24 15,0-24-15,-24 24 16,24 0-16,0 0 16,-23-1-16,0 24 31,-1 24-15,1-1-16,0 0 15,0 0-15,-1 1 16,1-24-16,23 23 15,-23-23-15</inkml:trace>
  <inkml:trace contextRef="#ctx0" brushRef="#br0" timeOffset="11852">4963 652 0,'117'47'32,"-94"-24"-32,23 0 15,-22 1-15,-1-1 16,-23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5:12.8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192 71 0,'-23'0'141,"23"24"-126,-23-1-15,-1 0 16,24 1-16,-23-1 16,0 0-16,-1 24 15,24-1-15,-23-22 16,23 22-16,-23-22 15,23 22-15,0-23 0,0 24 16,0 0-16,0-24 16,23 24-16,-23-24 15,0 24-15,23-24 16,-23 0-16,24 0 16,-1 1-16,0-24 15,1 23-15,-1-23 16,0 23-16,0-23 15,24 0-15,-24 0 16,1 0-16,22-23 16,1 0-16,-24-1 15,24-22-15,-1-1 0,1 1 16,-24-1-16,1 0 16,-1 1-16,-23-1 15,23 24-15,-23-24 16,0 24-16,0-24 15,0 24-15,0-24 16,-23 24-16,0-23 16,-1-1-16,1 24 15,-24-24-15,24 24 16,-24-1-16,24 24 16,0 0-16,-24 0 15,24 0-15,0 0 16,-1 0-16,1 0 0,23 24 15,-23-1 1,-1 0-16,24 24 0,0-24 16</inkml:trace>
  <inkml:trace contextRef="#ctx0" brushRef="#br0" timeOffset="421">332 188 0,'-23'46'47,"-24"1"-31,24 0-16,-1-1 15,24 1-15,-23-24 16,23 0-16,0 1 16,23-24 62,1 0-78,22 0 15,-22 0-15,22 0 0,1 0 16,-1-24-16,1 24 16,-24-23-16,1 23 15,-24-23-15,0 0 32</inkml:trace>
  <inkml:trace contextRef="#ctx0" brushRef="#br0" timeOffset="606">448 188 0,'-23'93'47,"0"-23"-31,23 23-16,-23-23 15,-1 0-15,24-23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6:23.3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47 279 0,'23'24'110,"24"-1"-95,-1 24-15,1-1 16,0 24-16,-1 0 16,1-23-16,23 23 15,-47-24-15,24 1 16,-24-24-16,0 0 15,1 1-15,-24-1 16,0-46 15</inkml:trace>
  <inkml:trace contextRef="#ctx0" brushRef="#br0" timeOffset="254">583 0 0,'-47'116'31,"24"-22"-15,-24 22-1,-23 24-15,24 0 0,-24 0 16,0-24-16,0 1 16,23-48-16,1 1 15,23-70-15,-1 0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6:31.5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0,'23'0'94,"0"0"-79,1 0-15,-1 0 0,0 0 16,1 0-16,-1 0 15,0 0 17</inkml:trace>
  <inkml:trace contextRef="#ctx0" brushRef="#br0" timeOffset="412">0 0 0,'23'23'0,"-23"1"78,0 22-78,0 1 15,0 23-15,0 0 16,0-24-16,0 24 16,0-23-16,0-24 15,0 1-15,0-1 16,0 0-16,23-23 78,1 0-62,-1 0-16,0 0 15,1 0-15,-1 0 16,0 0-16,-23-23 16,23 23-16,1 0 15</inkml:trace>
  <inkml:trace contextRef="#ctx0" brushRef="#br0" timeOffset="1064">489 23 0,'23'0'47,"1"0"-31,-1 0-1,0 0-15,1 0 16,22 0-16,-22 0 16,-1 0-16,0 0 15,0 0 1,-23 24 15,0-1-15,0 24-16,0-24 15,0 24-15,0-1 16,0 1-16,0-1 16,0-22-16,0 22 15,0-22 1,-23-24 62,0 0-78,-24 0 0,1 0 16,-1 0-16,24 0 15,-1 0-15,1 23 16,23 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6:33.9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0 513 0,'70'0'47,"-23"-23"-31,0 23-16,-24 0 15,0-24-15,0 24 16,1 0-16,-1 0 16</inkml:trace>
  <inkml:trace contextRef="#ctx0" brushRef="#br0" timeOffset="223">24 723 0,'140'-47'47,"-94"24"-31,-23 23-16,24-23 15,-24 23-15,1 0 16</inkml:trace>
  <inkml:trace contextRef="#ctx0" brushRef="#br0" timeOffset="943">956 327 0,'23'0'63,"0"0"-48,1 23 1,-1-23-1,-23 23 1,23-23 0</inkml:trace>
  <inkml:trace contextRef="#ctx0" brushRef="#br0" timeOffset="1424">863 583 0,'70'0'62,"-47"0"-62,23-23 16,-22-1-16,-1 1 15,0 23-15,1-23 16,-24 46 15,0 0-31,0 24 16,-24 0-16,1-1 16,0 1-16,-1-24 0,24 0 15,0 1-15,24-48 63,-1 1-63,0 0 15,1 23-15,-1-24 16,0 24-16,1 0 16,-1 0-1,0 24 1,-23-1-1,0 0 1</inkml:trace>
  <inkml:trace contextRef="#ctx0" brushRef="#br0" timeOffset="1851">793 443 0,'-47'70'47,"24"-47"-47,0 1 16,-1-1-16,24 0 15,-23-23-15,46 0 47,1 0-31,-1 24-16,0-24 16,0 0-16,1 23 15,-1 0 1,-23 0-16,0 1 15,0-1-15,0 24 0,0-24 16,0 0-16,0 1 16,-23-1-16,-1-23 31</inkml:trace>
  <inkml:trace contextRef="#ctx0" brushRef="#br0" timeOffset="2023">886 793 0,'116'93'31,"-69"-70"-31,0 0 0,-24-23 16,24 24-1,-24-24-15,0 0 0,1 0 16,-24-24-16</inkml:trace>
  <inkml:trace contextRef="#ctx0" brushRef="#br0" timeOffset="2279">1282 233 0,'47'70'47,"-24"-46"-47,-23-1 16,0 0-16,0 0 15</inkml:trace>
  <inkml:trace contextRef="#ctx0" brushRef="#br0" timeOffset="2481">1282 233 0,'117'70'0,"-71"-116"47,-22 46-47,-1 0 16,0 0-1,0 0-15,1 0 32</inkml:trace>
  <inkml:trace contextRef="#ctx0" brushRef="#br0" timeOffset="2683">1562 187 0,'0'46'62,"0"-22"-62,0-1 16,0 0-16,-24 1 15,1-1 1</inkml:trace>
  <inkml:trace contextRef="#ctx0" brushRef="#br0" timeOffset="3238">1469 373 0,'0'93'31,"0"-46"-31,0-24 16,0 1-16,0-1 15,0-46 32,0-1-47,0-22 16,0 22-16,0-22 0,23 22 15,0 1 1,0 23-16,1-23 16,-1 23-16,0 0 15,1 23 1,-24 0 0,0 1-16,-24 22 15,24-22-15,-23 22 16,0-22-16,-1-24 15,24 23-15,-23-23 16,0 0 0,23-23-1,0-1-15,0 1 32,23 23-32,0-23 15,1 23 1,-1 0-16,0 0 15,-23 23 32,-23 24-47,0-24 16,23 0-16,-24 1 16,1-1-16</inkml:trace>
  <inkml:trace contextRef="#ctx0" brushRef="#br0" timeOffset="3487">1375 769 0,'24'0'47,"22"-23"-32,-22 0-15,22-1 16,1 1-16,-24 0 15,24 0-15,-1-1 16,-22 24-16,-1-23 16,-23 46 15,-23 1-15,-24-24-16</inkml:trace>
  <inkml:trace contextRef="#ctx0" brushRef="#br0" timeOffset="3643">1538 630 0,'-23'116'47,"23"-69"-47,0-1 16,-23-22-16,23 22 15</inkml:trace>
  <inkml:trace contextRef="#ctx0" brushRef="#br0" timeOffset="3823">1655 630 0,'47'116'47,"-47"-46"-47,0 0 15,23 0-15,-23-24 16,0 1-16,0-24 16,0 1-16</inkml:trace>
  <inkml:trace contextRef="#ctx0" brushRef="#br0" timeOffset="4297">1865 280 0,'23'93'47,"-23"-46"-47,0-24 16,23-23-1,1 0 1,-24-23 0,23 23-16,0-24 15,1 24-15,-1-23 16,0 23-16,0-23 16,1 0-16,-1-1 15,0 1-15,1 0 16,-1-1-16,-23 1 15,23 23-15,1 0 32,-24 23-17,0 1-15,23-1 16,-23 0-16,23 1 16,-46-24 46</inkml:trace>
  <inkml:trace contextRef="#ctx0" brushRef="#br0" timeOffset="4507">2051 443 0,'0'93'47,"-23"-23"-32,23-23-15,-23-1 16,23 1-16,-24-24 16,1 1-16,0-24 15</inkml:trace>
  <inkml:trace contextRef="#ctx0" brushRef="#br0" timeOffset="4851">1981 653 0,'70'116'47,"-70"-69"-47,0-24 16,0 1-16,0-1 15,23-23 1,-23-47 0,0 24-16,0-24 15,0 24-15,24 0 16,-24-1-16,23 1 16,0 0-16,24-24 15,-24 24-15,24-24 16,-1 24-16,-22 0 15,22-1-15,-22 24 16,-48 0 15,1 0-15</inkml:trace>
  <inkml:trace contextRef="#ctx0" brushRef="#br0" timeOffset="5054">2331 420 0,'0'116'63,"0"-69"-63,23 23 15,-23 0-15,23-24 16,-23 24-16,24-23 16,-24-1-16,0-22 15,0-1-15,0 0 0,0 1 16,-24-24-1,1 0 1,0-24-16</inkml:trace>
  <inkml:trace contextRef="#ctx0" brushRef="#br0" timeOffset="5180">2238 886 0,'23'0'62,"0"-23"-62,0 23 16,1 0-16,-1-24 0</inkml:trace>
  <inkml:trace contextRef="#ctx0" brushRef="#br0" timeOffset="6029">2797 466 0,'116'0'47,"-69"0"-47,-24 0 16,1-23-16,-1 23 15,0 0-15,0 0 16,-23-23-16</inkml:trace>
  <inkml:trace contextRef="#ctx0" brushRef="#br0" timeOffset="6261">2983 280 0,'-23'140'47,"23"-70"-47,-23 23 16,-24 0-16,24-23 15,-1 23-15,-22-46 16,22 23-16,1-24 16,23-22-16,-23-24 15,0-24 1</inkml:trace>
  <inkml:trace contextRef="#ctx0" brushRef="#br0" timeOffset="6449">2797 653 0,'70'93'31,"-47"-46"-15,-23-1-16,23 1 15,-23-1-15,24-22 16,-24-1-16,0 0 16</inkml:trace>
  <inkml:trace contextRef="#ctx0" brushRef="#br0" timeOffset="6981">3076 490 0,'24'140'47,"-24"-94"-47,0 1 16,0-1-16,0 1 15,-24-24-15,1 1 16,0-24-1,0-24 1,23 1-16,0 0 0,-24 23 16,24-24-16,0 1 15,24 23 1,-1-23 0,0-1-16,24 24 15,-24 0-15,24 0 16,-24 0-16,0 0 15,1 0-15,-24 47 16,0-24-16,0 24 16,-24 0-16,1-1 15,0 1-15,-1-24 16,1-23-16,23 23 16,0-46 46,23 23-62,1-23 16,-1-1-16,24 1 15,-1 0-15,1 23 16,-24-23-16,24-1 16</inkml:trace>
  <inkml:trace contextRef="#ctx0" brushRef="#br0" timeOffset="7657">3682 163 0,'117'24'32,"-94"22"-32,0-22 15,-23 22-15,24-22 16,-24 22-16,0-23 15</inkml:trace>
  <inkml:trace contextRef="#ctx0" brushRef="#br0" timeOffset="8460">3589 420 0,'47'93'32,"-47"-46"-32,0-1 15,0-22-15,0 22 16,0-23-16,-24-23 16,24-23 15,0 0-16,0-24-15,24 24 16,-1 0-16,0-1 16,1 1-16,-1 0 15,24-1-15,-1 1 16,-23 23-16,24-23 16,-24 23-16,-23 23 31,0 24-31,-23-1 15,0-22-15,-1 22 16,24-22 0,0-48 15,24 1-15,-1 23-16,-23-23 15,23 23-15,-23 23 47,0 0-47,0 24 0,0-1 16,-23-22-16,23-1 15,0 24-15,0-24 16,0 0 0,23-23-16,-23 24 15,24-24 1,-1-24-1,-23 1-15,23-24 16,-23 1-16,0 22 16,0-22-16,0 23 15,-23-1-15,0 24 16,-1 0 0,1 0-16,0 24 0,-1 22 15,1-23-15,0 24 16,0 0-16,-24-1 15,24 1-15,-1-1 16,1-22-16,23-1 16,0 0-16,-23-23 15</inkml:trace>
  <inkml:trace contextRef="#ctx0" brushRef="#br0" timeOffset="8653">3822 769 0,'117'47'32,"-94"0"-32,24-24 15,-1 0-15,-23 0 16,24 1-16,-24-24 16,1 0-16,-1 0 15,0 0-15,1-24 16,-24-22-1</inkml:trace>
  <inkml:trace contextRef="#ctx0" brushRef="#br0" timeOffset="8960">4288 443 0,'70'93'31,"-23"-46"-31,-1 0 16,1-1-16,0 1 16,-1-1-16,-23 1 15,24-24-15,-24 1 16,24-1-16,-47 0 15,23-23-15,1 0 16,-1 0 0,-23-23-1,-23-24-15</inkml:trace>
  <inkml:trace contextRef="#ctx0" brushRef="#br0" timeOffset="9140">4568 420 0,'0'23'47</inkml:trace>
  <inkml:trace contextRef="#ctx0" brushRef="#br0" timeOffset="9359">4568 420 0,'116'-47'16,"-116"164"15,-23-71-31,-24 1 15,24 23-15,-23-24 0,-1 1 16,0 0-16,1-1 16,22-22-16,-22-1 15,22-23-15,1 0 16</inkml:trace>
  <inkml:trace contextRef="#ctx0" brushRef="#br0" timeOffset="10153">4987 303 0,'47'24'62,"-24"-1"-62,0 0 16,1-23-16,-24 23 15</inkml:trace>
  <inkml:trace contextRef="#ctx0" brushRef="#br0" timeOffset="10485">4917 513 0,'117'0'47,"-94"23"-31,0 1-16,1-1 15,-24 24-15,23-1 16,-23 24-16,0-23 16,0-1-16,-23 1 15,23-24-15,0-69 63,23-1-48,-23-23-15,23 0 16,-23 0-16,0 24 16</inkml:trace>
  <inkml:trace contextRef="#ctx0" brushRef="#br0" timeOffset="11115">5174 233 0,'116'-46'31,"-93"22"-15,1 24-16,-1 0 15,0 0-15,-23 24 32,0-1-32,0 24 15,-23-1-15,0 24 16,-1 0-16,1-23 16,0-1-16,0-22 15,23-1-15,-24-23 16,24-23-1,0-1 1,0 1-16,0 0 16,24-24-1,-1 24-15,0-1 0,0 24 16,1-23-16,-1 0 16,0 23-16,1 0 15,-24 23 16,-24 0-31,24 24 16,-23-24-16,0 24 16,-24 0-16,24-24 15,0 24-15,-1-24 16,1 0-16,46-23 78,1 0-78,22-23 16,1 0-16,-1-1 15,1 1-15,0 0 16,-1-1-16,-22 1 16,-1 23-16</inkml:trace>
  <inkml:trace contextRef="#ctx0" brushRef="#br0" timeOffset="11507">5313 676 0,'0'93'31,"0"-46"-15,0-24-16,0 1 15,24-48 17,-24 1-17,23 0-15,-23-1 16,23-22-16,1 22 16,22 1-16,-22 23 15,-1-23-15,0 23 0,-23 23 16,0 0-1,0 24-15,-23 0 16,0-1-16,-1-22 16,1 22-16,0-23 15,-1 1-15,24-1 16,-23-23-16,0 0 16,23-47-1,0 24-15</inkml:trace>
  <inkml:trace contextRef="#ctx0" brushRef="#br0" timeOffset="11953">5663 187 0,'-23'140'47,"23"-117"-47,0 0 15,-24 0-15,48-23 47,-1-23-47,24 0 0,-24 0 16,24 23-16,-24-24 15,23 24-15,1-23 16,-24 23-16,24 0 16,0 0-16,-24 0 15,0 23-15,-23 1 16,0-1-16,0 23 16,0 1-16,-23 23 15,0 23-15,-1-23 16,-22 0-16,22 0 15,1-23-15,0-24 16,-1 0-16,24 0 16,-23-23-16,0-23 0,23 0 15</inkml:trace>
  <inkml:trace contextRef="#ctx0" brushRef="#br0" timeOffset="12307">5733 490 0,'-23'116'47,"23"-69"-31,0-24-16,0 0 16,0-69 15,0 23-31,23-24 15,-23 24-15,23-24 16,1 24-16,-1 23 16,0-24-16,0 24 15,1 0-15,-1 0 16,-23 47 0,0-24-1,-23 24-15,-1-24 16,1 24-16,-23-24 15,22 0-15,1-23 16,0 0-16</inkml:trace>
  <inkml:trace contextRef="#ctx0" brushRef="#br0" timeOffset="13087">6409 233 0,'46'0'62,"-22"0"-62,22 0 16,-22 0-16,22 0 15,-46 24-15</inkml:trace>
  <inkml:trace contextRef="#ctx0" brushRef="#br0" timeOffset="13312">6292 630 0,'93'-24'47,"-23"-22"-47,-23 22 16,0 1-16,-1 0 15,1-1-15,-24 1 16</inkml:trace>
  <inkml:trace contextRef="#ctx0" brushRef="#br0" timeOffset="13538">6502 373 0,'0'117'47,"23"-71"-47,-23 24 16,0 0-16,0-23 16,0 23-16,0-24 15,0 1-15,0-1 16,0-22-16,24-24 15</inkml:trace>
  <inkml:trace contextRef="#ctx0" brushRef="#br0" timeOffset="13739">6479 630 0,'-70'139'31,"23"-92"-31,24 23 16,-24-24-16,24-22 15,0-1-15,-1 0 16,1-23 0</inkml:trace>
  <inkml:trace contextRef="#ctx0" brushRef="#br0" timeOffset="13919">6572 560 0,'70'116'31,"-47"-69"-31,0-24 15,1 0-15,-24 1 16</inkml:trace>
  <inkml:trace contextRef="#ctx0" brushRef="#br0" timeOffset="14332">6758 466 0,'47'140'47,"-47"-116"-32,0-1-15,23-23 47,-23-23-31,23-1-16,1-22 15,-1 22-15,0 24 16,1-23-16,-1 23 16,-23 23 15,0 1-31,0-1 16,-23 24-16,-1-1 15,1-23-15,-24 24 16,47-24-16,-23 1 15,23-1-15,-23-23 16,23-23 15,0-1-31</inkml:trace>
  <inkml:trace contextRef="#ctx0" brushRef="#br0" timeOffset="14887">7154 327 0,'94'116'62,"-94"-93"-46,0 1-16,0-1 16,0 0-16,-24 1 0,-22-1 15,22 0-15,1-23 16,0 0-16,0 0 16,46 0 62,23 0-63,-22 0-15,-1 0 16,0 0-16,1 24 0,-24-1 16,0 0-16,0 24 15,0-1-15,0 1 16,0-24-16,0 1 15,0-1-15,0-46 63,0-1-63,0-22 16,23-24-16,-23 23 15,23-23-15,-23 0 16</inkml:trace>
  <inkml:trace contextRef="#ctx0" brushRef="#br0" timeOffset="15105">7411 233 0,'0'117'31,"0"-71"-15,0 24-16,0 0 15,0 0-15,0 23 16,0-23-16,0 0 16,0-23-16,0-1 15,-24 1-15</inkml:trace>
  <inkml:trace contextRef="#ctx0" brushRef="#br0" timeOffset="15479">7434 140 0,'117'-23'46,"-71"23"-46,-23 0 16,1 0-16,-1 0 0,0 23 16,1-23-1,-1 23-15,-23 1 0,23-1 16,1 24-16,-1 23 16,0-1-16,0 25 15,-23-1-15,0 23 16,24-22-16,-24-1 15,0 0-15,0-23 16,0-23-16,0-24 16,-24-23 15,1-47-31,0 24 0</inkml:trace>
  <inkml:trace contextRef="#ctx0" brushRef="#br0" timeOffset="16131">7457 350 0,'70'-23'46,"-46"23"-30,22-24-16,-23 24 16,-23 24-1,0-1 1,-23 0-16,0 24 16,0-24-16,-1 0 15,24 1 1,0-48 46,24 1-62,-1 0 16,-23-1-16,23 1 16,-23 0-16,23 23 0,-23 23 31,-23 0-16,0 24-15,23 23 16,0 0-16,0-23 16,0 22-16,0 1 15,0-46-15,23 22 16,0-46-16,1 0 16,-1 0-1,0-46 1,-23 22-16,0 1 15,0 0-15,0-1 16,0 1 0,-23 23-1,0 0 1,-1 0 0,24-23-16</inkml:trace>
  <inkml:trace contextRef="#ctx0" brushRef="#br0" timeOffset="16409">7993 396 0,'24'117'32,"-24"-70"-32,0 23 15,0-24-15,0 24 16,0-23-16,0 23 16,-24-47-16,24 0 15,0 0-15,-23-23 16,23-46-1</inkml:trace>
  <inkml:trace contextRef="#ctx0" brushRef="#br0" timeOffset="17257">8087 327 0,'116'-70'31,"-93"46"-15,24 1-16,-24 23 16,24 0-16,-24 0 15,-23 23-15,23 1 16,1-1-16,-24 24 16,23-1-16,-23 1 0,0 23 15,0 0-15,23 0 16,-23-1-16,0 1 15,0 0-15,0-23 16,0 23-16,0-47 16,0 0-16,0 1 15,-23-24-15,23-24 32,0 1-32,-23-47 15,23 0-15,-24 0 16,1 0-16,23 1 15,-23-1-15,0 23 16,-1 0-16,24 24 0,-23 23 16,0 0 15,23 47-15,-24-1-1,24 1-15,0 0 16,0-1-16,-23 1 15,23-1-15,0-22 16,-23-1-16,-1-23 31,24-23-31,-23-1 16,23 1-16,0-24 16,-23 24-16,23-23 15,0 22-15,0 1 0,0 0 16,23 23-16,0-24 15,1 24-15,-1 0 16,0 0-16,1 0 16,-1 0-16,-23 24 15,0-1 1,0 0-16,-23 1 16,-1-1-16,1 0 15,0 0-15,-1 1 16,48-48 46,-1 24-46,0 0-16,24-23 16,-24 0-16,24 23 15,-24-23-15</inkml:trace>
  <inkml:trace contextRef="#ctx0" brushRef="#br0" timeOffset="17999">8739 257 0,'0'23'47,"23"-23"-32,1 23-15,-1 1 16,0-24 0,-23 23-16</inkml:trace>
  <inkml:trace contextRef="#ctx0" brushRef="#br0" timeOffset="18389">8576 653 0,'140'-70'47,"-117"47"-31,0 23-16,1 0 15,-24 23 1,0 0-16,0 24 16,0 23-16,0-24 15,0 1-15,0 0 16,0-24-16,0 0 15,23-23 17,-23-23-17,0 0-15,23-24 16,1 0-16,-1-23 16,-23 1-16,23 22 15,-23-23-15,0 23 16</inkml:trace>
  <inkml:trace contextRef="#ctx0" brushRef="#br0" timeOffset="19417">8995 47 0,'94'-47'47,"-71"47"-31,-23 47-1,0-24 1,0 47-16,-23-23 16,-1-1-16,24 1 15,-23 23-15,0-47 16,-1 24-16,1-24 15,23 0 1,-23-23-16,23-23 16,0 0-16,0-1 15,0 1-15,0 0 16,0-24-16,23 24 16,0 0-16,24-1 15,-24 1-15,1 0 16,22-1-16,-23 24 15,-23 24 1,0 22 0,0 1-16,-23 0 15,0-1-15,-24 1 16,1 23-16,22-24 16,-22 1-16,22-24 0,-22 1 15,46-1-15,-23-23 16,46 0 31,0-23-47,24-1 15,-1-22-15,1 22 16,23-22-16,0-1 16,0 24-16,-24-24 15,1 24-15,-70 46 31,-1-23-15,-22 23-16,-1 24 16,24-24-16,-24-23 15,24 24-15,23-1 0,-23-23 16,23 23-16,-24 1 16,24-1-1,0 24-15,0-24 16,0 23-16,0 1 15,0 0-15,0-24 16,-23 0-16,46-46 47,1 0-31,-1-24-16,0 24 15,0-24-15,1 24 0,22 0 16,-22-1-16,22 24 15,-46 24 1,0 22 0,-23-23-16,0 24 15,-1 0-15,1-24 16,23 0-16,-23 1 16,-1-1-16,1-23 15,0-23 16,23-1-31,0-22 16</inkml:trace>
  <inkml:trace contextRef="#ctx0" brushRef="#br0" timeOffset="19881">9601 140 0,'-23'117'63,"0"-71"-63,-1 1 16,1-1-16,0-22 0,23-1 15,23-23 32,0-23-47,1 23 16,22-24-16,-22 1 15,22 0-15,1 23 16,-1 0-16,1 0 16,0 0-16,-1 0 15,-23 23-15,-23 47 16,0-23-16,0 46 15,0-23-15,0 23 16,-23-23-16,0-23 16,0 22-16,23-45 15,-24-1-15,1 0 0,23 1 16,-23-24-16,-1 0 16,-22 0-16,22-24 15,1 1-15</inkml:trace>
  <inkml:trace contextRef="#ctx0" brushRef="#br0" timeOffset="20248">9531 606 0,'0'93'31,"0"-69"-31,0-1 16,0 0-16,0 1 15,24-48 17,-24-22-32,23 22 15,0-22-15,1 23 16,-1-1-16,0 24 16,0-23-16,1 23 15,-1 0-15,-23 23 16,0 1-1,-23 22-15,23-23 16,-24 24-16,1-24 16,-23 24-16,46-24 0,-24-23 15,1 0-15,0 0 16,23-46 0,0 22-1</inkml:trace>
  <inkml:trace contextRef="#ctx0" brushRef="#br0" timeOffset="20609">10254 140 0,'70'140'31,"-70"-117"-15,0 1-16,0-1 16</inkml:trace>
  <inkml:trace contextRef="#ctx0" brushRef="#br0" timeOffset="21532">10463 187 0,'24'70'47,"-1"-70"-31,0 0-1,1-24 1,-24 1-16,23 0 16,0 23-1,1 0 1,-24 23 31,-24 0-47,-22 1 15,22 22-15,-22 1 16,-1-1-16,0-22 16,-22 22-16,45-22 0,-22-1 15,22-23-15,1 23 16,46-23 31,1 0-47,-1 0 15,0 0-15,24-23 16,-1 23-16,1 0 16,0-23-16,-24 23 15,24 0-15,-24 0 16,-23 23-16,0 0 16,23 24-16,-23 23 0,0-24 15,0 24 1,0 0-16,-23-23 0,23-24 15,0 0-15,0 1 16,0-1-16,-23-23 16,-1 0-1,1-23 1,-24-1-16,24 1 16,0 0-16,-24 0 15,24-1-15,-24 1 16,24 0-16,23-1 15,-23 24-15,23-23 47,23 0-47,0 23 16,24-24-16,-24 24 16,0-23-1,1 23-15,-1 0 0,-23 23 16,0 24-16,-23-24 15,-1 24-15,1 0 16,23-24-16,-23 0 16,23 0-16,0-46 47,23 23-32,0-23-15,1 0 0,-1-1 16,0-22-16,24-1 15</inkml:trace>
  <inkml:trace contextRef="#ctx0" brushRef="#br0" timeOffset="22049">10766 466 0,'24'117'47,"-24"-94"-47,0 1 0,0-1 15,23-46 17,-23-1-17,0 1-15,23 0 16,1-1-1,-1 1-15,23 23 16,-22-23-16,22-1 16,1 24-16,0 0 15,-24-23-15,23 23 16,-46 23 15,-46 1-31,23 22 16,-24 1-16,0 23 15,1-24-15,-1-22 16,24 22-16,0-22 16,23-48 46,0 1-62,0 0 16,23-24-16,-23-23 15,23 24-15,-23-1 16,0 0-16</inkml:trace>
  <inkml:trace contextRef="#ctx0" brushRef="#br0" timeOffset="22267">10929 327 0,'0'23'63,"0"23"-63,0 24 15,0 24-15,0-24 16,0 23-16,0 0 16,24 0-16,-24 0 15,0 1-15,0-25 16,0-22-16,0 23 0,23-47 16,-23 24-1</inkml:trace>
  <inkml:trace contextRef="#ctx0" brushRef="#br0" timeOffset="22479">11302 909 0,'0'140'31,"-23"-93"-31,23-1 16,-23-23-16</inkml:trace>
  <inkml:trace contextRef="#ctx0" brushRef="#br0" timeOffset="24354">11512 257 0,'117'93'63,"-94"-23"-63,0 0 15,-23 0-15,0 0 16,0-1-16,0 1 16,0-23-16,0-24 15,-23-23-15,23 24 16,0-71 0,0 0-1,0-23-15,0 1 16,0-25-16,0 24 15,0 0-15,0 1 16,23 22-16,-23-23 16,23 47-16,1-24 0,-1 24 31,0 46 0,-23 0-31,24 24 16,-1 0-16,0 23 15,-23-24-15,24 24 16,-24 0-16,0-23 16,0-1-16,0 1 15,0-1-15,0-22 16,-24-1-16,24 0 16,-23-23-16,0 0 15,-1-23 1,24-24-1,-23 24-15,23 0 0,-23-24 16,23 24-16,0 0 16,0-1-16,0 1 15,0 0 1,23 23 0,0 0-16,1 0 15,-1 0 1,-23 23-16,0 0 15,0 24-15,-23 0 16,-1-1-16,1 1 16,0-24-16,23 0 15,0 1-15,0-48 47,23 24-47,0-23 16,-23 46 31,-23 24-47,-24-24 15,24 24-15,-23-1 16,-1 1-16,0-24 16,24 1-16,0-1 15,-1-23-15,48-23 31,-1-1-15,24 1-16,-1 0 16,1-24-16,-1 24 15,24 0-15,-23-24 16,23 24-16,-47 23 16,0-24-16,-23 48 31,0-1-31,-23 24 15,0-1-15,0 24 16,-1-23-16,-22-24 16,22 24-16,1-24 0,0 0 15,23 0-15,-24-23 16</inkml:trace>
  <inkml:trace contextRef="#ctx0" brushRef="#br0" timeOffset="24516">11862 863 0,'116'69'47,"-93"-22"-47,1-24 15,-1 1-15,0-24 16,-23 23-16</inkml:trace>
  <inkml:trace contextRef="#ctx0" brushRef="#br0" timeOffset="24751">12118 373 0,'116'-23'15,"-69"0"-15,0-1 16,-1 24 0,1-23-16,-24 23 0,0 0 15</inkml:trace>
  <inkml:trace contextRef="#ctx0" brushRef="#br0" timeOffset="24991">12421 163 0,'-47'117'46,"24"-47"-46,-24 0 0,24 23 16,-24-23-16,24 0 16,-23-24-16,22 1 15,1-24-15,0 1 16,23-1-16,-24-23 16</inkml:trace>
  <inkml:trace contextRef="#ctx0" brushRef="#br0" timeOffset="25747">12281 490 0,'23'140'31,"-23"-71"-15,0-22-16,0 0 15,0-1-15,-23-22 16,23-1-16,0-70 47,23 24-47,-23-24 15,24 1-15,-24-24 16,23 23-16,0 24 16,1-24-16,-1 24 15,0 0-15,0-1 16,1 24-16,-1 0 15,0 47 1,-23 0 0,0 23-16,0-1 15,0 25-15,0-24 16,0-1-16,-23 1 16,23-46-16,0-1 15,0 0-15,-23-23 47,23-23-47,-24 0 16,1-1-16,0-22 15,0-1-15,-1-23 16,1 24-16,0-1 16,23 0-16,-24 47 0,24-23 15,24 23 1,-1 0-1,0 23 1,24-23-16,-24 0 16,0 24-1,1-24-15,-24 23 16,0 0 0,0 1-16,-47 22 15,24-22-15,0 22 16,-1-23-16,1 1 15,0-24-15,23-24 47,0 1-47,23 0 16,0 0-16,1-1 16,-1 1-16,0 0 15</inkml:trace>
  <inkml:trace contextRef="#ctx0" brushRef="#br0" timeOffset="26506">12794 396 0,'116'-46'32,"-69"46"-17,-24-23-15,24 23 16,-1-24-16,-22 24 16,-1 0-16,-23 47 31,-23-1-31,-1 1 15,-22 23 1,-1-23-16,0 23 0,24-1 16,-23-22-16,22 0 15,1-1-15,23-22 16,-23-1-16</inkml:trace>
  <inkml:trace contextRef="#ctx0" brushRef="#br0" timeOffset="26685">13027 676 0,'23'117'32,"0"-47"-32,-23-24 15,0 1-15,0-24 16,0 0-16,0-69 47</inkml:trace>
  <inkml:trace contextRef="#ctx0" brushRef="#br0" timeOffset="26859">13120 676 0,'116'70'47,"-92"-47"-32,-1 1-15,0-24 16</inkml:trace>
  <inkml:trace contextRef="#ctx0" brushRef="#br0" timeOffset="27781">13423 280 0,'23'47'47,"0"-1"-31,-23 1-16,24 23 15,-24 0-15,0 0 0,0-1 16,0-22-16,0 0 16,-24-24-16,24 0 15,0 1-15,0-48 16,0-22-1</inkml:trace>
  <inkml:trace contextRef="#ctx0" brushRef="#br0" timeOffset="28133">13633 117 0,'116'0'31,"-69"-23"-31,-1 23 16,-22-24-16,22 24 16,-22 0-16,-1 0 15,-23 24-15,23 22 16,0 1-16,-23-1 15,0 48-15,0-25 16,24 25-16,-24 22 16,0-23-16,0 1 15,0-1-15,0-47 16,0 24-16,0-23 0,0-24 16,0 1-16</inkml:trace>
  <inkml:trace contextRef="#ctx0" brushRef="#br0" timeOffset="28591">13609 466 0,'140'-70'47,"-117"70"-31,1 0-16,-24 24 31,0 22-15,-24 1-16,24 0 15,-23-1-15,0 1 16,23-1-16,0 1 16,0-24-16,0 1 15,23-1-15,0-23 16,-23-23 0,24-1-16,-24 1 15,0 0 1,0-1-16,0 1 15,0 0 1,-24 23-16,1 0 16,0 0-16,-1 0 15,1 0 1</inkml:trace>
  <inkml:trace contextRef="#ctx0" brushRef="#br0" timeOffset="29303">14425 303 0,'-140'47'63,"117"-24"-63,-24 0 15,24 1-15,0-24 16,23 23-16,-24-23 0,24 23 62,24-23-62,-24 24 16,23-24-16,-23 23 16,23 0-16,-23 24 15,23-24-15,-23 24 16,24-1-16,-24 24 16,0-23-16,23 0 15,0-24-15,-23 0 16,24 0-16,-1-23 15,0 0-15,1 0 16,-1 0-16,0-46 16,-23 23-16,23-24 15,-23 0-15,24 1 16,-24-1-16,0 1 16,-24 22-16,24-22 15,-46 46-15,23-24 16,-1 24-16,1 0 15,0 24-15,-1-1 16,1 0-16,0 1 16,23-1-16,0 0 15,0 0-15,0 1 0,0-1 16,23-23-16,0 0 16,1 0-16,-1 0 15,0-23-15,24-1 16,-24-22-16,24-1 15,-24-23-15,24 24 16,-1-24-16</inkml:trace>
  <inkml:trace contextRef="#ctx0" brushRef="#br0" timeOffset="29829">14728 280 0,'0'47'63,"-23"-1"-63,-1 1 0,1-1 15,0 1 1,-1-24-16,24 1 0,0-1 16,24-46 31,-24-1-47,23 1 15,0 0-15,1-1 16,22 24-16,-23 0 15,24 0-15,-24 0 16,1 0-16,-1 24 16,-23 22-16,23 1 0,-23 0 15,0-1 1,0 24-16,-23-23 0,23-1 16,-23-22-16,23 22 15,-24-23-15,24 1 16,-23-24-16,0 0 15,-1 0-15,1 0 16,0 0-16,-24-47 16,24 24-16,0 0 15,-1-24-15,1 24 16,46-1 31,1 24-32,-1 0-15,0 0 0,24-23 16,-24 0-16,24-24 16,-1 24-16,1-24 15</inkml:trace>
  <inkml:trace contextRef="#ctx0" brushRef="#br0" timeOffset="30241">15427 70 0,'-70'93'47,"23"-46"-47,24 23 0,-24 0 16,-22 0-16,22 0 15,0 0-15,1 0 16,-1-24-16,1 1 16,22-24-16</inkml:trace>
  <inkml:trace contextRef="#ctx0" brushRef="#br0" timeOffset="30459">15357 233 0,'163'0'16,"-93"0"-16,0 24 15,-23-24-15,-24 23 16,0-23-16,0 23 16,-23 1-16,0-1 15</inkml:trace>
  <inkml:trace contextRef="#ctx0" brushRef="#br0" timeOffset="30880">15334 420 0,'23'23'62,"-23"0"-62,0 1 16,0-1-16,-23 24 15,-1-24-15,1 24 16,0-24-16,-1-23 16,24 23-16,0-46 47,24 23-47,-1-23 0,24-24 15,-24 47 1,24-23-16,-24 23 15,0 0-15,0 0 16,-23 23 0,0 0-16,0 1 15,-23-1-15,0 23 16,23-22-16,-23-1 16,23 0-16,-24 1 15</inkml:trace>
  <inkml:trace contextRef="#ctx0" brushRef="#br0" timeOffset="31201">15380 839 0,'0'117'16,"0"-94"-1,0 0-15,0 1 16,0-1-16,0-46 31,0-1-15,24-22-16,-1-1 15,-23 1-15,23 22 16,0 1-16,24 0 16,-24-1-16,1 24 15,22 0-15,-22 24 16,-24-1-16,0 24 16,-24-1-16,1-23 15,0 24-15,-1-24 16,1 1-16,0-1 15,-1 0-15,1-23 16,0-23 0,23 0-16,0-1 15</inkml:trace>
  <inkml:trace contextRef="#ctx0" brushRef="#br0" timeOffset="31532">15893 420 0,'140'116'46,"-94"-69"-46,1 0 16,0-1-16,-24 1 16,23-24-16,1 24 15,-24-24-15,24 24 16,-24-24-16,1 0 0,-1 0 16,0-23-16,1 24 15,-1-24-15,-23-24 31</inkml:trace>
  <inkml:trace contextRef="#ctx0" brushRef="#br0" timeOffset="31764">16149 210 0,'-23'117'47,"23"-94"-47,-23 23 16,23-22-16,-24-1 15,24 0-15,0 1 16</inkml:trace>
  <inkml:trace contextRef="#ctx0" brushRef="#br0" timeOffset="32093">16406 373 0,'-70'117'31,"46"-47"-31,-22 0 15,-1-1-15,1 1 0,-24 0 16,0 23-16,0-46 16,23 23-16,-23-23 15,24-24-15,-1 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7:20.5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76 124 0,'-24'0'16,"1"0"-1,23-24 1,-23 24 47,46 0 15,0 0-78,24 24 0,-24-24 15,24 0 1,-24 0-16,24 0 0,-1 0 16,1 0-16,23 0 15,0 0-15,0 0 16,-1 0-16,25 0 15,-1 0-15,-23 0 16,0 0-16,0 0 16,-24 0-16,24 0 15,-23 0-15,-1 0 16,1 0-16,-24 0 16,24 0-16,-1 0 15,-22 0-15,-1 0 16,0 0-16,1 0 15,-1 0-15,0 0 0,1 0 16,22-24-16,-23 24 16,24 0-16,0 0 15,-1-23-15,1 0 16,0 23-16,-24-24 16,23 24-16,-22 0 15,22 0-15,-22-23 16,-1 23-16,0 0 15,1 0-15,-1 0 16,23 0-16,-22 0 16,-1 0-16,0 0 15,1 0-15,-1 0 0,0 0 16,1 0-16,-1 0 16,0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2:42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47 0,'0'23'78,"24"0"-78,-1 24 16,-23-24-16,23 1 15,-23-1-15,0 0 16,0 1 0,23-24-16</inkml:trace>
  <inkml:trace contextRef="#ctx0" brushRef="#br0" timeOffset="412">350 70 0,'-24'47'63,"1"-24"-63,0 24 15,-24-1-15,1-22 16,-1 22-16,24-23 16,-24 1-16,24-1 15,-1 0-15,1-23 16,46 0 15,-23-23-15,24 0-16,22-1 15,-22 1-15,22 23 16,1-46-16,23 22 16,-24 1-16,1 0 15,0-1-15,-24 1 16,0 23 0,-46 0 15,0 0-31,-1 0 0</inkml:trace>
  <inkml:trace contextRef="#ctx0" brushRef="#br0" timeOffset="683">350 70 0,'-70'-70'15,"70"94"32,0 22-31,0 1-16,0 23 15,0-24-15,0 24 0,0-23 16,0-1 0,-24 1-16,24-24 0,0 1 15,0-1-15,0 0 16,-23-23 15</inkml:trace>
  <inkml:trace contextRef="#ctx0" brushRef="#br0" timeOffset="909">233 280 0,'-23'93'31,"0"-46"-15,-1-1-16,1-22 15,0 22-15,23-23 16,-24 1-16,1-1 16,0 0-16,-1-23 15,24-23 1</inkml:trace>
  <inkml:trace contextRef="#ctx0" brushRef="#br0" timeOffset="1067">187 420 0,'116'0'16,"-69"0"-1,-1 0-15,-22 0 16,-1 0-16,23 0 15,-22 0 1</inkml:trace>
  <inkml:trace contextRef="#ctx0" brushRef="#br0" timeOffset="1457">303 443 0,'0'116'47,"-23"-69"-47,-1-24 16,24 24-16,-23-24 16,0 24-16,23-24 15,-23-23 16,46 0 16,0 24-47,0-24 16,24 23 0,-24-23-16,1 23 0,-1 0 15,0-23-15,1 24 16,-24-1-1,-24-23 17</inkml:trace>
  <inkml:trace contextRef="#ctx0" brushRef="#br0" timeOffset="1921">47 769 0,'93'-93'63,"-70"93"-63,24-23 15,-1-1-15,-22 1 16,22 0-16,-22-1 15,-1 24 1,-23 24 31,23-1-47,-23 0 16,0 1-16,0 22 15,-23 1-15,0-24 16,-1 24-16,1-1 15,0 1-15,-1-24 16,1 1-16,0-1 16,0-23-16,-1 23 15,1-46 1,23 0-16,-23-1 16,23-22-16,0-1 15,0 1-15,0-1 16,0 0-16,23 1 0,0 22 15</inkml:trace>
  <inkml:trace contextRef="#ctx0" brushRef="#br0" timeOffset="2475">606 140 0,'23'93'47,"-23"-23"-31,-23-23-16,0 23 15,-1-24-15,1 1 16,23-24-16,-23 0 15,23 1 1,0-48 0,23 1-1,0 0-15,1-24 16,-1 24-16,0-24 16,1 24-16,-1 0 15,0-24-15,1 47 16,-24-23-16,23 23 15,-23 23 17,0 24-32,-23-1 15,-1 24-15,1-23 16,23-1-16,-23 24 16,-1-23-16,1 0 15,0-1-15,-1 1 16,1-24-16,0-23 15,23 23-15,-24-23 16,1 0-16,0 0 16,23-23-1,-23 0-15,23 0 16</inkml:trace>
  <inkml:trace contextRef="#ctx0" brushRef="#br0" timeOffset="2670">443 676 0,'70'-23'63,"-47"23"-63,24 0 15,-24 23-15,24 0 16,-24-23-16,0 24 16,1-1-16,-1 0 15,0-23-15,0 0 16,-23 24-16,24-24 15</inkml:trace>
  <inkml:trace contextRef="#ctx0" brushRef="#br0" timeOffset="3369">1049 117 0,'-93'140'47,"46"-94"-31,24 1 0,-24-1-16,24-22 0,-1-1 15,1-23-15,23 23 16,23-23 15,-23-23-15,24 23-16,-1-23 15,24-1-15,-24 24 16,0-23-16,1 23 16,-1 0-16,-23 23 31,0 24-31,-23 0 15,-1-24-15,1 23 16,23-22-16,-23 22 0,23-22 31,23-48 1,0 1-17,1 23-15,-1 0 31,-23 47-15,0-24-16,0 24 16,0-24-16,0 24 15,-23-24-15,46-23 78,0-23-62,0-1-16,1 1 16,-1 0-16,-23-1 15,23-22-15,-23 22 16,0 1-16,0-24 16</inkml:trace>
  <inkml:trace contextRef="#ctx0" brushRef="#br0" timeOffset="4261">1165 117 0,'0'116'32,"0"-69"-17,0 23-15,0-24 0,0 1 16,0 23 0,0-24-16,0 1 0,0-24 15,0 1 1,0-48 15,0 1-31,0 0 16,0-24-16,0-23 15,24 24-15,-24-24 16,23 23-16,-23-23 16,23 24-16,0-1 15,1 0-15,-24 24 16,23 0-16,-23 0 15,23 23-15,1 23 16,-24 0 0,23 24-16,-23 23 15,0 0-15,0-1 16,0 1-16,0-23 16,-23 23-16,23-47 15,0 0-15,0 1 16,0-1-16,-24-23 31,1 0-15,0 0-1,23-23-15,-24-1 16,1-22-16,0 23 0,23-24 16,-23 24-16,23-24 15,0 24-15,0-1 16,0 1-16,0 0 15,23 23 1,-23-23-16,23 23 16,0 0-1,1 0 1,-24 23-16,0 0 16,0 24-16,0-24 15,-24 0-15,24 1 16,24-1 31,-1-23-32,0 0-15,1 0 16,-24 23-16,23-23 16,-23 24-16,0-1 15</inkml:trace>
  <inkml:trace contextRef="#ctx0" brushRef="#br0" timeOffset="4456">1189 676 0,'46'0'63,"1"-23"-63,-24 23 15,24-24-15,-1 24 16,1-23-16,-1 0 16,-22 23-16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7:23.6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0 102 0,'23'0'172,"1"0"-172,-1 0 15,0 0-15,1 0 16,22 0-16,-23 0 15,1 0-15,22 0 16,-22 0-16,22 0 0,-22 0 16,22 0-16,1 0 15,-1 0-15,1 0 16,0 0-16,-1 0 16,-23 0-16,24 0 15,-24 0-15,24 0 16,-24 0-16,24 0 15,0 0-15,-1 0 16,-23 0-16,24-23 16,0 23-16,-1 0 15,-22 0-15,22 0 16,-23 0-16,24 0 0,-24 0 16,24 0-16,-24 0 15,24 0-15,-1 0 16,-22 0-16,22 0 15,-22 0-15,22 0 16,1-23-16,-24 23 16,24 0-16,-24 0 15,0-24-15,24 24 16,-24 0-16,1 0 16,22 0-16,-22 0 15,-1 0-15,0-23 16,24 23-16,-24 0 15,0 0-15,1 0 16,-1 0-16,0 0 0,1 0 16,-1 0-16,0 0 15,0 0 1,1 0-16,-1 0 16,0 0-16,1 0 15,-1 0-15,0 0 16,1 0-1,-1 0 1,0 0 0,-23 23-1,24-23-15,-1 0 32,0 24-1,0-24-16,1 0 32,-24 23-47,23-23 16,0 0 15,-23-23 63,0-1-78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9:00.3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 0 0,'0'23'62,"0"1"-46,0-1-1,0 0-15,0 24 0,0-24 16,0 24-16,0-1 16,0 1-16,-23 0 15,23-1-15,0 24 16,0-23-16,0-1 16,0 24-16,0-23 15,0-1-15,0 24 16,0-23-16,0 23 15,0 0-15,0 0 16,0-1-16,0 1 0,0 0 16,0 0-1,0 0-15,0-23 0,0 23 16,0 0-16,0-1 16,0 1-16,0 0 15,0 0-15,0 0 16,0 23-16,0 1 15,-24-25-15,24 1 16,0 24-16,0-25 16,-23 1-16,23 0 15,0 0-15,-23 0 16,23 0-16,-24 23 16,1-23-16,23 0 15,-23 23-15,0-23 16,23 0-16,-24 0 0,24 0 15,0 0-15,-23-24 16,23 24-16,0-23 16,0 23-16,0 0 15,0-24-15,0 48 16,0-48-16,0 24 16,0 0-16,0 0 15,0 0-15,0-24 16,0 1-16,0 23 15,0-24-15,0 1 16,0 0-16,0 23 16,0-24-16,0 24 0,0 0 15,0 0-15,0-23 16,0 22-16,0-22 16,0 23-16,0-23 15,0 22-15,0-22 16,0 23-16,23 0 15,-23-23-15,0 22 16,0-22-16,0 23 16,24-23-16,-24 22 15,0 1-15,0-23 16,0 0-16,0 22 16,0-22-16,0 23 15,0 0-15,0 0 0,23-24 16,-23 24-16,0 0 15,0 0-15,0-23 16,0-1-16,0 24 16,0 0-16,0-23 15,0 23-15,0 0 16,0-24-16,0 24 16,0 0-16,0-23 15,-23 23-15,23-24 16,0 1-16,0-1 15,0 1-15,0-24 16,0 1-16,0-1 16,0 0-16,-24-23 47,-22-46-32,-1-24-15</inkml:trace>
  <inkml:trace contextRef="#ctx0" brushRef="#br0" timeOffset="1560">326 1911 0,'-46'0'47,"46"-24"93,23 24-140,0 0 16,1 0-16,-1 0 0,24 0 15,-1 0-15,1 0 16,23 0-16,0 0 16,-1 0-16,1 0 15,0 0-15,0 0 16,0 0-16,23 0 16,-23-23-16,23 23 15,1 0-15,-1-23 16,0 0-16,0 23 15,0-24-15,1 24 16,-24 0-16,0 0 16,-1 0-16,1 0 0,0 0 15,0 0-15,0 0 16,23 0-16,-23 24 16,23-24-16,1 0 15,-1 0-15,0 0 16,24 0-16,-24 0 15,23 0-15,-23 23 16,1-23-16,-1 0 16,-23 23-16,23-23 15,-23 0-15,23 23 16,-23-23-16,0 0 16,0 24-16,0-24 15,0 0-15,0 23 0,-24-23 16,24 0-16,-23 23 15,-24-23-15,24 24 16,-24-24-16,24 0 16,-24 23-16,23-23 15,1 23-15,0-23 16,-1 0-16,24 24 16,0-24-16,0 0 15,23 0-15,-23 0 16,0 23-16,0-23 15,0 23-15,0-23 16,0 0-16,-24 24 0,-22-24 16,22 23-1,-23-23-15,1 0 0,-1 23 16,0-23-16,1 0 16,-1 23-16,0-23 15,1 0-15,-1 0 16,0 0-1,0 0 1,-23-23 0,0 0-16</inkml:trace>
  <inkml:trace contextRef="#ctx0" brushRef="#br0" timeOffset="4206">210 4567 0,'23'0'62,"0"0"-62,1 0 16,-1 0-16,24-23 15,-1 23-15,-22 0 16,45-23-16,-22 23 16,0 0-16,23-24 15,-1 24-15,-22 0 16,23 0-16,0 0 16,0 0-16,0 0 15,0 0-15,0 0 0,-1 0 16,1 0-1,0 24-15,0-24 0,0 0 16,23 23-16,-23-23 16,23 23-16,1-23 15,-24 24-15,23-24 16,0 23-16,-23 0 16,23-23-16,0 0 15,0 24-15,1-24 16,-24 0-16,23 0 15,0 0-15,0 0 16,-23 0-16,23 0 0,-23 0 16,0 0-16,-23 0 15,23 23-15,0-23 16,-24 0-16,24 0 16,0 0-16,-23 0 15,-1-23-15,1 23 16,-1 0-16,-22 0 15,22 0-15,-22 0 16,22 0-16,-22 0 16,22 0-16,1 0 15,-24 0-15,24 0 16,-1 23-16,1-23 16,-1 0-16,1 0 15,-24 23-15,24-23 16,0 0-16,-1 23 0,1-23 15,-1 0-15,24 24 16,-23-24-16,0 0 16,22 0-16,-22 0 15,0 0-15,-1 0 16,1 0-16,23 0 16,-47 0-16,24 0 15,-1 0-15,-22 0 16,-1 0-16,23 0 15,-22 0-15,-1 0 0,0 23 16,1-23 0,-1 0-16,0 0 0,1 0 15,-1 0 1,0 23-16,1-23 0,-1 0 16,0 0-16,0 0 15,1 0-15,-1 0 16,0 0-1,1-23-15,-1 23 16,0 0 0,-23-23-1,0-1 1</inkml:trace>
  <inkml:trace contextRef="#ctx0" brushRef="#br0" timeOffset="6006">5919 396 0,'-23'117'31,"23"-94"-15,0 24-16,0 22 15,23-22-15,-23 23 16,23 0-16,1 0 16,-24 23-16,23-23 15,-23 0-15,0 23 0,0 0 16,0 0-16,0 1 16,23-1-16,-23 0 15,0 0-15,0 24 16,0-24-16,0 0 15,0 24-15,0-24 16,0 0-16,0 0 16,0 1-16,0 22 15,0-23-15,0 1 16,0-1-16,0-23 16,0 23-16,0 0 15,0 0-15,0 0 16,0-23-16,0 0 0,0 23 15,0-23-15,0-23 16,0 23-16,0-23 16,0 22-16,0-22 15,-23 0-15,23 23 16,0-24-16,0 24 16,0-23-16,0-1 15,0 24-15,0-23 16,0-1-16,-23 1 15,23 23-15,0-23 16,0 22-16,0-22 16,0 23-16,0-23 0,0 22 15,0-22-15,0 23 16,0-23-16,0 22 16,0-22-16,0 0 15,0 23-15,0-24 16,0 24-16,0-23 15,0 23-15,0 0 16,0-1-16,0 1 16,23 0-16,-23-23 15,23 23-15,0-24 16,-23 1-16,24 23 16,-24-24-16,23 24 15,-23-23-15,0 23 0,0-23 16,0 22-1,0-22-15,0 23 0,0 0 16,23 0-16,-23 0 16,0 23-16,0-23 15,24 0-15,-24 23 16,0-23-16,23 0 16,-23 0-16,0 0 15,23-24-15,-23 24 16,0-23-16,24 23 15,-24-24-15,0 1 16,0-1-16,23-22 0,-23-1 16,0 0-1,-23-23 48</inkml:trace>
  <inkml:trace contextRef="#ctx0" brushRef="#br0" timeOffset="19383">1002 3029 0,'0'140'94,"0"-117"-94,0 24 0,0 0 15,0 23-15,-23-1 16,23-22-16,0 23 15,-24-23-15,24-1 16,0-23-16,0 1 16,0-1-16,0 0 15,0-46 48</inkml:trace>
  <inkml:trace contextRef="#ctx0" brushRef="#br0" timeOffset="20742">955 3216 0,'24'0'46,"-1"0"-30,0 0-16,1 0 16,-1 0-1,0 0-15,1 0 16,-1 0-16,0 0 16,1 0-16,-1 0 15,0 0-15,0 0 0,1 0 16,22 0-16,-22 0 15,-1 0-15,24 0 16,-1 0-16,-23 0 16,24 0-16,-24 0 15,24 0-15,0 0 16,-1 0-16,1 0 16,-1 0-16,1 0 15,0 0-15,-1 0 16,1 0-16,23 0 15,-24 0-15,1 0 16,0 0-16,-1 0 0,1 0 16,-1 23-16,1-23 15,0 0-15,-24 23 16,23-23-16,1 0 16,-24 0-16,24 0 15,0 0-15,-24 24 16,0-24-16,24 0 15,-24 0-15,24 0 16,-24 23-16,24-23 16,-24 0-16,24 0 15,-1 0-15,-23 0 16,24 0-16,-24 0 16,24 0-16,-24 0 15,1 0-15,-1 0 16,0 0-16,24 0 0,-24 0 15,0 0-15,24 0 16,-24 0-16,24 0 16,-24 0-16,24 0 15,-24 0-15,0 0 16,1 0-16,-1 0 16,0 0-16,1 0 15,-1 0 1,0 0-16,1 0 15,-1 0-15,0 0 16,0 0 0,1 0-16,-1 0 15,0 0-15,1 0 16,-1 0 0,0 0-16,1 0 15,-1 0 1,0 0-16,0 0 15,1 0 1,-1 0 0,-23 23 124,0 1-140,0 22 16,0-23-16,0 24 16,0 0-16,0-1 15,0 1-15,0-24 16,0 24-16,0-24 15,0 24-15,0-24 16,0 0 0,-23-23 15,-1 0-15,1-23-1</inkml:trace>
  <inkml:trace contextRef="#ctx0" brushRef="#br0" timeOffset="22746">955 3728 0,'24'0'62,"-1"0"-46,0 0-16,1 0 15,-1 0-15,0 0 16,1 24-16,22-24 16,-22 0-16,22 0 15,1 23-15,-24-23 16,24 0-16,-1 0 0,-22 0 15,22 0-15,1 0 16,-24 0-16,24 0 16,-24 0-16,24 23 15,-24-23-15,23 0 16,-22 0-16,22 0 16,1 0-16,0 0 15,-24 0-15,24 0 16,-1 0-16,-23 0 15,24 0-15,-24 0 16,1 0-16,22 0 16,-22 0-16,-1 0 15,0 0-15,24 0 0,-24 0 16,0 0-16,24 0 16,-24 0-16,1 0 15,22 0-15,-23 24 16,1-24-16,-1 0 15,24 0-15,-24 0 16,0 0-16,1 0 16,-1 23-16,0-23 15,0 0-15,1 0 16,-1 0-16,24 0 16,-24 23-16,0-23 15,1 0-15,-1 0 0,0 0 16,1 24-16,-1-24 15,23 0-15,-22 0 16,-1 0-16,0 0 16,1 0-16,-1 0 15,0 23-15,1-23 16,-1 0-16,0 0 16,0 0-16,1 0 15,-1 0 1,0 0-16,1 0 15,-1 0-15,0 0 16,1 0-16,-1 0 16,-23 23-16,23-23 15,0 0-15,1 0 16,-1 0 0,0 0-1,1 0 1,-1 0-1,0 0 1,1 0 0,-1 0-1,-23-23-15,23 23 16,1 0-16,-1 0 16,0 0-1,0 0 1,1 0-1,-1 0 1,0 0 15,-23-23-31,24 23 16,-1 0 0,0 0-1,1 0 1,-1 0-1,0 0 1,0 0 0,-23-24 124,0 1-108</inkml:trace>
  <inkml:trace contextRef="#ctx0" brushRef="#br0" timeOffset="24282">1422 3239 0,'-24'0'94,"1"0"-32,23 23-62,0 1 32,0-1-17,0 0 1,0 1-16,-23 22 15,23 1-15,0-24 16,0 24-16,0-1 16,-24 1-16,24-24 15,0 0-15,0 1 16,0-1 0,0 0 15,0 1-16</inkml:trace>
  <inkml:trace contextRef="#ctx0" brushRef="#br0" timeOffset="24740">1794 3169 0,'0'93'47,"0"-69"-47,0-1 16,0 0-16,0 24 15,0-24-15,0 0 16,0 1-16,0-1 16,0 24-16,0-24 15,-23 24-15,23-24 16,0 23-16,0-22 0,0 22 15,0-22-15,0-1 16,0-46 62</inkml:trace>
  <inkml:trace contextRef="#ctx0" brushRef="#br0" timeOffset="25091">2074 3379 0,'0'70'47,"0"-24"-32,0-22-15,0 22 16,0 1-16,0-1 0,0 1 15,-23 0-15,23-1 16,0-22-16,0-1 16,0 0-16</inkml:trace>
  <inkml:trace contextRef="#ctx0" brushRef="#br0" timeOffset="25624">2470 3286 0,'0'46'47,"0"-22"-31,0 22-16,0-23 15,0 24-15,-23 0 16,23-1-16,0 1 16,-23-1-16,23-22 15,0 22-15,0-22 0,0-1 16,0-46 15,0-1-31</inkml:trace>
  <inkml:trace contextRef="#ctx0" brushRef="#br0" timeOffset="25932">2750 3286 0,'0'116'63,"0"-93"-63,0 24 16,-24 0-16,24-1 15,0 1-15,0-1 16,0-22-16,0-1 15,0 0-15,0-46 32</inkml:trace>
  <inkml:trace contextRef="#ctx0" brushRef="#br0" timeOffset="26262">3053 3309 0,'0'93'47,"0"-70"-32,0 24-15,0 0 16,0 23-16,0-24 16,0 1-16,-24-1 15,24-22-15,0-1 16,0 0-16</inkml:trace>
  <inkml:trace contextRef="#ctx0" brushRef="#br0" timeOffset="26674">3426 3379 0,'23'23'47,"-23"0"-47,0 1 16,0-1-16,0 24 15,0-24-15,0 24 16,0-1-16,0 1 16,0 23-16,0-24 15,0 1-15,-23 0 16,23-24-16,0 0 15,0 0-15,0 1 16</inkml:trace>
  <inkml:trace contextRef="#ctx0" brushRef="#br0" timeOffset="27223">3705 3309 0,'24'0'63,"-24"23"-47,23-23 15,-23 24 0,0-1-15,0 0-1,0 0-15,0 24 0,0-24 16,0 24-16,0 0 16,0-1-16,0-23 15,0 24-15,0-24 16,0 1-16,0-1 15,0 0-15,0 1 16,0-1-16,0 0 16,0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9:32.1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 0 0,'70'116'47,"-70"-93"-32,0 24-15,0 0 16,0-24-16,0 23 15,0 1-15,0 0 16,0 23-16,0-24 16,0 1-16,0-1 15,0 24-15,0 0 16,0 23-16,0-23 16,0 0-16,0 0 15,0-23-15,0-1 16,0-22-16,23 22 0,-23-22 15,23-24 1,1 0 0,-1 0-16,0 0 15,1 0-15,-1-24 16,0 1-16,0 0 16,-23-1-16,0 1 15,0 0 1,-23 23-1,0 0 1,-24 23-16,24 0 16,0 1-16,-1 22 15,1-22-15,0 22 0,23-23 16,-24 24-16,24 0 16,0-1-16,0 1 15,0 0-15,0-1 16,0 24-16,0 0 15,0 0-15,0 0 16,0-24-16,0 24 16,0-23-16,0 23 15,0-24-15,0 1 16,0 0-16,-23-1 16,23-22-16,-23-1 15,23 0-15,-23 0 0,-1 1 16,1-24-16,0 23 15,-1-23-15,-22 0 16,-1 0-16,24-23 16,-1-24-16,1 24 15,0 0-15</inkml:trace>
  <inkml:trace contextRef="#ctx0" brushRef="#br0" timeOffset="1312">979 1118 0,'70'23'46,"-47"-23"-30,0 0 0,0 0-16,1 0 15,-1-23-15,0 23 16,1-23 0,-1-1-16,0 24 15,-23-23-15,0 0 16</inkml:trace>
  <inkml:trace contextRef="#ctx0" brushRef="#br0" timeOffset="1595">1165 955 0,'0'23'47,"0"1"-31,0 22-16,0 1 15,0 23-15,0 0 16,0-1-16,0 25 16,0-24-16,0 0 15,0-24-15,-23 1 16,23-24-16,0-70 47</inkml:trace>
  <inkml:trace contextRef="#ctx0" brushRef="#br0" timeOffset="1793">1095 1351 0,'-46'93'47,"22"-69"-47,1-1 16,0-23-16</inkml:trace>
  <inkml:trace contextRef="#ctx0" brushRef="#br0" timeOffset="1980">1095 1351 0,'93'-93'15,"1"186"16,-71-93-15,0 0 0</inkml:trace>
  <inkml:trace contextRef="#ctx0" brushRef="#br0" timeOffset="2586">1328 1118 0,'70'-23'62,"-47"23"-62,-23 23 16,0 0-1,-23 1-15,0 22 0,-1 1 16,1-24-16,23 0 16,0 1-1,0-48 17,0 1-32,23 23 15,-23-23-15,24 0 16,-1-1-16,0 1 15,1 0-15,-1 23 16,-23 23 15,-23 24-31,-24-1 16,0 24-16,24-23 0,0-1 16,0-22-16,23-1 15,-24-23-15,48 0 31,-24-23-31,23-1 16,0 1-16,24 0 16,-24-24-16,0 0 15,24 24-15,-24-23 16,1-1-16,-1 24 16,0-1-16,-23 1 15,-23 0 1,0 23-16,-1 0 0,1 0 15,0 0-15,-1 0 16</inkml:trace>
  <inkml:trace contextRef="#ctx0" brushRef="#br0" timeOffset="2880">1351 1025 0,'0'-23'47,"0"46"-32,24 23 1,-1 1-16,0 0 16,1 46-16,-1-23 15,0 23-15,1-23 0,-1 0 16,0-24-16,0 1 16,1-24-16,-24-46 46,0-24-30,0 24-16,0-23 16,0-1-16,0 0 15,-24 1-15,1-1 16</inkml:trace>
  <inkml:trace contextRef="#ctx0" brushRef="#br0" timeOffset="3090">1515 885 0,'46'47'47,"-46"-1"-32,23-22-15,-23 22 16,0-23-16</inkml:trace>
  <inkml:trace contextRef="#ctx0" brushRef="#br0" timeOffset="3532">1678 1141 0,'0'94'31,"0"-48"-31,23-23 16,-23 1-16,0-1 16,23-46 15,-23-1-16,24 1-15,-24-23 16,23 22-16,0 1 16,0 0-16,1-1 15,-1 1-15,0 0 16,1 23 0,-1-24-16,0 24 15,-23 24 16,0-1-31,0 0 16,0 1-16,-23 22 16,0-22-16,-1 22 15,1-23-15,0 1 0,-1-1 16,1-23-16,0 0 16</inkml:trace>
  <inkml:trace contextRef="#ctx0" brushRef="#br0" timeOffset="3787">1794 1002 0,'0'93'47,"0"-23"-47,23-24 15,-23 47 1,0-23-16,0 0 0,0 24 16,0-48-16,0 1 15,0-1-15,0-22 16,0-1-16</inkml:trace>
  <inkml:trace contextRef="#ctx0" brushRef="#br0" timeOffset="4124">2004 908 0,'23'117'47,"-23"-94"-47,0 0 15,0 1-15,24-24 32,-1 0-17,-23-24-15,23 24 16,0-23-16,-23 0 15,24 23-15,-48 0 32,1 46-17,0-22-15</inkml:trace>
  <inkml:trace contextRef="#ctx0" brushRef="#br0" timeOffset="4523">1981 1211 0,'23'140'31,"-23"-117"-31,0 24 0,0-24 16,0 1 0,0-1-16,23-46 31,-23-1-31,0-22 15,24-1-15,-24 0 16,23 1-16,-23-1 16,23 24-16,0-24 15,1 24-15,-1 0 16,0 23 0,-23 23-1,24 0-15,-24 24 16,0 0-1,0-1-15,0-23 16,0 24-16,0-24 0,-24 24 16,24-24-16,-23-23 31,23-23-15</inkml:trace>
  <inkml:trace contextRef="#ctx0" brushRef="#br0" timeOffset="4710">2167 1235 0,'-23'93'31,"-1"-47"-15,24 1-16,-23 0 0,0-24 16,0 24-16,23-24 15,-24 0-15,1 0 16,0 1-16,-1-24 15,1 0-15</inkml:trace>
  <inkml:trace contextRef="#ctx0" brushRef="#br0" timeOffset="4912">2167 1538 0,'140'46'32,"-94"-23"-32,-22-23 15,-1 24-15,0-24 16,1 0 0,-24 23-16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9:40.0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0 140 0,'23'0'63,"0"0"-48,0 0-15,24 0 16,0 0-16,-1 0 16,1 0-16,0 0 15,22 0-15,1 0 16,-23 0-16,23-23 16,0 23-16,0 0 15,-24 0-15,24-24 16,0 24-16,0 0 15,0 0-15,0 0 16,0 0-16,23 0 16,-23 0-16,0 0 15,23 0-15,-23 0 0,23 0 16,24-23 0,-24 23-16,0 0 0,-23-23 15,23 23-15,0 0 16,-23 0-16,0 0 15,-23 0-15,23 23 16,-24-23-16,1 0 16,-1 0-16,24 0 15,-23 0-15,23 0 16,0 0-16,-24-23 16,24 23-16,-23 0 15,0 0-15,-1 0 0,1 0 16,23 0-1,-24 0-15,24 0 16,0 0-16,0-24 0,0 24 16,0-23-16,-24 23 15,24 0-15,-23 0 16,23 0-16,-24 0 16,1 0-16,0 0 15,-1 0-15,1 0 16,-1 0-16,1 23 15,0-23-15,-1 0 16,1 0-16,0 0 16,-1 0-16,1 0 15,-1 0-15,1 0 16,-24 24-16,24-24 0,-1 23 16,1-23-16,-24 0 15,24 23-15,0 1 16,-24-24-16,23 23 15,1-23-15,-24 23 16,24-23-16,0 24 16,-24-24-16,23 23 15,-22-23-15,22 23 16,-22-23-16,22 0 16,-22 23-16,-1-23 15,24 0-15,-24 0 16,23 0-16,-22 24 15,-1-24-15,0 0 0,24 0 16,-24 23-16,1-23 16,-1 0-16,0 0 15,0 23-15,1-23 16,-1 0-16,0 0 16,1 0-1,-1 0 48,0 0-32,-23-23-31,24 23 31,-24-23 0,23 23-15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9:43.0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0 140 0,'0'117'31,"0"-71"-31,0 1 16,0 0-16,0-24 15,0 0-15,0 1 16,0-48 31,0 1-32,23-24-15,-23 1 16,23 22-16,-23-22 16,23 22-16,1 1 15,-24 0-15,23 0 16,0 23-16,1 0 15,-1 23 1,-23 0 0,0 24-16,0-24 15,0 24-15,23-24 0,-23 0 16,24-23 15,-24-23-31,23 0 16,0-1-16,-23 1 15,23 0-15,1-1 16,-1 24 15,-23 24-31,0 22 16,0 1-16,0 0 16,0-1-16,0-22 15,0-1-15,0 0 16,23-23-16</inkml:trace>
  <inkml:trace contextRef="#ctx0" brushRef="#br0" timeOffset="637">559 280 0,'-24'-93'47,"24"70"-32,-23 23-15,0 0 16,23 23 0,-23 0-16,23 24 15,0-24-15,0 24 16,0-1-16,0-22 15,0-1-15,23-23 32,0-23-17,0-1 1,1 1-16,-24-24 16,23 24-16,-23 0 15,23 23-15,-23-24 16,0 48-1,0-1-15,24 0 16,-24 24-16,0-24 16,23 1-16,-23-1 15,23-23 1,1 0 0,-24-23-16,23-1 15,0-22-15,1 22 16,-24 1-16,0 0 15,23-1-15,-23 48 47,0-1-47,0 24 0,0-24 16,0 0 0,0 1-16,0-1 0,0-70 46</inkml:trace>
  <inkml:trace contextRef="#ctx0" brushRef="#br0" timeOffset="818">769 0 0,'-24'0'47,"24"24"-31,24-24-16,-24 23 15,23 0 1</inkml:trace>
  <inkml:trace contextRef="#ctx0" brushRef="#br0" timeOffset="1178">932 303 0,'0'94'16,"0"-71"0,0 0-16,23-69 46,0 22-30,-23-22-16,24 22 16,-24-22-16,23 46 15,-23-24-15,23 24 16,0 0 15,1 47-15,-24-24-16,0 24 15,0 0-15,0-1 0,0-22 16,0 22 0,-24-23-16,24 24 0,-23-24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49:46.2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0,'47'0'47,"-24"0"-47,0 0 16,1 0-16,-1 23 15,0-23-15,0 0 16,1 23-16,-24 1 16,23-1-16,-23 23 15,0-22-15,0 22 16,0 24-16,0-23 0,0-1 16,0-22-16,0 22 15,0 1-15,23-24 16,-23 1-16,24 22 15,-24-22-15,23-24 16,-23 23-16,23 0 16,1-23-1,-24 23-15,23-23 16,0 0 0,0 0-1,1 0 1,-48 0 46,1 24-62,-23-1 16,22 24-16,1-24 16,23 24-16,-23-24 15,23 0-15,0 24 16,0-1-16,0-22 15,0 22-15,0 24 16,0 0-16,0 0 16,0 0-16,23 23 15,0 0-15,-23-23 0,47 0 16,-24 0-16,0 0 16,1 0-16,-1-24 15,0 24-15,-23-23 16,24 23-16,-24-24 15,0 24-15,0 0 16,0-23-16,0 0 16,0-24-16,0 23 15,0-22-15,-24 22 16,24-22-16,-23-1 16,0 24-16,23-1 15,-24-23-15,1 24 16,0-24-16,0 24 15,-1-24 1,24 1-16,-23-24 0,0 0 16,-1 0-16,1 0 15,0-24-15,-1 1 16,-22 0-16,23-1 16,-24 1-16,24 0 15,23-1-15,-24 1 16,1 0-1</inkml:trace>
  <inkml:trace contextRef="#ctx0" brushRef="#br0" timeOffset="1500">909 1281 0,'46'0'47,"-22"0"-47,22-23 16,1 0-16,0-1 15,-1-22-15,-23 22 16,24 1-16,-47 0 16,23 0-16,-23-1 15,0 1 1,-23 23-1</inkml:trace>
  <inkml:trace contextRef="#ctx0" brushRef="#br0" timeOffset="1715">1165 955 0,'0'117'31,"23"-48"-15,-23 25-16,0-1 15,0 0-15,0-23 16,0 0-16,0-23 16,0-1-16,0-23 15,0-69 17,0-1-17</inkml:trace>
  <inkml:trace contextRef="#ctx0" brushRef="#br0" timeOffset="1897">1212 1351 0,'-93'117'47,"69"-71"-47,1-22 15,0 22-15,-1-46 16,24 24-16,-23-24 15,23-24 1,0 1-16</inkml:trace>
  <inkml:trace contextRef="#ctx0" brushRef="#br0" timeOffset="2041">1235 1281 0,'93'117'31,"-69"-94"-31,-24 0 16,23-23-16,0 0 16</inkml:trace>
  <inkml:trace contextRef="#ctx0" brushRef="#br0" timeOffset="2603">1421 1025 0,'47'0'62,"-47"47"-62,-23-1 16,-24 1-16,24 23 15,0-24-15,-1-22 16,24-1-16,24-46 47,-1-1-47,23-22 16,-22 22-16,22-22 15,-22 22-15,-1 1 16,24 0-16,-24 0 15,-23 46 1,-23 0 0,-1 47-16,-22 0 15,-1 0-15,24 0 16,-1-24-16,1 1 16,23-24-16,-23-23 15,23 24-15,23-24 31,-23-24-31,23-22 0,1-1 16,22 0 0,-22 1-16,-1-24 0,0 23 15,-23 1-15,24 22 16,-24-22-16,0 23 16,-24-1-16,1-22 15,0 22-15</inkml:trace>
  <inkml:trace contextRef="#ctx0" brushRef="#br0" timeOffset="2864">1398 885 0,'0'-23'0,"0"46"47,0 0-32,0 24-15,0 0 16,23-1-16,1 24 15,-1 23-15,0 1 16,1-1-16,-1 0 16,-23-23-16,23 0 15,1-24-15,-24-22 16,0 22-16,0-22 16,0-1-1,0-46 1</inkml:trace>
  <inkml:trace contextRef="#ctx0" brushRef="#br0" timeOffset="3074">1561 839 0,'47'93'47,"-47"-70"-47</inkml:trace>
  <inkml:trace contextRef="#ctx0" brushRef="#br0" timeOffset="3553">1724 1211 0,'47'117'31,"-47"-71"-15,23-22-16,-23-1 15,24-23 17,-24-23-32,0-24 15,0 1-15,23-1 16,-23 0-16,23 1 15,-23 22-15,24 24 16,-24-23-16,23 23 16,0 0-16,0 0 15,1 0-15,-24 23 16,0 1 0,0 22-16,0 1 15,0 0-15,-24-24 16,1 23-16,0-22 15,23-1-15,-23-23 16,-1 0 0,24-23-1,0-47-15</inkml:trace>
  <inkml:trace contextRef="#ctx0" brushRef="#br0" timeOffset="3764">1864 978 0,'47'117'47,"-47"-47"-47,0 23 16,0-23-16,0 23 16,0-23-16,0 0 15,0-23-15,0-24 16,0 0-16,0 0 15</inkml:trace>
  <inkml:trace contextRef="#ctx0" brushRef="#br0" timeOffset="4635">2074 908 0,'47'47'47,"-24"-47"-16,0-23-31,0-1 15,1 24-15,-24-23 16,23 23-16,-46 23 31,-1 24-15,1 0-16,0-24 16,-24 0-16,47 1 15,-23-1-15,23 0 16,0 0 15,0 1-15,0 22-1,0 1-15,0-24 0,0 24 16,0-24-16,0 0 16,0-46 30,0-23-46,23 22 16,1-22-16,-24-1 16,23 0-16,0 24 15,0 0-15,24 0 16,-24-1-16,1 24 16,-1 0-1,-23 24 1,0 22-1,0 1-15,0-1 16,-23 1-16,23-24 0,-24 1 16,24-1-16,0-46 31,0-1-15,0-22-16,0 22 15,0 1-15,0 0 16,-23 23-1,23 23 1,0 0 0,-23 1-16,23 22 15,-24 1-15,1 23 16,0-24-16,0 1 0,23-24 16,-24 1-16,1-1 15,23 0 1,-23-23-16,23-23 15,0 0-15</inkml:trace>
  <inkml:trace contextRef="#ctx0" brushRef="#br0" timeOffset="4830">2190 1351 0,'117'93'46,"-94"-69"-46,1-1 0,-1-23 16,0 23-16,0-23 16,1 0-1</inkml:trace>
  <inkml:trace contextRef="#ctx0" brushRef="#br0" timeOffset="5384">2750 675 0,'-70'164'46,"70"-95"-46,0 25 16,0-1-16,0 0 16,0 0-16,0 0 15,0 1-15,0-1 16,0-23-16,0 0 16,0-47-16,0 0 0,0 1 15,-23-24-15,-1 0 16,1-24-1,23-22-15</inkml:trace>
  <inkml:trace contextRef="#ctx0" brushRef="#br0" timeOffset="5564">2517 1165 0,'93'0'47,"-46"-24"-47,-24 24 15,0-23-15,0 23 16</inkml:trace>
  <inkml:trace contextRef="#ctx0" brushRef="#br0" timeOffset="6269">2820 1072 0,'0'116'31,"0"-69"-15,23 23-16,-23-24 0,23 1 16,-23-24-16,24 0 15,-1-23 1,0-23-16,0 0 15,-23-47-15,24 23 16,-1-23-16,-23 24 16,23-1-16,-23 24 15,0 0-15,24-1 16,-24 48 15,0-1-15,0 0-16,23 24 0,-23-24 15,23 24 1,-23-24-16,0 0 0,24-23 16,-1-23-1,-23 0 1,23-24-16,-23 24 16,0-24-16,23 24 15,-23 0-15,0 46 63,0 0-63,0 24 15,0-24-15,24 0 16,-24 24-16,23-70 47,-23-1-47,23-22 15,-23 22-15,24-22 16,-24 23-16,23 23 16,0 0-1,1 0 1,-24 23 0,0 23-16,0-22 15,0 22-15,0-22 16,0-1-16,23 0 15,-23 1-15</inkml:trace>
  <inkml:trace contextRef="#ctx0" brushRef="#br0" timeOffset="6629">3612 1025 0,'0'-23'47,"-23"23"-31,-1 23-16,1 0 15,0 1-15,-1-1 0,24 23 16,-23-22-16,23 22 15,0-22-15,0 22 16,0-22-16,0 22 16,0-23-16,23 1 15,1 22-15,22-46 16,-22 24-16,22-24 16,-22 0-16,22 0 15,1-24-15,-1 1 16,-22-24-16,-1 1 0,0-1 15</inkml:trace>
  <inkml:trace contextRef="#ctx0" brushRef="#br0" timeOffset="6840">4148 1258 0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0:55.1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0 722 0,'24'0'157,"-1"0"-142,0 0-15,1 0 16,-1 0-16,0 0 16,0 0-1,1 24-15,-1-24 16,0 0-16,1 0 15,-24 23 1,23-23-16,0 0 0,1 0 16,-1 0-16,24 0 15,-24 0-15,0 0 16,0 0-16,1 0 16,-1 0-16,0 0 15,1 0-15,-1 0 16,0 0-1,1 0-15,-1 23 16,0-23-16,0 0 16,1 0-16,-1 0 0,0 0 15,1 23 1,-1-23-16,0 0 0,1 0 16,22 0-1,-23 0-15,1 0 16,-1 0-16,0 0 15,24 0-15,-24 0 16,1 0-16,22 0 16,-23 0-16,1 0 15,-1 0-15,0 0 16,24 0-16,-24 0 16,1 0-16,-1 0 15,0 0-15,24 0 16,-24 0-16,0 0 15,1 0-15,-1 0 16,0 0-16,1 0 16,-1 0-1,0 0 1,1 0 0,-1 0-1,0 0 1,0 0-1,1 0 1,-1 0 0,0 0-1,1 0 1,-1 0 0,0 0-1,1 0 16,-1 0 1,0 0 46,-46-23 0</inkml:trace>
  <inkml:trace contextRef="#ctx0" brushRef="#br0" timeOffset="444">1678 676 0,'0'23'94,"23"-23"-94,1 23 16,-1-23-16,-23 24 15,23-24-15,1 23 16,-24 0-1,23-23-15,-23 23 0,0 1 16,0-1 0,0 0-1,-23-23 1,-1 24-16,1-24 16,0 23-16,-24 0 15,24 1-15,-24-1 16,24 0-16,-24-23 15,24 23-15,0-23 16</inkml:trace>
  <inkml:trace contextRef="#ctx0" brushRef="#br0" timeOffset="1345">1375 396 0,'-23'-70'47,"0"70"-32,-1 0 1,24 23 0,-23 1-16,23-1 15,0 24-15,0-1 16,0-22-16,0 22 16,0-23-16,23-23 31,1 0-16,-24-23-15,23-23 16,0-1-16,-23 0 16,24 24-16,-24-24 15,0 24-15,23 23 16,-23 23 0,0 1-1,0 22-15,23 1 16,-23 0-16,23-1 15,-23-23-15,24 1 16,-1-24 0,-23-24-16</inkml:trace>
  <inkml:trace contextRef="#ctx0" brushRef="#br0" timeOffset="1884">1608 326 0,'-23'0'47,"23"23"-47,-23 1 16,23 22-16,0-22 15,0-1-15,0 0 16,0 1-16,0-48 47,23 1-47,-23 0 15,23-24 1,-23 0-16,24 24 0,-24-23 16,23 22-16,-23-22 15,0 22-15,0 1 16,0-24-16,0 24 15,0 0 1,0-1-16,-23 24 78,23 24-62,0 22-16,0 24 15,0 0-15,0 0 0,0 0 16,0 0-16,0-23 16,0-1-16,0-23 15,0 1-15,23-24 16,0-24 0</inkml:trace>
  <inkml:trace contextRef="#ctx0" brushRef="#br0" timeOffset="2580">1818 280 0,'-23'0'47,"-1"23"-16,24 0-31,0 0 16,-23 1-16,23-1 16,23-23 31,1 0-16,-1-23-16,-23-1 1,23-22-16,1-1 0,-24 1 16,0-1-16,23 0 15,-23 24-15,0 0 16,0-1-16,0 1 16,-23 0-1,23 46 141,0 0-156,-24 24 16,24-24-16,0 24 16,0-24-16,0 24 15,0 0-15,0-1 16,0 1-16,0-1 16,0-22-16,0-1 15,0 0-15,24 1 16,-1-1-1,0-23 1</inkml:trace>
  <inkml:trace contextRef="#ctx0" brushRef="#br0" timeOffset="2904">1958 256 0,'23'117'47,"-23"-71"-31,0 1-16,0-24 0,0 1 15,0-1-15,0-46 31,0-24-15,0 24-16,0-24 16,0 24-16,23-24 15,-23 24-15,24 23 16,-24-23-16,23 23 16,0 0-16,24 0 15,-24 23-15</inkml:trace>
  <inkml:trace contextRef="#ctx0" brushRef="#br0" timeOffset="4554">1515 1188 0,'0'24'109,"0"-1"-93,0 24-16,0-24 15</inkml:trace>
  <inkml:trace contextRef="#ctx0" brushRef="#br0" timeOffset="4778">1538 1515 0,'0'69'63,"-23"-22"-63,23 0 15,0-24-15,-23 24 16,23-24-16,0 0 16,0 24-16,0-24 15,0 0-15</inkml:trace>
  <inkml:trace contextRef="#ctx0" brushRef="#br0" timeOffset="4974">1492 1957 0,'23'70'47,"-23"-46"-32,0-1 1,0 0-16,0 24 15,0-24-15,0 24 16,0-1-16,0 1 16,0-1-16,-23 1 15</inkml:trace>
  <inkml:trace contextRef="#ctx0" brushRef="#br0" timeOffset="5205">1492 2656 0,'0'70'47,"0"-46"-31,0-1-1,0 0 16,0 1-15,0-1-16</inkml:trace>
  <inkml:trace contextRef="#ctx0" brushRef="#br0" timeOffset="5438">1492 2913 0,'0'23'78,"0"0"-62</inkml:trace>
  <inkml:trace contextRef="#ctx0" brushRef="#br0" timeOffset="5813">1492 2913 0,'-70'70'0,"70"-47"78,23-23-62,-23 23-16,23-23 16,-23 24-1,24-24-15,-1-24 32,0-22-17,-23 22-15,24-22 16,-1 22-16,-23-22 15</inkml:trace>
  <inkml:trace contextRef="#ctx0" brushRef="#br0" timeOffset="6556">1632 3146 0,'0'93'62,"0"-70"-62,0 24 16,0-1-16,-24 1 15,24 0-15,-23 23 0,23-24 16,0 1-16,0-1 16,-23-22-16,23-1 15</inkml:trace>
  <inkml:trace contextRef="#ctx0" brushRef="#br0" timeOffset="7246">1608 3099 0,'24'0'47,"-1"0"-32,0 0-15,0 0 16,1-23-16,-1 23 15,24-23-15,-24 23 16,24 0-16,-1-24 16,-23 24-16,24 0 15,-24 0-15,24 0 16,-24 0-16,1 0 0,-1 0 16,0 0-16,1 0 15,-1 0 1,0 0-1,0 0 1,-23 24 93,0-1-93,0 0 0,0 0-16,0 1 15,0-1-15,0 0 16,0 24-16,0-24 16,0 24-16,0-1 15,0 1-15,0 0 16,0-1-16,0-22 15,0 22-15,0-23 16,24-23 15,-24-23-15</inkml:trace>
  <inkml:trace contextRef="#ctx0" brushRef="#br0" timeOffset="7779">1655 3658 0,'23'0'63,"0"0"-63,1-23 15,-1 23 1,0 0-16,24 0 16,-24-23-16,1 23 0,22 0 15,1 0-15,-24 0 16,0 0-16,24 0 15,-24 0-15,1 0 16,-1 0-16,0 0 16,1 0 31,-24 23-32</inkml:trace>
  <inkml:trace contextRef="#ctx0" brushRef="#br0" timeOffset="10674">1958 3332 0,'0'70'47,"0"-47"-32,-24-23-15,24 24 16,0-1-16,-23 0 16,23 1-16,-23-1 15,0-23-15,23 23 16,-24-23-1,1 0 1,0 0 0,23-23 46,0 0-62,0-1 0,0 1 16,0 0-1,0-1-15,23 1 16,-23 0 0,23-1-16,1 1 15,-24 0-15,0 0 16,23-24-16,-23 24 16,23-1-1,-46 1 32,0 23-31,-1 0-1,24 23 1,-23-23-16,23 24 16,-23-1-1,23 0 32,0 1-47,23-1 16,-23 0-16,23 0 15,1 24-15,-1-24 16,0 1-16,0-1 16,1 0-16,-1 1 0,0-1 15,1-23-15,-24 23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1:11.4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0,'0'23'16,"23"1"-1,0-24 1,1 23-16,-1 0 16,0-23-16,24 24 15,-1-1-15,-22-23 16,-1 23-16,0-23 0,1 0 16,-24 23 15,-24 1-16,1-1 1,-24 0-16,24 1 16,0-1-16,-1-23 31,48 23 31,-1 1-62,0-1 16,-23 0-16,24 24 16,-24-1-16,0 1 15,0 23-15,0-24 16,0-22-16,0 22 16,0-22-16,-24-24 46,1-24-30,23 1-16,-23-24 16,-1 24-16,-22-23 15,23 22-15,-24 1 0,24 0 16,-1 23-16,1-24 16,0 24-16,46-23 46,0 23-46,1 0 16,-1 0-16,0-23 16,1 23-16,-1 0 15,0 0-15,0 0 16,1 0-16,-24 23 31,0 0-31,-24 24 16,24 0-16,-23-24 0,0 0 15,23 0 1,0-46 62,46 0-78,-22 0 16,22-1-16,1-22 15,0 22-15,-1-22 16,1 22-16,-1 1 16,-46 0-16,24 23 0,-48 0 47,1 23-47,0 0 15,-1 1-15,1 22 16,0-46-16,23 24 15,-23-24-15,23 23 16,23-23 31,0 23-47,0-23 16,1 0-16,-1 0 15,24 0-15,-24 0 16,-70 0 31,1 0-47</inkml:trace>
  <inkml:trace contextRef="#ctx0" brushRef="#br0" timeOffset="591">0 419 0,'116'47'63,"-92"0"-63,-24 23 0,23-1 15,-23 1-15,0 0 16,0-23-16,23-24 15,-23 1-15,0-1 16,23 0-16,1-23 16,-1 0-1,24 0 1,-24-23 0,47-24-16,-24-23 15,24 24-15,-23-1 16,0 0-16,-24 24 15,0 0-15,0 0 0,1-1 16,-1 1 0,-23 0-1,0-1-15,0 1 16,0 0 0,0-1-1,23 24-15,-23 24 63,0 22-63,0 1 15,0 23 1,0 0-16,0-24 0,0 1 16,0 0-16,0-24 15,0 0-15,0 1 16</inkml:trace>
  <inkml:trace contextRef="#ctx0" brushRef="#br0" timeOffset="839">1025 117 0,'23'93'47,"-23"-70"-31,24-23-16</inkml:trace>
  <inkml:trace contextRef="#ctx0" brushRef="#br0" timeOffset="1220">1235 117 0,'-117'116'62,"71"-93"-62,-1 24 16,0 0-16,24-24 15,0 0-15,-1-23 16,48 0 31,-1 0-47,0-23 15,24 23 1,-24-23-16,24-1 0,23 1 16,-24 0-16,1-1 15,0 1-15,-24 23 16,0-23-16,1 23 16,-24-24-1,-24 24 1,1 0-16,0-23 15,-24 23-15</inkml:trace>
  <inkml:trace contextRef="#ctx0" brushRef="#br0" timeOffset="1439">1235 117 0,'-93'-94'0,"93"257"46,23-93-30,-23 24-16,0-25 16,0 1-16,0 0 15,0-23-15,0-24 16,0-46 15,0-24-31</inkml:trace>
  <inkml:trace contextRef="#ctx0" brushRef="#br0" timeOffset="1792">1142 256 0,'-94'140'32,"71"-117"-17,0 24-15,-1-24 16,1 1-16,23-48 47,23 1-32,1 23-15,22-23 0,-22 23 16,-1 0-16,24-24 16,-1 24-16,1-23 15,-1 0-15,1 23 16,0-23-16,-24 23 15,0-24-15,-46 48 47,-24-24-47,24 23 16,-24-23-16,24 0 16</inkml:trace>
  <inkml:trace contextRef="#ctx0" brushRef="#br0" timeOffset="2121">1142 256 0,'69'117'0,"-92"-24"47,23-46-32,-23-1-15,23 1 16,-23-1-16,-1 1 16,24-24-16,-23 24 15,23-24 1,0 1 15,23-24-31,1 23 16,22-23-16,-23 0 15,1 23 1,-1-23-16,0 0 0,1 24 16,-1-24-16,0 0 15,-46 0 32,0 0-47,-1 0 16</inkml:trace>
  <inkml:trace contextRef="#ctx0" brushRef="#br0" timeOffset="2399">1025 652 0,'23'-46'47,"1"23"-47,-1-1 15,24 1-15,-1 23 16,-23 0-16,1 0 16,-24 23-1,0 24-15,0-1 16,0 24-16,-24-23 15,24 0-15,-23-1 16,0-22-16,23-1 16,0-46-1</inkml:trace>
  <inkml:trace contextRef="#ctx0" brushRef="#br0" timeOffset="2984">1398 233 0,'116'-47'47,"-139"94"-31,0 0-16,-1-1 15,1 1-15,23-24 16,-23 0-16,46-23 31,0-23-15,1 23-16,-24-23 15,23 23-15,0-23 16,1 23-16,-1-24 16,0 24-16,1 0 15,-1 0-15,0 24 16,-23 22-16,0 1 15,0 23-15,-23 0 16,0-24-16,-1 24 16,1-23-16,0-24 0,-1 0 15,1 1 1,0-24-16,-1 0 0,1 0 16,23-47-16,-23 24 15,23-47-15,0 46 16,0-22-16,0 23 15,0-1-15,23 24 32,0 0-17,24 0-15,-24 0 16,24 24-16,-24-1 16,24 0-16,-24 24 15,0-24-15,1-23 16,-1 23-16,0 1 15,-23-1-15,0 0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1:18.6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25 447 0,'24'117'31,"-24"-71"-15,0 1-16,0-24 0,0 24 16,0-24-16,23-23 15</inkml:trace>
  <inkml:trace contextRef="#ctx0" brushRef="#br0" timeOffset="481">72 564 0,'23'-24'63,"24"24"-47,-1-23-16,1 23 0,0 0 15,-24-23-15,24 23 16,-24 0-16,0 0 15,-23 23 1,-23 0-16,-24 24 16,1 23-16,-1-24 15,-23 1-15,24 0 16,22-24-16,1 0 16,0 1-16,-1-24 15,24-24 16,24 24-31,-1-23 16,0 0-16,1 23 16,-1-24-16,0 24 15,0 0-15,-23 24 16,0 46 0,-23-1-16,0 1 15,-24 0-15,24-23 16,0 0-16,-1-1 15,1-23-15,23-46 32</inkml:trace>
  <inkml:trace contextRef="#ctx0" brushRef="#br0" timeOffset="676">375 867 0,'70'93'62,"-70"-70"-62,23 0 16,0-23-16,-23 24 16,0-1-1,0 0-15</inkml:trace>
  <inkml:trace contextRef="#ctx0" brushRef="#br0" timeOffset="999">655 540 0,'139'-70'32,"-69"24"-32,0 23 15,23-24 1,-23 24-16,0-24 0,-23 24 15,-1 23-15,-22 0 16,-1-24-16,-70 48 31,1-1-31</inkml:trace>
  <inkml:trace contextRef="#ctx0" brushRef="#br0" timeOffset="1149">934 307 0</inkml:trace>
  <inkml:trace contextRef="#ctx0" brushRef="#br0" timeOffset="1770">841 284 0,'0'47'46,"23"-1"-30,-23-22-16,24-1 16,-24 0-1,23-23 1,0-23 0</inkml:trace>
  <inkml:trace contextRef="#ctx0" brushRef="#br0" timeOffset="1936">1074 237 0,'0'117'31,"0"-70"-15,-23-1-16,-1-23 16,24 24-16,-23-24 15,0-23-15,-1 24 16</inkml:trace>
  <inkml:trace contextRef="#ctx0" brushRef="#br0" timeOffset="2169">957 470 0,'-23'117'31,"0"-70"-16,0 22-15,-1-22 16,1 0-16,-24-1 16,24 1-16,0-1 15,-1-22-15,1-1 16,0-23 0,23-23-16,0-24 15,0 1-15</inkml:trace>
  <inkml:trace contextRef="#ctx0" brushRef="#br0" timeOffset="2536">794 657 0,'117'70'63,"-94"-47"-63,0 24 15,-23-1-15,0 1 16,24 23-16,-24-47 15,0 24-15,0-24 16,0 0-16,-24 1 16,1-24-16,0 0 15,0 0-15,-1 0 16,1 0-16,0 0 16,-1 0-16,1-24 0,23 1 46,23 0-30,1-1 0,-1 1-16,24 0 15,-24-24-15,23 24 16,-22 0-16,-24-1 16,23 1-16</inkml:trace>
  <inkml:trace contextRef="#ctx0" brushRef="#br0" timeOffset="3038">1051 727 0,'116'-93'47,"-69"69"-47,-1-22 15,1 22-15,-24 1 16,1 0-16,-24-1 15,-24 24 1,1 0-16,0 0 16,-24 0-16,24 0 15,-1 0-15,1 0 16,0 24 15,23-1-31,0 0 0,0 24 16,0 0-16,0 22 15,0-22-15,-23 0 16,23-1-16,0 1 16,-24-24-16,24 0 15,0-46 17,0 0-17,24 0-15,-1 23 16,0 0-16,0 0 15,1 0 1,22 0-16,1 23 0,-24-23 16,1 23-16,-1-23 15</inkml:trace>
  <inkml:trace contextRef="#ctx0" brushRef="#br0" timeOffset="3233">1260 377 0,'117'47'47,"-94"-24"-47,-23 0 16,23-23-16</inkml:trace>
  <inkml:trace contextRef="#ctx0" brushRef="#br0" timeOffset="3442">1587 377 0,'116'0'31,"-69"0"-31,-24 0 16,-23-23-16,-47 46 47,24 1-47,-23-24 15</inkml:trace>
  <inkml:trace contextRef="#ctx0" brushRef="#br0" timeOffset="3608">1587 377 0,'0'70'0,"0"23"31,0-46-31,0 0 0,0-1 16,0 1-16,0-24 15,0 0-15,0 1 16</inkml:trace>
  <inkml:trace contextRef="#ctx0" brushRef="#br0" timeOffset="3826">1680 424 0,'23'140'32,"-23"-70"-17,0-1-15,0 1 16,0 0-16,0 0 16,0-23-16,0-1 15,0-22-15,0-1 16,0 0-16,-23 1 15</inkml:trace>
  <inkml:trace contextRef="#ctx0" brushRef="#br0" timeOffset="4178">1540 634 0,'93'-47'47,"-69"47"-31,-24-23-16,23 23 16,-23 23-1,0 0-15,-23 24 16,23-24-16,0 0 15,0 1-15,23-24 47,0 0-31,-46 23 31</inkml:trace>
  <inkml:trace contextRef="#ctx0" brushRef="#br0" timeOffset="4577">1493 867 0,'140'-94'47,"-93"48"-32,-1 22-15,1-22 16,0-1-16,-24 1 16,24-1-16,-24 24 15,0-24-15,24 24 16,-24 0-16,0 23 16,-23-24-16,24 24 15,-1 24 1,-23-1-16,23 0 15,-23 24-15,0-24 16,0 24-16,0-1 16,0 24-16,-23-23 15,0-1-15,-1 1 16,1 0-16,0-1 16,-24-23-16,24 1 15,-24-24-15,24 0 16,0 0-16,23-47 15,0 1-15</inkml:trace>
  <inkml:trace contextRef="#ctx0" brushRef="#br0" timeOffset="4740">1843 727 0,'116'46'47,"-92"-22"-31,-1-1-16,24 0 15,-24 1-15,0-1 16,1-23-16,-1 23 16,0-23-1</inkml:trace>
  <inkml:trace contextRef="#ctx0" brushRef="#br0" timeOffset="5506">2472 354 0,'93'-23'63,"-93"46"-48,-23 24-15,0-1 16,-1-23-16,1 24 0,0-24 15,23 1 1,0-1-16,0 0 16,23-23 15,24 0-31,-24 0 16,0 0-16,24 0 15,-24 24-15,1-1 16,-1 0-16,0 0 15,-23 24-15,0 0 16,0 23-16,-23-24 16,0 24-16,-1-23 15,1-24-15,23 0 16,-23 1-16,-1-48 31,24 1-31,-23-24 16,23 1-16,-23-1 15,-1 1-15,24 22 16,-23 1-16,0 0 16,23-1-1,0 1 1</inkml:trace>
  <inkml:trace contextRef="#ctx0" brushRef="#br0" timeOffset="5768">3055 191 0,'46'23'47,"-46"0"-32,0 1-15,0-1 16,0 0-16</inkml:trace>
  <inkml:trace contextRef="#ctx0" brushRef="#br0" timeOffset="6167">3288 237 0,'-47'24'47,"-23"22"-31,24-22-16,-1 22 15,0 1-15,1-24 16,-1 0-16,24-23 0,46 0 63,0 0-63,24 0 15,-24-23-15,24 0 16,23 0-16,-23-1 15,22 1-15,1 0 16,-23-24-16,-24 24 16,1 23-16,-24-24 15,-24 24 1,1 0 0,-24 0-16,24 0 0,0-23 15</inkml:trace>
  <inkml:trace contextRef="#ctx0" brushRef="#br0" timeOffset="6360">3288 237 0,'-93'-116'16,"93"232"31,23-46-47,-23 0 15,0-23-15,0 23 16,0-24-16,0 1 15,0-24-15,0 1 0,0-1 16,-23-23 0</inkml:trace>
  <inkml:trace contextRef="#ctx0" brushRef="#br0" timeOffset="6728">3195 401 0,'-117'116'47,"94"-69"-47,-1-1 15,1-22-15,0-1 16,-1 0-16,24-46 31,24 0-31,-1-1 16,0 1-16,1 0 15,22 23-15,-22-24 16,22 1-16,1 0 16,-1-1-16,24 1 15,-23 0-15,-24 23 16,24 0-16,-70 23 47,-1 0-32,-22-23-15,22 24 16,1-24-16,0 23 0,-1-23 16</inkml:trace>
  <inkml:trace contextRef="#ctx0" brushRef="#br0" timeOffset="7020">3195 401 0,'46'116'16,"-46"1"31,0-71-47,-23-23 15,23 24-15,-23-24 16,23 1-16,0-1 16,0 0-16,0 1 15,0-1 17,23-23-17,0 0-15,0 0 16,1 23-16,-1-23 15,0 0-15,1 23 16,-1-23-16,-46 24 47,-1-24-47,1 0 16</inkml:trace>
  <inkml:trace contextRef="#ctx0" brushRef="#br0" timeOffset="7290">3055 703 0,'140'-23'47,"-94"23"-47,-23 0 16,1 0-16,-1 0 15,-23 47-15,0-24 16,0 47-16,-23-23 16,-1-1-16,1 1 15,0-1-15,23-22 16,-23-1-16,-1-23 16,24-23-1,0-24-15</inkml:trace>
  <inkml:trace contextRef="#ctx0" brushRef="#br0" timeOffset="7680">3381 401 0,'116'-70'32,"-92"70"-32,-24 23 31,0 24-31,0-1 15,-24 1 1,24-24-16,-23 0 0,46-23 31,1 0-15,-1-23 0,0 23-16,-23-23 15,24 23-15,-1 0 16,0 0-1,-23 46 1,0-22-16,0 46 16,0-24-16,-23 24 15,0-23-15,-1-1 16,1-22-16,0-1 16,-1-23-16,1 0 15,23-47-15,0 24 16</inkml:trace>
  <inkml:trace contextRef="#ctx0" brushRef="#br0" timeOffset="7838">3474 727 0,'23'-24'63,"1"24"-63,-1 0 16,0 24-16,24-24 15,-24 0-15,1 0 16,-24 23-16,23-23 15,0 23-15,0 1 0</inkml:trace>
  <inkml:trace contextRef="#ctx0" brushRef="#br0" timeOffset="8423">4010 331 0,'-116'46'47,"92"-22"-47,1 22 16,0-23-16,-1 1 15,1-24-15,23 23 0,23-23 63,1 0-48,-1 0-15,0 0 16,1 0-16,22 0 16,-23 23-1,-23 1-15,0-1 16,0 24-16,-23-24 0,0 23 15,0 1 1,-1 0-16,24-24 16,24-23 31,-1 23-32,0-23 1,0 24-16,-23-1 15,24 0-15,-24 0 16,0 1-16,0-1 16,0-46 15,0-1-15,0-22-16,23-24 0,-23 23 15,23-23 1</inkml:trace>
  <inkml:trace contextRef="#ctx0" brushRef="#br0" timeOffset="8858">4080 354 0,'47'70'62,"-24"0"-62,-23-24 16,0 24-16,0 0 15,0-23-15,0-24 0,0 0 16,0 1 0,0-71 15,0 0-31,23 1 16,-23-24-16,24 0 15,-24 0-15,23 0 16,-23 0-16,23 24 15,-23-1-15,23 47 16,1 0-16,-1 0 16,0 23-1,1 47-15,-24-23 16,23 23-16,-23 23 16,0-23-16,0 23 15,0-23-15,0 0 0,0-23 16,0-1-16,0-23 15,0 1-15,0-1 16,-23-23-16,-1 0 16,1-47-16</inkml:trace>
  <inkml:trace contextRef="#ctx0" brushRef="#br0" timeOffset="9398">4243 587 0,'0'-47'47,"23"24"-47,1 23 16,-1 0-16,0 0 15,1 0-15,-1 0 16,-23 23 0,-23 24-1,-1-24-15,-22 24 16,22-24-16,1 24 15,23-24 1,23-46 47,1 23-63,-1 0 15,-46 23 16,-24 24-15,24-24-16,0 24 16,-24-24-16,24 0 15,23 0-15,-24-23 16,48 0 46,-1 0-62,24 0 0,-24-23 16,47 0-16,-24 0 16,24-1-16,-23 1 15,23 0-15,0-1 16,-24 24-16,-22 0 16</inkml:trace>
  <inkml:trace contextRef="#ctx0" brushRef="#br0" timeOffset="10634">4732 377 0,'94'-23'63,"-71"0"-48,0 23-15,1-24 16,-48 48 15,-22-1-31,22 0 16,1 1-16,0-1 16,-1 0-16,24 0 15,-23 24-15,23-24 16,0 24-16,0 0 15,0 22-15,0-22 16,0 0-16,23-1 16,-23-22-16,24-1 15,-1-23-15,0 0 16,1 0 0,-24-23-16,23-24 0,0 0 15,1 24-15,-24-47 16,23 47-16,-23-24 15,0 24-15,0 0 16,-23-1-16,-1 24 16,1-23-16,0 23 15,-1 0-15,1 23 16,0-23-16,-1 24 16,1-1-16,23 0 15,-23 1-15,23-1 16,0 0-16,23 0 15,0-23 1,1 0-16,-1 0 0,0 0 16,24-46-1,0-1-15,-24 1 0,24-24 16</inkml:trace>
  <inkml:trace contextRef="#ctx0" brushRef="#br0" timeOffset="11151">5152 261 0,'-70'93'32,"47"-23"-17,-1-24-15,1 1 16,0-24-16,23 1 0,0-1 16,23-23 15,0-23-31,1-24 15,-1 24-15,0 23 16,1-24-16,-1 24 16,0-23-16,1 23 15,-1 0-15,0 0 16,0 47-16,-23-24 16,0 47-16,0-23 15,0 22-15,0-22 16,-23 0-16,23-24 15,-23 0-15,23 1 16,-23-1-16,-1-23 16,1 0-16,-24 0 15,24 0-15,0-23 16,-1-1-16,24-22 16,-23 22-16,23-22 15,0-1-15,0 1 16,0 22-16,0 1 15,23 23 1,1 0 0,-1 0-16,0 0 15,24 0-15,-24 0 16,1 0-16,-1 0 16,0 0-16</inkml:trace>
  <inkml:trace contextRef="#ctx0" brushRef="#br0" timeOffset="11330">5595 237 0,'23'0'62</inkml:trace>
  <inkml:trace contextRef="#ctx0" brushRef="#br0" timeOffset="12704">5898 4 0,'70'0'47,"-47"0"-32,-23 24-15,0-1 16,0 0-1,0 1 48,-47-24-63,24 23 16,-24 0-16,1 24 15,-1-24-15,1 24 16,-1-24-16,0 0 15,24 1-15,0-24 16,46 0 31,0-24-47,1 24 16,-1-23-16,24 0 15,-24-1-15,23 24 16,1-23-16,0 0 15,-1 23-15,1-24 16,-24 24-16,0 0 16,-23 24-1,-23-1 1,0 0-16,0 1 16,-1-24-16,24 23 15,-23-23 1,0 23-1,-1 1 1,24-1-16,-23 24 16,0-1-16,23 1 15,-24 23-15,24 0 16,0-1-16,0-22 16,0-24-16,0 1 15,0-1-15,0-70 47,24 24-47,-24-24 16,23 1-1,-23-1-15,23 1 0,-23-1 16,24 0-16,-24 24 16,23 0-16,0 0 15,1 23 16,-1 23-31,-23 0 16,23 0-16,0 47 16,-23-23-16,24 23 15,-24 0-15,0-24 16,0 24-16,0-23 0,0-24 16,0 0-16,0 1 15,0-1-15,-24-23 16,1 0-1,0-23 1,0-24-16,23 1 16,-24-1-16,1 0 15,0 1-15,23-1 16,0 1-16,-24 22 16,24 1-16,0 0 15,0-1 1,24 24-16,-1 0 15,0 0 1,1 0-16,-1 0 16,-23 24-16,0-1 15,0 24-15,-23-24 16,23 0-16,-24 0 16,1 1-16,46-24 46,1-24-30,-1 24 0,-23-23-16,23 23 15,-23 23 17,0 1-32,0-1 15,-23-23-15,23 23 16,-23-23-16,23 24 0</inkml:trace>
  <inkml:trace contextRef="#ctx0" brushRef="#br0" timeOffset="13070">5595 4 0,'46'70'47,"-22"-46"-47,-1-24 16,0 23-1,-23 0-15,24-23 0,-24 23 16,23 1-16</inkml:trace>
  <inkml:trace contextRef="#ctx0" brushRef="#br0" timeOffset="13416">6177 470 0,'117'-69'32,"-94"45"-17,24 1-15,-24 0 16,0 23-16</inkml:trace>
  <inkml:trace contextRef="#ctx0" brushRef="#br0" timeOffset="13918">6294 307 0,'0'70'63,"0"-23"-63,23-1 15,-23 24-15,0 0 16,0-23-16,23-1 15,-23 1-15,0-24 16,0 1-16,24-24 16,-24-24 15,0 1-31,23 0 16,-23-24-16,23 24 15,-23-24-15,24 24 16,-1-24-16,0 1 15,0 22-15,24-22 16,-24-1-16,24 1 16,0-1-16,-1 0 15,-22 24-15,22 23 16,-23-23-16,1 23 0,-1 0 16,-23 23-1,0 0-15,0 24 16,-23 0-16,-1-1 0,24 1 15,-23-24-15,0 24 16,0-24-16,-1 0 16,1 1-16,23-1 15,-23-23 1,23-23-16,0-1 16,0-22-16,0-24 15,0 23-15</inkml:trace>
  <inkml:trace contextRef="#ctx0" brushRef="#br0" timeOffset="14084">6667 144 0,'0'140'47,"0"-70"-47,-24-23 16,24 22-16,-23-22 15,0 0-15,23-24 16,-24 0-16,1 1 15,0-24 1</inkml:trace>
  <inkml:trace contextRef="#ctx0" brushRef="#br0" timeOffset="14338">6503 331 0,'0'163'31,"0"-117"-31,0 24 16,0 0-16,0-23 16,24-1-16,-1-22 15,-23-1-15,23-23 16,-23 23-16,24-23 16,-1 0-16,0 0 15,24-23-15,-24 23 16,1-47-16,22 24 15,-23 0-15,1-24 16,-24 1-16</inkml:trace>
  <inkml:trace contextRef="#ctx0" brushRef="#br0" timeOffset="14798">6853 470 0,'117'-69'47,"-71"45"-47,-23 24 16,24-23-16,-24 0 16,-23-1-1,0 1 1,-23 23-16,0-23 15,-1 23 1,1 0 31,23 23-47,0 0 16,0 24-16,-23 23 15,23-24-15,0 24 16,0 0-16,0-23 15,0-24-15,0 24 16,0-24 0,23-23-16,0 0 15,1-23 1,-24-24-16,23 1 16,0-1-16,1-23 15,22-23-15</inkml:trace>
  <inkml:trace contextRef="#ctx0" brushRef="#br0" timeOffset="15059">7412 4 0,'0'117'15,"-23"-71"-15,23 24 16,0-23-1,0 23-15,23-23 0,-23-1 16,24-23-16,-24 1 16,23-24-1,0-24 1,1 1-16,-1 0 16,-23-24-16,0 24 15,0 0-15,0-1 16,0 1-16</inkml:trace>
  <inkml:trace contextRef="#ctx0" brushRef="#br0" timeOffset="15314">7249 377 0,'-23'93'31,"23"-46"-15,0 0-16,0-24 15,0 24-15,23-24 16,0 23-16,1-22 16,-1-1-16,0-23 15,24 23-15,-24-23 16,1 0-16,22 0 16,1 0-16,-1-23 15,1 0-15,-24-24 16,24 24-16,-24-24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1:41.9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165 746 0,'24'0'63,"-48"23"15,1 24-62,0 0-16,-24-1 15,24-22-15,0 22 16,-1-46-16</inkml:trace>
  <inkml:trace contextRef="#ctx0" brushRef="#br0" timeOffset="961">631 373 0,'0'-23'47</inkml:trace>
  <inkml:trace contextRef="#ctx0" brushRef="#br0" timeOffset="2050">49 327 0,'46'0'47,"-22"-24"-31,-1 24-16,24 0 16,-24 0-16,0 0 15,1-23-15,-24 46 31,-24 1-15,-22-1-16,22 24 0,-22-24 16,22 24-16,-22-24 15,46 23-15,-23-22 16,-1-1-16,24 0 16,24-23 30,-1-23-30,23 23-16,1-23 16,0-24-16,-1 24 15,1 0-15,-24-1 16,1 1-16,-1 23 0,-23-23 31,-23 23-31,23-24 16,-24 24-16</inkml:trace>
  <inkml:trace contextRef="#ctx0" brushRef="#br0" timeOffset="2283">259 350 0,'-24'47'47,"24"-1"-32,0 24-15,0 23 16,0 1-16,0-25 15,0 25-15,-23-24 16,23-1-16,0-22 16,0 0-16,0-24 0,0 0 15,0-46 17,0 0-17,0-24-15</inkml:trace>
  <inkml:trace contextRef="#ctx0" brushRef="#br0" timeOffset="2536">235 630 0,'117'93'31,"-94"-93"-15,0 23-16,1-23 15,-1 0-15,-46 0 47,23-23-31</inkml:trace>
  <inkml:trace contextRef="#ctx0" brushRef="#br0" timeOffset="3002">422 536 0,'46'140'62,"-22"-116"-62,-24 22 16,0-23-1,0-46 1,23 0 0,-23-24-1,23 1-15,1-1 0,-1 24 16,-23-1-16,23 1 15,-23 0-15,23 23 16,1 0 0,-1 0-16,0 0 15,1 23 1,-24 0-16,0 1 16,-24 22-16,1 1 15,0 0-15,-24-24 16,24 23-16,0-22 15,-1-24 1</inkml:trace>
  <inkml:trace contextRef="#ctx0" brushRef="#br0" timeOffset="3400">1028 303 0,'93'0'62,"-70"0"-62,24 0 0,-24 0 16,0 0-16,-23 24 15,0-1 1,-46 0-16,-1 1 16,-23 22-16,24 1 15</inkml:trace>
  <inkml:trace contextRef="#ctx0" brushRef="#br0" timeOffset="3655">864 583 0,'70'-23'63,"-23"23"-63,-24 0 15,24-24-15,-24 24 16,0 0-16,-23 24 15,0-1-15,0 47 16,-46 0-16,-1 23 16,24-46-16,-24 23 15,47-24-15,-23-23 16,23 1-16,23-48 31,1-22-31</inkml:trace>
  <inkml:trace contextRef="#ctx0" brushRef="#br0" timeOffset="3924">1121 700 0,'46'116'47,"-46"-93"-32,24 24-15,-24 0 16,23-24-16,0 0 15,1 0-15,-1-23 16,24 0-16,-24-23 16,23 0-16,-22-24 15,22 24-15,-22-24 16,-1 24-16,0 0 16,-23-24-16,0 24 15,0 0-15,0-24 16,-23 0-16,0 24 15</inkml:trace>
  <inkml:trace contextRef="#ctx0" brushRef="#br0" timeOffset="4135">1587 140 0,'140'24'47,"-117"-24"-47,24 0 0,-24 0 16</inkml:trace>
  <inkml:trace contextRef="#ctx0" brushRef="#br0" timeOffset="5102">1797 117 0,'-24'70'63,"24"0"-63,0-24 16,-23 1-16,23-24 15,0 24-15,0-24 16,-23 1-16,23-1 0,-24-23 15,1 23-15,0-23 16,-1 0-16,1 0 16,0 0-16,0-23 15,-1 23-15,24-23 16,0-1-16,0 1 16,0 0-1,24-1 1,-1 24-16,0 0 15,0-23-15,1 23 16,22 0-16,-22 0 16,22 0-16,-22 0 15,-48 23 17,-22 1-32,-1 22 15,24-22-15,-1-1 16,1 0-16,46-46 62,1 0-62,-1 23 16,0-24-16,1 1 16,-1 23-16,0 0 15,1-23-15,-24 46 31,0 0-31,-24 1 16,1 22-16,0-23 16,-1 24-16,1-47 15,23 23-15,0 1 16,0-48 31,23 1-47,1 23 15,-1 0 1,0 0-16,-23 23 31,0 1-31,0 22 16,-23-22-16,0 22 16,-1-23-16,1 1 15,23-1-15,0-46 47,23-1-47,1 1 16,-1 0-16,0 0 15,-23-1-15,24 1 16,-1 23-16,0 0 16,24-23-16,-24 23 15,0 0-15,1 23 0,-24 0 16,0 24-1,0-24-15,0 0 16,-24 1-16,1-1 16,0-23-16,-1 0 15</inkml:trace>
  <inkml:trace contextRef="#ctx0" brushRef="#br0" timeOffset="5478">1843 676 0,'0'70'47,"0"-23"-47,0-1 15,0 1-15,0 0 16,0-1-16,-23 1 16,23-24-16,0-46 46,-23-1-46,23-22 16,0 23-16,0-24 16,0 24-16,0-1 15,0 1-15,-24 23 63,24 23-63,-23 1 0,-24-1 15,24 0-15,0-23 16,-1 24-16,1-24 16,23-24-1</inkml:trace>
  <inkml:trace contextRef="#ctx0" brushRef="#br0" timeOffset="5664">1843 723 0,'117'46'16,"-71"-22"0,1-1-16,0 0 15,-1 1-15,-23-1 16,1 0-16,-24 1 16,23-1-16</inkml:trace>
  <inkml:trace contextRef="#ctx0" brushRef="#br0" timeOffset="5920">2356 70 0,'46'140'47,"-46"-117"-32,24 1-15,-24-1 16</inkml:trace>
  <inkml:trace contextRef="#ctx0" brushRef="#br0" timeOffset="6272">2682 140 0,'-47'70'46,"-22"-23"-30,22-1-16,-23-22 16,23 22-16,-22 1 15,45-24-15,1 1 16,0-24-16,46-24 62,24 1-62,-24 0 0,23-1 16,1 1-16,23 0 16,-23-1-16,22 1 15,-22 0-15,0-1 16,-24 24-16,-23-23 16,0 0-1</inkml:trace>
  <inkml:trace contextRef="#ctx0" brushRef="#br0" timeOffset="6490">2566 0 0,'-24'140'47,"24"-70"-47,0 0 16,0 23-16,-23-23 15,23-23-15,0 23 16,0-47-16,0 0 16,0 1-16,0-1 15,-23-23-15</inkml:trace>
  <inkml:trace contextRef="#ctx0" brushRef="#br0" timeOffset="6692">2612 373 0,'-93'117'47,"46"-71"-31,1 1-16,22-24 15,-22 24-15,23-47 16,-1 23-16,1-23 15</inkml:trace>
  <inkml:trace contextRef="#ctx0" brushRef="#br0" timeOffset="6894">2519 490 0,'140'0'31,"-117"0"-31,24 0 16,-1 23-16,-22-23 16,-24 23-16,0 1 15,0-1-15,-24 0 16,-22 1-16,-1 22 16,-23-22-16,0-1 15</inkml:trace>
  <inkml:trace contextRef="#ctx0" brushRef="#br0" timeOffset="7068">2309 816 0,'-23'0'47,"70"0"-31,-24 0 0,47-23-16,0-1 15,0 1-15,-1-23 16,1-1-16,-23 24 15,-24-1-15,-23 1 16</inkml:trace>
  <inkml:trace contextRef="#ctx0" brushRef="#br0" timeOffset="7254">2635 606 0,'-69'117'47,"22"-71"-32,24 1-15,-24 23 16,24-23-16,-24-1 16,24 1-16,0-24 15,-1 0 1,24-46 0</inkml:trace>
  <inkml:trace contextRef="#ctx0" brushRef="#br0" timeOffset="7406">2496 863 0,'139'23'32,"-92"-23"-17,0 23-15,-1-23 16,1 24-16,-24-24 16,-23 23-16,24-23 15,-24 23-15</inkml:trace>
  <inkml:trace contextRef="#ctx0" brushRef="#br0" timeOffset="7682">2822 233 0,'163'-23'47,"-140"23"-47,24 0 16,-24 23-16,-23 1 15,0-1-15,-23 24 16,-24-1-16,-23 24 0,24-23 15</inkml:trace>
  <inkml:trace contextRef="#ctx0" brushRef="#br0" timeOffset="7862">2705 653 0,'70'-47'62,"0"24"-62,-23-24 16,-1 1-16,24 23 15,0-24-15,0 0 16,-47 24-16,1 23 0,-24-23 16,-47 23-1</inkml:trace>
  <inkml:trace contextRef="#ctx0" brushRef="#br0" timeOffset="8072">3008 280 0,'0'140'47,"0"-93"-31,0-1-16,0 1 16,0-24-16,-23 0 15,23 1-15,-23-24 16,23-24-1,-24 1-15,24 0 16</inkml:trace>
  <inkml:trace contextRef="#ctx0" brushRef="#br0" timeOffset="8260">3125 257 0,'70'116'47,"-70"-92"-47,0 22 16,0-22-16,0-1 0,0 0 15,-24-23-15,24 23 16,-23-23-16</inkml:trace>
  <inkml:trace contextRef="#ctx0" brushRef="#br0" timeOffset="8574">3358 24 0,'46'93'47,"-46"-46"-32,0-1-15,0 1 16,0-24-16,0 0 16,0 1-16,0-1 15,0 0-15,-23 1 16,23-1-1</inkml:trace>
  <inkml:trace contextRef="#ctx0" brushRef="#br0" timeOffset="8809">3544 94 0,'0'139'47,"-23"-69"-47,23-23 16,-47 23-16,24-23 16,0-1-16,-1 1 15,-22-24-15,23 0 16,-24 1-16,0-1 0,24-23 15</inkml:trace>
  <inkml:trace contextRef="#ctx0" brushRef="#br0" timeOffset="9453">3171 467 0,'47'46'47,"-47"1"-32,23-1-15,-23 1 16,0 0-16,0-1 16,0 1-16,-23-24 0,23 24 15,-23-24-15,23 0 16,-24-23-16,24 24 16,-23-24-16,0 0 15,23-24 1,-23 1-16,23 0 15,-24-1 1,48 1 31,-1 23-31,0 0-16,0-23 15,1 23-15,-1 0 0,-23-24 16,23 24-16,-23 24 31,-46 22-15,22-22-16,-22 22 15,23-22-15,-24-1 16,24 0-16,-1 0 16,48-46 46,-1 23-46,0-23-1,24 23-15,-1-23 0,24 23 16,-23-24-16,23 1 16,0 23-16,0-23 15,0 23-15,-24 0 16,-23 0-16,24-24 15,-47 48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3:01.9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187 210 0,'-24'23'203,"24"0"-203,0 0 16,0 24-16,0-24 15,0 24 1,-23-24-16,23 24 0,0-1 16,0 1-16,0-24 15,0 24-15,0-24 16,0 24-16,0-24 15,0 24-15,0-24 16,0 0-16,0 1 16,0 22-16,0-22 15,0 22-15,0-22 16,0 22-16,0 1 16,0-24-16,0 24 15,0-24-15,0 24 16,0-24-16,0 23 15,0-22-15,0 22 0,0 1 16,0-24-16,0 24 16,0-1-16,0 1 15,0 0-15,0-24 16,0 24-16,0-1 16,0 1-16,0-1 15,0 1-15,0-24 16,0 24-16,0 0 15,0-1-15,0-23 16,0 24-16,0 0 16,0 23-16,0-24 15,0 1-15,0-1 0,0 1 16,0 0-16,0-24 16,0 24-16,0-1 15,0 1-15,0-1 16,0 1-16,0 0 15,0-1-15,0 1 16,0 23-16,0-24 16,0 24-16,0-23 15,0-1-15,0 1 16,0 0-16,0-1 16,0 1-16,0-1 15,0-22-15,0 22 16,0 1-16,0-24 0,0 24 15,0-24-15,0 0 16,0 1-16,0 22 16,0 1-16,-23-24 15,23 24-15,0-24 16,0 0-16,0 24 16,0 0-16,0-24 15,0 24-15,0-1 16,0-23-16,0 1 15,0 22-15,0-22 16,0-1-16,0 0 16,-23 1-16,23 22 0,0 1 15,0-24-15,0 24 16,0-24-16,0 24 16,0-24-16,0 24 15,0-24-15,0 0 16,0 0-16,0 24 15,0-24-15,0 1 16,0 22-16,0-22 16,-24 22-16,24-23 15,0 1-15,0-1 16,0 24-16,0-24 16,0 0-16,0 1 15,0-1-15,0 0 0,-23 1 16,23 22-1,0-23-15,0 24 0,0 0 16,0-24-16,0 0 16,0 24-16,0-24 15,0 24-15,0-1 16,0-22-16,0 22 16,0-22-16,0 22 15,0 1-15,0-24 16,0 24-16,0-1 15,0-22-15,0 22 16,0-23-16,0 1 0,0-1 16,0 0-1,0 1-15,0-1 16,0 0-16,0 1 16,0-1 15,0-46 31,0-24-62,-23-23 16,-1-23-16</inkml:trace>
  <inkml:trace contextRef="#ctx0" brushRef="#br0" timeOffset="1813">70 1514 0,'24'0'125,"-1"-23"-125,0 23 15,0 0-15,1 0 16,-1 0-16,0-23 16,24 23-16,-24 0 0,1 0 15,22 0-15,1-23 16,-1 23-16,1 0 16,0-24-16,-1 24 15,1 0-15,-1 0 16,1 0-16,-24 0 15,24 0-15,0 0 16,-24-23-16,23 23 16,1 0-16,0 0 15,-1 0-15,1 0 16,-1-23-16,1 23 16,0 0-16,-1 0 15,1-24-15,0 24 0,-1 0 16,1 0-1,-1-23-15,-22 23 0,22 0 16,1 0-16,-24 0 16,24 0-16,-1 0 15,1 0-15,0 0 16,-1-23-16,1 23 16,-1-24-16,1 24 15,23-23-15,-24 23 16,24-23-16,0 23 15,0-23-15,0 23 16,23 0-16,-23 0 16,0-24-16,0 24 0,0 0 15,-23 0-15,22-23 16,-22 23-16,0 0 16,-24 0-16,24 0 15,-24 0-15,0 0 16,1 0-16,-1 0 15,23 0-15,-22 0 16,-1 0-16,0 0 16,1 0-16,-1 23 15,0-23-15,1 0 16,-1 0-16,23 0 16,-22 0-16,22 0 15,1 24-15,-24-24 16,24 0-16,-1 0 0,1 0 15,-24 23-15,24-23 16,-24 0-16,1 0 16,-1 0-16,24 0 15,-24 0-15,0 0 16,24 0-16,-24 0 16,0 0-16,1 0 15,-1 0-15,0 0 16,1 0-16,-1 0 15,0 0-15,0 0 16,1 0 0,-1 0-16,0 0 15,1 0 17,-24-23-17,0-1 16,-24 24-31</inkml:trace>
  <inkml:trace contextRef="#ctx0" brushRef="#br0" timeOffset="3380">47 3169 0,'23'0'47,"1"0"-31,-1 0 0,0 23-16,0-23 15,1 0-15,-1 0 0,24 0 16,-24 0-1,24 0-15,-1 0 0,1 0 16,-1 0-16,1 0 16,23 0-16,0 0 15,-24 0-15,24 0 16,-23 0-16,0 0 16,22-23-16,1 23 15,0-23-15,0 23 16,0-24-16,0 1 15,0 23-15,0 0 16,-24 0-16,1 0 0,23-23 16,-23 23-1,-1 0-15,24 0 0,-23 0 16,-1 0-16,1-24 16,23 24-16,-24 0 15,1 0-15,23 0 16,-24 0-16,24 0 15,0 0-15,-23 0 16,23 0-16,0 0 16,-24 0-16,1 0 15,23 0-15,-24 0 16,24 0-16,-23 0 16,0 0-16,22 0 15,-22 0-15,0 0 16,-1 0-16,1 0 0,0 0 15,-1 0-15,1 0 16,-24 0-16,24 0 16,-1-23-16,1 23 15,-1-23-15,1 23 16,0 0-16,-1-23 16,-22 23-16,22 0 15,-23-24-15,24 24 16,0 0-16,-24 0 15,24 0-15,-1 0 16,1-23-16,-24 23 16,24 0-16,-24 0 15,0 0-15,1 0 0,-1 0 16,0 0 0,1 0-1,-1 0 1,0 0-1,0 0 1,1 0 0,-1 0-1,0-23-15,-23-1 16,24-22-16,-1 22 16</inkml:trace>
  <inkml:trace contextRef="#ctx0" brushRef="#br0" timeOffset="5360">4335 396 0,'0'23'94,"0"1"-94,23 22 15,-23-23-15,0 1 16,0-1-16,0 24 16,0-1-16,23 1 15,-23-1-15,24 1 16,-24 23-16,0-23 16,23 23-16,-23-24 15,0 1-15,23 23 16,-23-24-16,0 24 15,0 0-15,23-23 16,-23 23-16,24-24 16,-24 1-16,23-1 0,-23 24 15,23-23-15,-23 0 16,0 22-16,24-22 16,-24 23-16,0-23 15,0 22-15,0-22 16,23 0-16,-23-24 15,0 24-15,0-1 16,0-23-16,0 1 16,0-1-16,0 0 15,0 1-15,0 22 16,0-22-16,0 22 16,0-22-16,0-1 15,0 0-15,0 0 0,0 24 16,0-24-1,0 24-15,0-24 0,0 24 16,-23-24-16,23 24 16,0-1-16,0 1 15,0-24-15,0 24 16,0-24-16,0 24 16,0-24-16,0 24 15,0-24-15,0 24 16,0-1-16,0 1 15,0-1-15,0-22 16,0 22-16,-24 24 0,24-23 16,0-1-1,0 1-15,0 23 0,0-23 16,0-1-16,0 1 16,0-1-16,0 24 15,0-23-15,0-1 16,24 24-16,-24-23 15,0 0-15,0-1 16,23 24-16,-23-23 16,0 23-16,0 0 15,0-24-15,0 1 16,0-1-16,0 1 16,0-24-16,0 1 15,23-1-15,-23 0 16,0-69 46,-23-1-62</inkml:trace>
  <inkml:trace contextRef="#ctx0" brushRef="#br0" timeOffset="7010">303 116 0,'24'0'78,"22"0"-78,1 0 16,-1-23-16,1 23 0,23 0 15,-23-23-15,22 23 16,1 0-16,-23-24 16,23 24-16,0 0 15,0-23-15,0 23 16,23 0-16,0 0 15,0 0-15,0-23 16,1 23-16,22 0 16,-23 0-16,1 0 15,-1 0-15,23 23 16,-23-23-16,1 0 16,22 0-16,-23 0 15,1 0-15,-24 0 16,23 0-16,-23 0 0,0 0 15,-24 0-15,24 23 16,0-23-16,-23 24 16,23-24-16,-24 0 15,24 23-15,0-23 16,-23 0-16,22 0 16,-22 0-16,0 0 15,-24 0-15,24 0 16,-24 0-16,23 0 15,-22 23-15,22-23 16,-22 0-16,22 0 0,-22 0 16,22 0-16,-22 0 15,-1 0-15,23 24 16,-22-24-16,22 0 16,-22 0-16,-1 0 15,0 0-15,1 0 16,-1 0-16,0 0 15,0 0-15,1 0 16,-1 0 15,0 0 1,1 0-17,-1 0 32,-23 23 125,-23 0-156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1:56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0 235 0,'23'0'63,"1"0"-48,-1 0 1,0 23 0,0-23-16,24 0 15,23 0-15,0-23 16,23-1-16,0 1 0,-23 0 16,0-1-1,0 1-15,0 23 0,0 0 16,0 0-16,0-23 15,23 23-15,-23 0 16,46-24-16,1 1 16,-1 0-16,-23-1 15,24 24-15,-47 0 16,-23 0-16,-1 0 16,-23 0-16,1 0 15,-1 0 16,-46 0 141,-1 0-156,1 0 0,-23 0-16,-1 0 0,-23 24 15,0-1-15,-23-23 16,0 23-16,-1 1 15,1-1-15,0 0 16,23 1-16,0-1 16,0-23-16,24 0 15,-1 0-15,-23 0 16,24 23-16,-1-23 16,0 0-16,1 24 15,-1-24-15,1 0 16,-24 23-16,23-23 15,0 23-15,1-23 16,-1 23-16,24-23 16,-24 24-16,24-24 15,0 0-15,-1 0 0,1 23 16,46-23 171,1 0-187,-1 0 16,24 0-16,23-23 16,-1 23-16,1-24 15,0 24-15,23-23 16,1 23-16,-1-23 16,23 23-16,1-23 15,-1-1-15,24-22 16,23 22-16,-23-22 15,0 22-15,-47 1 16,0 0-16,-46 23 16,-24 0-16,-46 0 78,0 0-63,-1 0-15,-22 0 16,-1 46-16,1-22 16,-1-1-16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1:58.7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0 169 0,'-24'0'47,"71"0"-47,0 0 15,-1-23-15,24 23 16,23-23-16,-23-1 16,0 24-16,0 0 15,23 0-15,1 0 16,-1-23-16,0 23 16,0 0-16,0-23 15,1 23-15,-1 0 16,-23 0-16,0 0 15,0 0-15,-1 0 16,1 0-16,-23 0 16,23 0-16,-24 0 0,24 0 15,24 0-15,-24 0 16,-1 0-16,1 0 16,-23-24-16,0 24 15,-1 0-15,-23 0 16,1 0-16,-1 0 15,0-23-15,1 23 16,-1 0-16,24 0 16,-24 0-16,0 0 15,0 0-15,1 0 16,-1 0-16,0 0 31,-46 0 47,-24 0-78,24 0 16,-23 0-16,-24 0 16,0 0-16,0 0 15,0 0-15,-23 23 16,-24-23-16,1 24 15,-1-1-15,1 0 16,-24-23-16,23 24 16,-22-1-16,22 0 0,24-23 15,0 0-15,23 24 16,0-24-16,0 0 16,0 0-16,23 23 15,-23-23-15,1 0 16,22 23-16,0-23 15,1 0-15,22 0 16,1 0-16,23 23 16,-23-23-16,46 0 78,24 0-63,-24 0 1,47 0-16,-23-23 16,22 0-16,1 23 15,0-23-15,23 23 16,1 0-16,-1 0 16,23 0-16,-22 0 15,22 0-15,-23 0 16,24 0-16,-24 23 15,0 0-15,0-23 16,-23 23-16,24-23 0,-48 0 16,24 0-1,-47 0-15,24 0 0,-24 0 16,-46 0 62,-24 0-62,1-23-16,-24 23 15,-23 0-15,-1 0 16,1 0-16,-23 0 0,-1 0 16,1 0-1,-24 0-15,0 0 0,24 0 16,-24 0-16,0 0 15,23 0-15,1 0 16,46 0-16,0 0 16,0 0-16,47 0 15,0 23-15,-1-23 16,48 0 31,22 0-32,-23-23 1,24 23-16,0 0 16,23-23-16,0 0 0,23 23 15,-23 0-15,46-24 16,-23 24-16,24 0 16,-24 0-16,24 0 15,22 0-15,-22 0 16,-1 0-16,24 0 15,-23 0-15,-24 0 16,0 24-16,-23-24 16,0 23-16,-23-23 15,-1 0-15,1 0 16,-24 0-16,24 0 16,-24 0-16,0 0 15,-46-23 32,0 23-31,-1 0-16,-22 0 15,-1 0-15,-23 0 16,0 0-16,1 0 16,-25 0-16,1 0 15,-23 0-15,-1 0 16,-23 0-16,24 0 15,-1 23-15,1-23 16,46 0-16,0 0 0,47 0 16,-1 0-16,1 0 15,46 0 63,1 0-62,-1 0-16,23 0 16,24 0-16,-23 0 15,23 0-15,23 0 16,-23 0-16,0 0 16,23 0-16,-46 0 0,23-23 15,0 23-15,-24 0 16,1 0-16,-24 0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2:33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186 140 0,'0'24'79,"0"22"-64,0 1-15,0 23 16,0 0-16,0 23 15,0-23-15,0 23 16,0-23-16,0 23 16,0-23-16,0-23 15,0 22-15,0-22 16,0 0-16,0-24 16,0 0-16,-23 1 15,23-1-15,-23-70 47,0 24-31,23-24-16</inkml:trace>
  <inkml:trace contextRef="#ctx0" brushRef="#br0" timeOffset="286">0 886 0,'47'70'47,"-24"0"-32,0-24-15,1 24 0,-1-23 16,0 0 0,-23-24-16,23 0 0,1-23 31,-1 0-31,-23-23 15,23 0-15,1-24 16,-24 0-16,23 1 16,-23-1-16,23 24 15,-23-24-15,24 24 16,-24-24-16</inkml:trace>
  <inkml:trace contextRef="#ctx0" brushRef="#br0" timeOffset="728">839 350 0,'-117'47'31,"71"-1"-31,23-22 16,-1 22-16,1-23 16,0 1-16,23-1 15,23-23 16,0 0-15,1 0 0,-1 0-16,0 47 15,0-24-15,-23 47 16,0-24-16,24 24 16,-24-23-16,0 0 15,0-1-15,0-23 16,0 1-16,0-1 15,0-46 1</inkml:trace>
  <inkml:trace contextRef="#ctx0" brushRef="#br0" timeOffset="952">816 303 0,'116'0'31,"-46"0"-15,-23 0-16,-1 0 16,1 0-16,-24-23 0,1 23 15,-1 0-15</inkml:trace>
  <inkml:trace contextRef="#ctx0" brushRef="#br0" timeOffset="1126">1119 164 0,'-47'93'46,"24"-47"-46,23 1 16,-24 0-16,1-24 0,23 24 16</inkml:trace>
  <inkml:trace contextRef="#ctx0" brushRef="#br0" timeOffset="2063">955 536 0,'0'140'32,"-23"-93"-32,23 23 15,0-24-15,0 1 16,0-24-16,0 1 0,0-48 31,0-22-31,23-1 16,1-23-16,-24 24 15,23-24-15,-23 23 16,23 0-16,-23 1 16,24 23-16,-24-1 15,23 24-15,0 0 16,-23 24 0,24 22-16,-24 1 15,23 23-15,-23 0 16,0-1-16,0-22 15,0 23-15,0-47 16,23 24-16,-23-24 16,-23-23 15,23-46-31,-23 22 16,-1 1-16,1-24 15,23 24-15,-23-24 16,-1 24-16,24 0 15,0 0 1,24-1 31,-1 24-31,-23 24-1,0-1-15,-23 0 16,23 0-16,-24 1 15,48-1 64,-1-23-64,0 0-15,-23 47 31,-23-24-15,-24 24-16,1-1 0,-24 1 16,23-24-1,24 0-15,-24 1 0,24-24 16,70 0 31,-24-24-32,24 24-15,-1-23 16,24 23-16,0-23 16,0 23-16,0-24 15,-24 1-15,24 0 16,-23 0-16,0 23 16,-1 0-16,-23 0 15,1 0-15</inkml:trace>
  <inkml:trace contextRef="#ctx0" brushRef="#br0" timeOffset="2753">1678 187 0,'-23'0'62,"-24"46"-46,0 1-16,1 0 16,-1 23-16,1-24 15,-1-22-15,47-1 16,-23-23-16,46 0 31,0 0-15,1-23-16,-1 23 0,23 0 15,-22 0-15,22 0 16,-22 23-16,-1 23 16,-23 1-16,23 23 15,-23-23-15,0-1 16,-23 24-16,23-47 15,-23 24-15,23-24 16</inkml:trace>
  <inkml:trace contextRef="#ctx0" brushRef="#br0" timeOffset="3136">1655 420 0,'93'-93'31,"-47"69"-31,1 24 16,0-23-16,-24 23 16,0-23-16,-23 46 31,-23 0-31,0 47 15,-24-23-15,0 0 16,1-1-16,22 1 16,1-24-16,0-23 0,46-23 62,0-1-62,24 1 16,-24-23-16,24 22 15,0-22-15,-24-1 16,24 24-16,-24-1 16</inkml:trace>
  <inkml:trace contextRef="#ctx0" brushRef="#br0" timeOffset="3608">1864 257 0,'-23'93'47,"23"-23"-32,-23 0-15,23 0 16,0-24-16,-24 1 16,24-24-16,24-23 46,-1-23-46,0 23 16,1-23-16,-1-1 16,0 24-16,1 0 0,-1 0 15,0 0-15,-23 24 16,0 22 0,-23-22-1,-24-1-15,24 0 16,0 0-16,-1-23 15,1 0-15,0 0 16,46 0 47,24 0-63,-24 24 0,24-24 15,-1 23-15,1-23 16,-24 0-16,0 23 15,24-23-15,-24 0 16</inkml:trace>
  <inkml:trace contextRef="#ctx0" brushRef="#br0" timeOffset="3870">2284 0 0,'93'70'62,"-70"-46"-62,-23-1 16,0 0-16</inkml:trace>
  <inkml:trace contextRef="#ctx0" brushRef="#br0" timeOffset="4619">2517 47 0,'-47'47'47,"1"-1"-31,-1-22-16,24 22 16,-24-23-16,0 24 15,24-24-15,0 1 16,46-48 31,0 24-47,-23-23 15,47 23-15,-24-23 16,1 23-16,22-24 16,-22 24-16,22-23 15,-23 23 1,-23 23 15,-23 1-31,0-1 16,0 0-16,-1 24 15,1-24-15,0 1 16,-1-1 0,1 0-1,23 1 1,-23-1-16,-1-23 15,24 23-15,0 0 16,0 1 0,24-24 31,-1-24-32,0 1-15,24 0 16,-24-24-16,24 24 15,-1-24-15,1 24 16,0 0-16,-1-1 16,-22 24-16,-1 0 0,-23 24 31,0-1-31,0 0 16,-23 24-16,-24-24 15,24 1-15,-1-1 16,1-23-16,0 0 15,-1 0-15,1 0 16,0 0-16,23-23 16</inkml:trace>
  <inkml:trace contextRef="#ctx0" brushRef="#br0" timeOffset="4816">2424 257 0,'-24'116'31,"24"-69"-15,0 23-16,0-24 16,0 1-16,0 0 15,0-24-15,0 0 16</inkml:trace>
  <inkml:trace contextRef="#ctx0" brushRef="#br0" timeOffset="5002">2400 490 0,'0'116'32,"0"-92"-32,0-1 15,-23 0-15,23 1 16,0-1-16,-23-23 31,-1 0-15</inkml:trace>
  <inkml:trace contextRef="#ctx0" brushRef="#br0" timeOffset="5430">2167 233 0,'-93'94'47,"93"-48"-32,-23-22-15,23-1 16,0 0 0,23-23 15,0 0-31,1 0 16,-1 0-1,0 0-15,1 24 16,-24-1-16,23 0 15,-23 24-15,23-1 16,-23 1-16,0-24 16,0 24-16,-23-24 15,23 0-15,-23 1 16,-1-1-16,24 0 16,-23-23-16,0 0 0</inkml:trace>
  <inkml:trace contextRef="#ctx0" brushRef="#br0" timeOffset="5626">2191 723 0,'116'46'16,"-69"-46"0,-1 24-16,24-1 15,0-23-15,0 23 16,-23 1-16,22-24 15,-22 23-15,-24-23 16,1 0-16,-1 0 0,0 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4:11.7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0 0,'0'23'94,"0"1"-94,-23-1 15,0 23-15,-24 24 16,24-23-16,-1 0 16,-22-1-16,46-23 15,-24 1-15,1-24 16</inkml:trace>
  <inkml:trace contextRef="#ctx0" brushRef="#br0" timeOffset="195">163 47 0,'140'0'47,"-93"0"-47,-1 23 15,1-23-15,0 0 16,-1 0-16,1 0 15,-24 0-15,0 0 16</inkml:trace>
  <inkml:trace contextRef="#ctx0" brushRef="#br0" timeOffset="471">303 186 0,'47'70'47,"-47"-23"-31,23-1-16,-23 1 15,23-24-15,-23 1 0,0-1 16,0 0-16,0-46 31</inkml:trace>
  <inkml:trace contextRef="#ctx0" brushRef="#br0" timeOffset="660">420 70 0,'0'116'31,"23"-69"-31,-23 23 16,0-24 0,23 1-16,-23 0 0,0-24 15,0 0-15,0 1 16</inkml:trace>
  <inkml:trace contextRef="#ctx0" brushRef="#br0" timeOffset="1011">256 536 0,'94'46'47,"-71"-22"-47,24-1 16,-24 0-16,24 1 16,-1-1-16,-23 0 15,1 1-15,-1-24 16,0 0-1,1 0 1,-24-24-16,23-22 16,-23-1-16,23 0 0,-23-22 15,0 22 1,0 0-16,0 24 0,0 0 16,0-1-16,0 1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4:14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70 0,'0'23'78,"0"24"-62,-23-1-16,-1 1 15,1-1-15,0-22 16,0-1-16,23 0 15,-24-23-15,24-23 32,0 0-32,0-1 15,24-22-15,-1 22 16,-23 1-16,23 0 16,0 23-16,1-23 0,-1-1 15,0 1-15,24 23 16,-24-23-16,1 23 15,22 0-15,-23 0 16,-23 23 0,0 0-1,0 24-15,-23-24 16,23 0-16,-23 1 16,23-48 15,0 1-16,0 0-15,23 0 0,-23-1 16,23-22-16,1 22 16,-1 1-16,0 23 15,1-23-15,-1 23 16,0 0 0,-23 23-1,0 0 1,0 24-16,0 0 15,-23-24-15,0 23 16,23-22-16,-24-24 16,-22 23-16,22 0 15,-22 1-15</inkml:trace>
  <inkml:trace contextRef="#ctx0" brushRef="#br0" timeOffset="635">187 326 0,'23'-23'62,"0"23"-62,1-24 16,-1 24-16,0 0 15,-23 24 1,0-1 0,-23 0-16,23 24 15,-23-24-15,23 0 16,-24 1-16,24-48 31,0 1-31,24 0 16,-24-24-16,23 1 15,-23 22-15,23 1 16,-23 0-16,23-1 16,-23 48 30,0 22-46,0-22 16,0 22-16,0 1 16,0 23-16,-23-24 15,0 1-15,0 0 16,-1-24-16,1 0 16,0 0-16,-1 1 0,1-24 15,0 0-15,-1 0 16,48-24 31,-1 24-32,24-23-15,-24 0 16,24-24-16,22 24 16,-22-24-16,0 1 15,23-1-15,-24 24 16,1 0-16,-24 23 15,-46 0 1,0 23 0,-1-23-16,-22 23 15,22-23 1</inkml:trace>
  <inkml:trace contextRef="#ctx0" brushRef="#br0" timeOffset="1002">443 419 0,'0'23'62,"0"24"-46,0 23-16,23-23 15,-23 22-15,0-22 16,0 23-16,0-23 0,0-1 16,0 1-1,0-24-15,0 0 0,-23-23 31,0 0-15,-1-23 0,1 0-16,0-1 15,-1 1-15,1 0 16,0 0-16,0-1 16,46 1 46,0 0-62,0-1 0,24 1 16,-24-24-16,1 1 15,22-1-15</inkml:trace>
  <inkml:trace contextRef="#ctx0" brushRef="#br0" timeOffset="1422">769 186 0,'-23'93'47,"0"-69"-31,-1-1-16,1 0 15,0 1-15,-1-1 16,48-23 31,-1 0-31,0 0-1,1 0-15,-1 46 16,0-22-1,-23 22-15,24 24 0,-24 0 16,0 0-16,0-23 16,0 23-16,0-47 15,0 0-15,0-46 32,0-24-17,-24 1-15</inkml:trace>
  <inkml:trace contextRef="#ctx0" brushRef="#br0" timeOffset="1633">932 116 0,'-23'117'31,"0"-71"-31,-1 1 16,-22 23-16,23-24 16,-1-22-16,24 22 15,-23-46-15</inkml:trace>
  <inkml:trace contextRef="#ctx0" brushRef="#br0" timeOffset="1805">1002 256 0,'140'0'15,"-70"0"-15,0 0 16,-23 0-16,-24 0 16,0 23-16,-23 1 15,0-1-15,0 0 16</inkml:trace>
  <inkml:trace contextRef="#ctx0" brushRef="#br0" timeOffset="2053">909 442 0,'23'94'63,"1"-48"-63,-24 24 15,0-23-15,0-24 16,0 24-16,0-24 16,0-46-1,0-24 1</inkml:trace>
  <inkml:trace contextRef="#ctx0" brushRef="#br0" timeOffset="2255">1095 326 0,'24'116'47,"-1"-46"-47,-23 0 15,23 23-15,-23 1 16,0 22-16,0-23 16,0 1-16,0-24 15,0-24-15,-23-23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6:22.7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23 676 0,'-23'-23'62,"46"23"32,24 0-79,-1 0-15,1 0 16,-1 0-16,24 0 16,-23 0-16,0-24 15,22 24-15,-22 0 16,23 0-16,-23 0 16,-1 0-16,1 24 15,-1-24-15,1 0 16,0 23-16,-24-23 15,23 0-15,1 0 0,-24 23 16,24-23-16,0 0 16,-1 0-16,1 0 15,-24 0-15,24 24 16,-1-24-16,1 0 16,-24 23-16,1-23 15,22 0-15,-23 0 16,1 23-16,22-23 15,-22 0-15,22 0 16,1 0-16,-1 0 16,1 0-16,0 0 15,-1 0-15,-22 0 0,22 0 16,-23 0-16,24 0 16,0 0-16,-1 0 15,-22 0-15,22-23 16,1 23-16,-1 0 15,-22-23-15,22 23 16,1 0-16,-24 0 16,24 0-16,-24 0 15,24 0-15,-1 0 16,1 0-16,-24 0 16,24 0-16,-1 0 15,-22 0-15,22 0 16,1 0-16,0 0 0,-1 0 15,1 0 1,-1 0-16,1 23 0,0-23 16,-24 0-16,0 23 15,24-23-15,-24 0 16,0 0-16,1 0 16,-1 0-16,0 24 15,1-24-15,-1 0 16,24 0-16,-24 0 15,23 0-15,-22 0 16,22-24-16,1 1 16,0 0-16,22-1 0</inkml:trace>
  <inkml:trace contextRef="#ctx0" brushRef="#br0" timeOffset="840">4567 187 0,'23'0'63,"24"-24"-63,0 24 15,-1 0-15,24 0 16,-23-23-16,23 23 16,-1 0-16,-22 0 15,23-23-15,23 23 16,-23 0-16,-23-24 15,23 24-15,-24 0 16,1 0-16,-1 0 16,-22 0-16,22 0 0,-22 0 31,-48 0 16,-22 24-47,22-24 15,-22 23-15</inkml:trace>
  <inkml:trace contextRef="#ctx0" brushRef="#br0" timeOffset="1313">4730 396 0,'-23'0'47,"0"0"-16,46 0 31,23 0-62,1 0 16,0 0-16,23 0 16,-24 0-16,24 0 15,0 0-15,0 0 16,0 0-16,0 0 15,-24 0-15,24 0 16,-23 0-16,-1 0 16,-22 0-16,-1 0 15,0 0-15,1 0 16,-48 0 15</inkml:trace>
  <inkml:trace contextRef="#ctx0" brushRef="#br0" timeOffset="1882">5383 24 0,'0'-24'63,"23"24"-1,0 24-46,1-24-16,-1 23 16,0-23-16,0 23 15,24-23-15,-24 0 16,24 23-16,-24-23 16,1 0-16,-1 0 15,0 24-15,0-24 16,1 23-16,-1-23 15,0 23-15,1-23 0,-24 24 16,23-24-16,-23 23 31,0 0-31,-47 1 16,1-1-16,-1 23 16,-23 1-16,0 0 15,0-1-15,24 1 16,-1-24-16,24 1 15,-24-24-15,47 23 16,-23-23-16,0 0 16,-1 0-1,24-23-15</inkml:trace>
  <inkml:trace contextRef="#ctx0" brushRef="#br0" timeOffset="2746">6967 70 0,'-23'23'79,"-24"1"-79,1 22 15,-24 1-15,23 0 16,-23-24-16,24 23 15,-1-22-15,24-1 0,23 0 16,-24-23-16,48 0 63,-1 0-63,24 0 15,-24 0-15,24 0 16,-1-23-16,1 23 15,-1 0-15,1-23 16,23 23-16,-24 0 16,1-24-16,-24 24 15,1 0-15,-1 0 0,0 0 32,-46 0 30,0 0-62,-1 0 16,24-23-16</inkml:trace>
  <inkml:trace contextRef="#ctx0" brushRef="#br0" timeOffset="3009">6921 93 0,'0'24'63,"0"-1"-63,0 24 15,0-1-15,0 24 16,0-23-16,0-1 15,0 24-15,0-46 16,0 22-16,0-22 16,0-1-16,0 0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6:27.7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0 652 0,'23'0'62,"1"0"-15,-1 0-47,24 0 16,-1 0-16,1 24 15,-1-24-15,1 0 16,23 0-16,-23 0 16,-1 23-16,1-23 15,-1 0-15,1 0 16,23 0-16,-23 0 15,22 0-15,1 0 16,0 0-16,-23-23 16,23 23-16,-24 0 0,1 0 15,0 0 1,-1 0-16,1 0 0,-1 23 16,1-23-1,23 0-15,-23 0 0,-1 0 16,1 0-16,-1 0 15,1 0-15,0 23 16,-1 1-16,1-1 16,-1-23-16,-22 23 15,22 1-15,1-24 16,-1 0-16,1 0 16,0 0-16,-24 0 15,24 23-15,-1-23 16,-22 0-16,22 0 15,-23 0-15,24 0 0,-24 0 16,24 0 0,0 0-16,-24 0 0,23-23 15,24-1-15,-23 24 16,-24 0-16,24 0 16,-1-23-16,-22 23 15,-1 0-15,24 0 16,-24 0-16,0 0 15,24 0-15,-24 0 16,24 0-16,-1 0 16,1 0-16,0 0 15,-1 0-15,1 0 16,-1 0-16,-22 0 0,22 23 16,1-23-16,-24 0 15,24 0-15,-1 0 16,1 0-16,-24 0 15,24-23-15,-24 23 16,1-23-16,22 23 16,-23 0-16,-23-24 15</inkml:trace>
  <inkml:trace contextRef="#ctx0" brushRef="#br0" timeOffset="1030">4847 256 0,'23'0'62,"24"0"-46,0 0-16,-1-23 16,1 23-16,23 0 15,0-23-15,0 23 16,-1-24-16,1 24 15,0 0-15,0-23 16,-23 23-16,-1-23 16,1 23-16,-24 0 15,1 0-15,-1-23 16,-46 46 15</inkml:trace>
  <inkml:trace contextRef="#ctx0" brushRef="#br0" timeOffset="1450">4894 489 0,'46'0'93,"-22"-23"-93,22 23 16,1 0-16,-1-23 16,1 23-16,0 0 15,23-24-15,-24 24 16,24 0-16,-23-23 16,-1 23-16,1 0 15,0 0-15,-1 0 16,-23 0-16,24 0 0,-24 0 15,1 0-15</inkml:trace>
  <inkml:trace contextRef="#ctx0" brushRef="#br0" timeOffset="1974">5523 0 0,'23'0'63,"24"23"-63,-24 1 15,24-1-15,-1 0 0,24 1 16,-23-1-16,23 0 15,-24 0-15,1 1 16,0-1-16,-24-23 16,0 23-16,0-23 15,-23 24-15,0 22 16,-46-22 0,-1 22-16,-23 1 15,0-24-15,24 24 16,-24-24-16,23 0 15,1 1-15,22-1 16,1 0-16,0-23 16,23 23-16</inkml:trace>
  <inkml:trace contextRef="#ctx0" brushRef="#br0" timeOffset="2560">7107 47 0,'-23'46'62,"-23"-22"-46,-1 22-16,0-23 15,1 24-15,-1-24 0,24 1 16,0-24-16,69 0 62,-23 0-62,24 0 16,0 0-16,23 0 16,-24 0-16,24 0 15,0 0-15,-23-24 16,-1 1-16,1 23 16,-24-23-16,0 23 15,-23-24-15,-23 24 16,0-23-16</inkml:trace>
  <inkml:trace contextRef="#ctx0" brushRef="#br0" timeOffset="2746">7224 93 0,'-23'117'47,"23"-24"-32,0-23-15,0 0 16,23 23-16,-23-23 16,0 0-16,0-24 0,0 1 15,0-24 1</inkml:trace>
  <inkml:trace contextRef="#ctx0" brushRef="#br0" timeOffset="3526">7574 140 0,'0'46'47,"0"-22"-31,0-1-16,0 24 15,0-24-15,23 0 0,0 1 16,0-1-1,1-23-15,-1 0 16,0 0-16,1 0 16,-1-23-16,-23-1 15,23 1-15,-23 0 16,0-1-16,0 1 16,0 0-16,0-1 15,-23 1 1,0 0-16,-1 23 15,1-23-15,0 23 16,-1 0-16,1 0 16,0 0-1,0 23 1,23 0-16,0 0 16,0 1-16</inkml:trace>
  <inkml:trace contextRef="#ctx0" brushRef="#br0" timeOffset="3745">8482 559 0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6:55.40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95 0 0,'0'-23'63,"0"46"31,0 1-79,0 22-15,0 1 16,0 0-16,0-1 16,0 1-16,-23-1 15,23 1-15,0 0 16,0 23-16,0-24 15,0 24-15,0-23 16,-23 23-16,23-24 0,0 1 16,0-1-1,0 24-15,0-23 0,0 23 16,0-24-16,0 24 16,0-23-16,0 23 15,-24-24-15,24 1 16,0-24-16,0 24 15,-23 0-15,23-1 16,0 1-16,0-1 16,0 24-16,0-23 15,0-1-15,0 1 16,0 0-16,0-1 16,0 24-16,0-23 15,0-1-15,0 1 16,23 23-16,-23-23 0,0-1 15,0 1-15,0-1 16,24 1-16,-24 0 16,0-1-16,23 1 15,-23 23-15,0-24 16,0 1-16,0-1 16,0-22-16,0 22 15,23-22-15,-23-1 16,0 0-16,0 24 15,0-24-15,0 1 0,0-1 32,0 0-32,0 0 15,0 1 1,0-1 15,24-23 266,-1 0-281,0-23-16,1 23 0,22 0 15,-23 0-15,24-24 16,-24 24-16,24 0 16,-24 0-16,1 0 15,-1 0-15,0 0 16,1 0-16,22 0 15,-23 0-15,1-23 16,-1 23-16,24 0 16,-24 0-16,24 0 15,-24 0-15,23 0 16,-22 0-16,-1 0 16,0 0-16,24-23 0,-24 23 15,1 0 1,22 0-16,-23 0 0,1 0 15,-1 0-15,0 0 16,1 0-16,-1 0 16,0 0-16,1 0 15,-1 0-15,0 0 16,1 0-16,22 0 16,-23 0-16,1-23 15,-1 23-15,0 0 16,24 0-16,-24 0 15,1 0-15,-1 0 16,0 0-16,0 0 16,1 0-16,-1 0 0,24 0 15,-24 0-15,0 0 16,24 0-16,-24 0 16,24 0-16,-24 0 15,24 0-15,-24 0 16,24 0-16,-24 0 15,24 0-15,-24 0 16,23 0-16,-22 0 16,22 0-16,-22 0 15,-1 0-15,24 0 16,-24 0-16,23 0 16,-22 0-16,22 0 15,1 0-15,-24 0 0,24 0 16,-24 0-1,24 0-15,-24 0 0,24 23 16,-24-23-16,24 0 16,-1 0-16,1 0 15,-1 0-15,1 0 16,0 0-16,23 0 16,-24 0-16,1 0 15,-24 0-15,24 0 16,-1 0-16,-22 0 15,22 0-15,1 0 16,-24 0-16,24 0 0,23 0 16,-47 0-1,23 0-15,1-23 0,0 23 16,-1 0-16,-22-24 16,22 24-16,-22 0 15,22 0-15,-23 0 16,24 0-16,-24-23 15,1 23-15,22 0 16,-22 0-16,22 0 16,-23 0-16,24 0 15,-24-23-15,1 23 16,22 0-16,-22 0 16,-1 0-16,23 0 15,-22 0-15,-1 0 16,0 0-16,24-24 0,-24 24 15,1 0-15,22 0 16,-22 0-16,22 0 16,-23 0-16,24 0 15,-24 0-15,24 0 16,-24 0-16,1 0 16,22 0-16,-23 0 15,1 0-15,22 0 16,-22 0-16,22 0 15,-22 0-15,22 0 16,1 0-16,-24 0 16,24 0-16,-24 0 0,24 0 15,-24 0-15,0 0 16,24 0-16,-24 0 16,0 0-16,1 0 15,-1 0-15,24 0 16,-24 0-16,24 0 15,-1 0-15,1 0 16,-1-23-16,1 23 16,0 0-16,-1 0 15,1 0-15,-24-23 16,24 23-16,-24 0 16,0 0-16,1 0 15,-1 0-15,0 0 0,24 0 16,-24 0-16,0 0 15,24 0-15,-24 0 16,24 0-16,-24 0 16,24 0-16,-24 0 15,24 0-15,-24 23 16,24-23-16,-24 0 16,24 0-16,-24 0 15,23 0-15,-22 0 16,-1 0-16,0 0 15,1 0-15,22 23 16,-22-23-16,-1 0 0,23 0 16,1 0-1,-24 24-15,24-24 0,0 0 16,-1 0-16,1 0 16,-24 0-16,24 0 15,-1 0-15,-22 0 16,-1 0-16,24 0 15,-24 23-15,23-23 16,-22 0-16,22 23 16,-22-23-16,22 0 15,-22 0-15,22 24 16,-23-24-16,24 0 16,-24 23-16,1-23 15,-1 23-15,24-23 16,-24 0-16,0 23 0,0-23 15,1 24-15,-1-24 16,0 0-16,1 0 16,22 0-16,-22 0 15,-1 23-15,0-23 16,24 0-16,-24 0 16,0 0-16,1 0 15,-1 0-15,0 0 16,1 0-1,-1 23-15,0-23 16,1 0 0,-1 0-16,0 0 15,0 0-15,1 0 16,-1 0 0,0 0-16,1 0 15,-1 0-15,0 0 16,1 0-16,-1 0 15,0 0-15,24 0 16,-24 0-16,0-23 16,1 23-16,-1-23 15,0-1-15,1 1 16,-1 23-16,0-23 16,1 0-1,-24-1 32,23 24-31,-23-23-1,0 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6:58.83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0 237 0,'23'0'94,"0"0"-94,24 0 15,-24 23-15,24-23 16,-1 0-16,1 23 16,-24-23-16,24 0 15,-1 0-15,1 0 16,0 0-16,-1 0 16,1 0-16,-1 0 15,1 0-15,23 0 16,-23 0-16,22 0 15,-22 0-15,23 0 0,-23 0 16,22-23 0,-22 23-16,23 0 0,0 0 15,-23 0-15,22 0 16,1 0-16,-23 0 16,23 0-16,-24 0 15,1 0-15,23 0 16,-23 0-16,22 0 15,-22 0-15,23 0 16,-23 0-16,23 0 16,-24 0-16,24 23 15,-23-23-15,23 0 16,-1 0-16,1 0 16,0 0-16,0 0 15,0 0-15,-23 0 0,23 0 16,-24 0-16,24 0 15,23 0-15,-23 0 16,23 0-16,-23 0 16,24 0-16,-25 0 15,25 0-15,-24 0 16,-1 0-16,1 24 16,0-24-16,0 0 15,0 23-15,-23-23 16,23 0-16,-24 0 15,24 0-15,0 0 16,0 0-16,-23 0 0,22 0 16,-22 0-16,0-23 15,-1 23-15,1 0 16,0 0-16,-1 0 16,1 0-16,-1 0 15,1 0-15,0 0 16,-1 0-16,1 0 15,-1 0-15,1 0 16,0 0-16,-1 0 16,1 0-16,-24 0 15,24 0-15,23 0 16,-24 0-16,24 0 16,-23 0-16,23 0 15,-24 0-15,24-24 16,-23 24-16,23 0 0,-24 0 15,1 0-15,-1 0 16,1 0-16,23-23 16,-23 23-16,-1 0 15,1 0-15,-1-23 16,1 23-16,0 0 16,23-24-16,-24 24 15,24 0-15,-23 0 16,-1-23-16,1 23 15,-1 0-15,1 0 16,0 0-16,-1-23 16,24 23-16,-23 0 0,23 0 15,-24-24-15,1 24 16,0 0-16,22 0 16,-22 0-16,0 0 15,-1 0-15,24 0 16,-23 0-16,-1 0 15,1 0-15,-24 0 16,24 0-16,-1 0 16,1 0-16,0 0 15,-1 0-15,-22 0 16,22 0-16,1 0 16,-1 0-16,1 0 15,23 0-15,-23 0 0,22 0 16,-22 0-16,0 0 15,-24 0-15,24 0 16,-24 0-16,0 0 16,0 0-16,1 0 15,-1 0 1,0 0 15,-23-23-15,24 23-1,-1 0 1,0 0-16,1 0 16,-1 0-1,0 0-15,0 0 16,24 0-16,-24 0 16,1 0-16,-1 0 15,0 0-15,1 0 31,-1 0 94,-23-23-109,23 23-16,1 0 16,-1 0-16,0 0 15,0 0 1,1 0-16,-1 0 16,0 0-1,1 0 1,-1 0-1,-23-23 142,23 23-142,-23-24 267,0 1-267,-23 0 32,0 23 0,-1 0 125,-22 0-157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7:02.13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350 26 0,'0'-23'31,"23"23"-15,-23 23 31,0 1-16,23-24-15,-23 23-16,0 0 15,24 0-15,-24 24 16,0-24-16,0 1 15,23-1-15,-23 24 0,0-24 16,0 23 0,0 1-16,0-24 0,0 24 15,0 0-15,0-1 16,0 24-16,0 0 16,0-23-16,0 23 15,0-24-15,23 24 16,-23 0-16,0 0 15,0-24-15,0 24 16,0-23-16,0 23 16,0-24-16,0 24 15,0-23-15,0 0 16,0-1-16,0 24 16,0-23-16,0-1 0,0 1 15,0 0-15,0 22 16,0-22-16,0 0 15,0 23-15,0-24 16,0 1-16,0-1 16,0 1-16,0 0 15,0-1-15,0 1 16,-23-1-16,23 1 16,0 0-16,0-1 15,0 1-15,0-24 16,0 24-16,0-24 15,0 24-15,0-24 16,0 0-16,0 24 0,0-1 16,0 1-16,0 0 15,0-1-15,0-22 16,0 22-16,0-23 16,0 1-16,0-1 15,0 24-15,0-24 16,0 0-16,0 1 15,0-1-15,0 0 16,0 1-16,0-1 16,0 0-16,0 0 15,0 1 1,0-1-16,0 0 16,0 1-1,0-1 1,-23-23 62,-1 0 63,1-23-126,0 23 1,-1-24-1,1 24 1,0 0 0,-1-23-1,1 23 1,0 0-16,0 0 16,-1 0-1,1 0 16,0 0-15,-1 0 15,1 0-15,23 23-16,-23-23 16,-1 0 15,1 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3:26.8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0,'0'23'109,"0"1"-93,0 22-16,0 1 0,0 23 16,0 0-16,0-24 15,0 1-15,0-24 16,0 1-16,0-1 15,23-23 1,-46-23 15</inkml:trace>
  <inkml:trace contextRef="#ctx0" brushRef="#br0" timeOffset="271">0 23 0,'140'-23'62,"-94"23"-62,1 0 16,0 0-16,-1 0 16,-23 0-16,1 0 15,-1 0-15</inkml:trace>
  <inkml:trace contextRef="#ctx0" brushRef="#br0" timeOffset="1080">93 47 0,'0'93'47,"23"-46"-31,1-24-16,-24 24 15,23-1-15,0 1 16,1 23-16,22-24 16,-22 24-16,22 23 15,1 1-15,-1-25 16,24 48-16,-23-24 15,-1 0-15,1 1 16,0-1-16,-1 0 16,1 0-16,0 0 15,22 1-15,-22-1 16,0 0-16,23 0 16,-24 1-16,24-1 0,-23-23 15,-1 23-15,24-23 16,-23 23-16,23-23 15,0 23-15,-24-23 16,24 23-16,0-23 16,0 0-16,0 23 15,-24-23-15,24 0 16,0 23-16,0-23 16,23 23-16,-23-23 15,0 23-15,23-23 16,-23 24-16,24-24 15,-25-24-15,1 24 0,24 0 16,-25-23-16,1 22 16,0-22-16,0 0 15,0-1-15,0 1 16,0-1-16,0 1 16,0 0-16,-24-24 15,24 0-15,-23 24 16,-1-24-16,1 1 15,23-1-15,-23 0 16,-1 0-16,1 1 16,-1-1-16,-22 0 15,22 1-15,-22-24 16,-1 0-16,-23 23 0,23-23 31,-46 0 0</inkml:trace>
  <inkml:trace contextRef="#ctx0" brushRef="#br0" timeOffset="1994">4707 4404 0,'0'24'47,"0"-1"-47,0 0 15,0 1-15,0-1 16,23 0-16,-23 1 15,24-1-15,-24 0 16,0 0-16,0 1 16,0-1-16</inkml:trace>
  <inkml:trace contextRef="#ctx0" brushRef="#br0" timeOffset="2409">4963 4521 0,'-116'93'47,"69"-46"-47,1-24 15,22 0-15,-22 24 16,22-24-16,1-23 16,0 24-16,46-24 78,0-24-63,24 1-15,-24 23 0,24-23 16,0 23-16,-1-24 16,1 1-16,-1 23 15,1-23-15,-24 23 16</inkml:trace>
  <inkml:trace contextRef="#ctx0" brushRef="#br0" timeOffset="2708">4824 4381 0,'0'140'47,"0"-70"-31,23 23-16,-23-23 15,23 23-15,-23-23 16,23 0-16,-23-23 16,0-1-16,0-23 15,0 1-15,0-48 47</inkml:trace>
  <inkml:trace contextRef="#ctx0" brushRef="#br0" timeOffset="3014">4870 4801 0,'-70'23'62,"47"0"-62,23 0 16,-23 1-16,23-1 15,-24-23 1,24 23-16,24-23 47,-1 0-32,24 0 1,-24-23-16,23 23 16,1 0-16,0 0 15,-1 0-15,1 0 16,0-23-16</inkml:trace>
  <inkml:trace contextRef="#ctx0" brushRef="#br0" timeOffset="3458">4917 4964 0,'23'93'46,"-23"-47"-30,0 1-16,0 0 16,0-1-16,-23 1 15,23-24-15,-24 1 16,24-1-16,-23 0 0,46-23 78,1 23-78,22-23 16,1 24-16,-24-24 15,24 23-15,-24 0 16,1-23-16,-1 24 16,-23-1 15,-23-23-31,-1 0 0,1 0 15,0-23 1</inkml:trace>
  <inkml:trace contextRef="#ctx0" brushRef="#br0" timeOffset="3780">4800 5267 0,'47'-94'62,"-24"94"-62,0-23 16,24 23-16,-24-23 15,24 23-15,-24 0 16,1 0-16,-1 0 16,-23 23-1,0 0 1,0 24-16,0-24 0,-23 24 15,-1 0-15,1-24 16,0 0-16,-1 0 16,1 1-16,0-24 15,-1 0-15,1 0 16,0 0 0,23-47-16</inkml:trace>
  <inkml:trace contextRef="#ctx0" brushRef="#br0" timeOffset="4208">5173 4614 0,'47'23'47,"-47"1"-32,0 46-15,0-24 16,-24 1-16,24-24 16,0 0-16,0 1 15,24-24 17,-1 0-17,0-24-15,1 24 0,-1-23 16,0 23-16,1 0 15,-1 0-15,0 23 32,-23 1-32,-23 22 15,0 1-15,-1 0 16,1 22-16,0-45 16,-1 22-16,1-22 15,0-1-15,-1-23 16,24 23-16,-23-23 15,0 0-15,23-23 16</inkml:trace>
  <inkml:trace contextRef="#ctx0" brushRef="#br0" timeOffset="4380">5150 5034 0,'93'23'62,"-70"0"-62,24 0 16,-24 1-16,1-1 16,22-23-16,-23 23 15,1-23-15,-1 0 16</inkml:trace>
  <inkml:trace contextRef="#ctx0" brushRef="#br0" timeOffset="5062">5732 4637 0,'-116'117'47,"93"-70"-31,-24-24-16,24 23 15,-24-22-15,47-1 16,-23-23-16,23 23 0,23-46 47,0 0-31,1 23-1,-1-24-15,0 24 16,1 0-16,-1-23 15,0 23-15,-23 23 16,0 1 0,0-1-16,0 24 15,-23-1-15,0 1 16,23-24-16,0 24 0,-24-47 16,24 23-1,0 0-15,24-23 16,-24-23-1,23 23 1,0-23-16,0 23 16,1-24-16,-1 24 15,0-23-15,1 23 16,-1 0-16,0 0 16,-23 23-1,0 24-15,0 0 16,-23-1-16,0 1 15,-1 0-15,24-24 16,-23 23-16,23-22 16,0-71 31,23 24-47,1-47 15,-1 23-15,-23-23 16,23 24-16</inkml:trace>
  <inkml:trace contextRef="#ctx0" brushRef="#br0" timeOffset="6090">5849 4614 0,'23'117'46,"1"-47"-30,-24-1-16,0 1 16,0 0-16,23 0 15,-23 0-15,0-23 16,0-24-16,0 0 16,0 1-16,0-71 46,0 24-46,0-47 0,0 0 16,23 0-16,-23 0 16,0-23-16,23 23 15,-23 23-15,24 1 16,-24-1-16,23 1 16,0 46-1,-23 46 16,24-23-31,-24 47 16,23-23-16,-23 23 16,0 0-16,0 0 15,0-24-15,0 24 16,0-23-16,0-1 0,-23 1 16,23-24-1,-24 1-15,1-1 16,0-46-1,23-1-15,-24 1 16,24-24-16,0 1 16,0-1-16,-23 1 15,23-1-15,0 0 16,0 1-16,0 22 16,23 1-16,1 0 15,-1 0 1,0 23-1,-23 23 1,0 23 0,-23 1-16,0 0 15,-1-1-15,24-22 16,-23-1-16,23 0 16,0 0-1,23-23 16,1 0-15,-1 0 0,0 0-1,-23 24 1,0-1 0,-23 0-16,0 24 0,-24-24 15,24 24 1,0-24-16,-1-23 0,1 24 15,0-24 1,46 0 47,0-24-63,1 24 15,22 0-15,1 0 16,-1 0-16,1 0 15,0 0-15,-1 0 0,-23 0 16</inkml:trace>
  <inkml:trace contextRef="#ctx0" brushRef="#br0" timeOffset="6391">6338 4661 0,'140'-47'31,"-93"24"-15,-1 23-16,1-23 15,-24 23-15,24 0 16</inkml:trace>
  <inkml:trace contextRef="#ctx0" brushRef="#br0" timeOffset="6645">6618 4451 0,'-23'140'47,"23"-70"-31,-24 0-16,1 0 15,0-1-15,-24 1 16,24 0-16,-24 0 16,24-23-16,0-1 15,-1-22-15,1-24 16,0 0-16,-1 0 16</inkml:trace>
  <inkml:trace contextRef="#ctx0" brushRef="#br0" timeOffset="6818">6385 4870 0,'70'140'31,"-70"-93"-15,23-1-16,0 1 15,-23 0-15,0-24 16,0 0-16</inkml:trace>
  <inkml:trace contextRef="#ctx0" brushRef="#br0" timeOffset="7394">6688 4707 0,'70'117'32,"-70"-94"-17,0 24-15,0-1 16,0 1-16,0-24 16,-24 1-16,24-1 15,-23 0-15,0-23 0,0 0 16,-1-23-1,24 0-15,0-1 16,0 1-16,0 0 16,0-1-1,0 1-15,24 23 16,-1 0-16,0-23 16,0 23-16,1 0 15,-1 0-15,0 0 16,1 0-16,-24 46 31,0-22-31,-24 46 0,1-24 16,-24 1-16,24-1 15,0-22-15,0-1 16,46-23 62,23 0-78,-22 0 16,22 0-16,1 0 15,0-23-15,-1 23 16,-23-24-16,24 24 16</inkml:trace>
  <inkml:trace contextRef="#ctx0" brushRef="#br0" timeOffset="7838">7037 4707 0,'117'-46'47,"-71"46"-47,1-24 16,0 24-1,-1 0-15,1-23 0,-1 23 16,-22 0-16,-1 0 15</inkml:trace>
  <inkml:trace contextRef="#ctx0" brushRef="#br0" timeOffset="8084">7294 4544 0,'23'117'32,"-23"-47"-32,23 0 15,-23 23-15,24-23 16,-24 23-16,0-23 16,0 0-16,0-24 15,0-22-15,0-1 16,0 0-16,0 1 15</inkml:trace>
  <inkml:trace contextRef="#ctx0" brushRef="#br0" timeOffset="8280">7340 4801 0,'-70'139'47,"70"-92"-32,-23 0-15,0-1 16,-1 1-16,24-24 16,-23-23-16</inkml:trace>
  <inkml:trace contextRef="#ctx0" brushRef="#br0" timeOffset="8460">7410 4801 0,'117'93'15,"-94"-70"1,0 24-16,1-1 15,-1-22-15,-23-1 16</inkml:trace>
  <inkml:trace contextRef="#ctx0" brushRef="#br0" timeOffset="9062">7503 4498 0,'117'-24'47,"-70"24"-47,-24 24 15,-23-1 1,0 0-16,0 24 0,-23-1 15,-1 1 1,1 0-16,0-24 0,-1 0 16,24 1-16,0-48 47,24 1-32,-24 0-15,23-1 16,0 24-16,1-23 15,-1 23-15,0-23 16,0 23-16,1 0 16,-24 23-1,0 0 1,-24 24-16,-22 23 16,23-24-16,-24 24 0,24 0 15,-1-23 1,1-24-16,23 0 0,0 1 15,23-48 32,1 1-47,-1-23 16,0-24-16,1 23 16,-1-23-16,23 0 15,-46 24-15,0-24 16,0 46-16</inkml:trace>
  <inkml:trace contextRef="#ctx0" brushRef="#br0" timeOffset="9374">7550 4428 0,'0'70'47,"23"-24"-32,1 24-15,22 0 16,-22 23-16,22 0 16,-23 1-16,24 22 15,0-23-15,-24-23 16,24-23-16,-24 0 0,0-24 16,0-23-1,-23-47 1,0 1-1,24-1-15,-24-23 16,0 0-16,0 0 16,-24 0-16,24-23 15,-46 23-15</inkml:trace>
  <inkml:trace contextRef="#ctx0" brushRef="#br0" timeOffset="9578">7690 4171 0,'93'140'47,"-70"-117"-32,-23 24-15</inkml:trace>
  <inkml:trace contextRef="#ctx0" brushRef="#br0" timeOffset="10958">8366 4381 0,'-24'0'46,"24"23"-30,24 24-16,-24 0 16,23-1-16,-23 24 15,0 0-15,0-23 16,0 23-16,0-1 0,0-45 16,0-1-1,0 0-15,0-46 47,0 0-47,0-24 16,23 24-16,-23 0 15,24 23-15,-1-24 16,0 24-16,0-23 16,-23 46 15,0 24-31,-23-24 15,-23 24-15,22-1 16</inkml:trace>
  <inkml:trace contextRef="#ctx0" brushRef="#br0" timeOffset="11221">8086 5103 0,'23'0'46,"24"0"-30,-1 0-16,24 0 16,0 0-16,0 0 15,0 0-15,0 0 16,0 0-16,0 0 16,0 0-16,-24 0 15,1 0-15,-24 0 16,1 0-16,-1 0 0,0 0 15,-23 24 1</inkml:trace>
  <inkml:trace contextRef="#ctx0" brushRef="#br0" timeOffset="11401">9158 5127 0,'70'-47'47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7:40.5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0,'23'0'125,"-23"23"-125,0 0 15,23 0 1,-23 1 0,24-24-16,-1 23 15,0-23 1,0 0-1,1 23 1,-1-23-16,0 0 16,1 0-16,22-23 15,-22 23-15,22-23 0,-23-1 16,1 24-16,-1-23 16,0 23-16,1 0 15,-1 0 1,0 0-1,1 0-15,-1 0 16,24 0-16,-1 0 16,1 0-16,-24 0 15,24 0-15,-1 0 16,-22 23-16,22-23 16,-23 24-16,1-24 15,22 0-15,-22 0 0,-1 0 16,0 0-1,1 0-15,22 0 0,-23-24 16,1 24-16,-1 0 16,0-23-16,1 23 15,-1 0-15,0 0 16,1 0-16,-1 0 16,0 0-16,0 23 15,24-23-15,-24 0 16,1 24-16,-1-24 15,24 0-15,-24 0 16,0-24-16,1 24 16,-1 0-16,0-23 15,0 23-15,1-23 16,-1 23-16,0 0 0,1 0 16,-1 0-1,0 0-15,1 23 16,-24 0-1,23-23-15,0 24 16,-23-1-16,23-23 16,-23 23-16,24-23 15,-1 24 1,0-24 0,1 23-16,-1-23 15,24 0 1,-24-23-16,23-1 0,-22 1 15,-1 0-15,0 23 16,1-24-16,-1 24 16,-23 24 15,-23-24-15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7:44.0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47 140 0,'46'0'63,"-22"0"-63,22 0 15,1 0-15,-1 0 16,1-23-16,0 23 15,23 0-15,-24 0 16,24 0-16,-23-24 16,46 24-16,-23 0 15,23 0-15,0 0 16,0 0-16,1 0 16,-24 0-16,23 0 15,0 0-15,0 24 16,0-24-16,-23 0 15,0 0-15,0 0 0,-23 0 16,-1 0-16,-22 0 16,22 0-16,-22 0 15,22 23-15,-23-23 16,1 0-16,-1 0 16,0 0-16,1 0 15,-1 0 1,0 0-1,-23 23 17</inkml:trace>
  <inkml:trace contextRef="#ctx0" brushRef="#br0" timeOffset="743">0 560 0,'93'-24'47,"-46"24"-32,0 0-15,-1 0 16,24-23-16,0 23 15,0 0-15,23-23 16,-23 23-16,0 0 16,23-24-16,0 24 15,1 0-15,-1-23 16,23 23-16,-23 0 16,1 0-16,-1 0 15,0 0-15,-23 0 16,0 0-16,0 0 0,-24 0 15,1 0 1,0 0-16,-1 0 0,-22 0 16,-1 0-16,23 0 15,-22 0-15,-1 0 16,0 0-16,1 0 16,-1 0-16,0 0 15,1 0-15,-1 0 16,0 0 15</inkml:trace>
  <inkml:trace contextRef="#ctx0" brushRef="#br0" timeOffset="1170">2144 0 0,'23'0'47,"1"24"-47,22 22 15,-23-23-15,1 24 16,22 23-16,-22-23 16,-1-1-16,0 1 15,1-24-15,-1 0 16,-23 1-16,23-1 15,-23 0-15,0 1 16,0-1 0,-23 0-16,-24 24 15,1-24-15,-1 24 0,-23-24 16,24 0-16,-1 1 16,0-24-16,1 0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7:54.9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17 186 0,'-23'0'63,"46"0"-63,24 0 15,-24 0-15,24 0 16,-1 0-16,1-23 16,0 0-16,-1 23 15,1-23-15,-24 23 16,-23-24-16,23 24 16,-46 0 15,0-23-31,-1 23 15</inkml:trace>
  <inkml:trace contextRef="#ctx0" brushRef="#br0" timeOffset="238">297 0 0,'0'23'63,"0"47"-63,0 0 15,0 0-15,0 23 16,0-23-16,-23 0 16,23 0-16,0-23 15,0-1-15,0 1 16,0-24-16,0 0 0,-24 1 16,24-1-1,0 0-15,-23-46 16</inkml:trace>
  <inkml:trace contextRef="#ctx0" brushRef="#br0" timeOffset="839">204 326 0,'-47'47'47,"24"-47"-47,23 23 15,-24-23-15,24 23 16,24-46 46,-1 0-46,0 0-16,1-1 16,-1 1-16,24 0 15,-24 23-15,0-24 16,0 24-16,-23 24 31,-23-24-15,0 23-16,23 0 0,-23 1 15,-1-1-15,24 0 32,-23-23 46,0 23-63,-1 1-15,1 22 0,0-22 16,-1-1 0,1 0-16,0 1 0,0-1 15,23-46 32</inkml:trace>
  <inkml:trace contextRef="#ctx0" brushRef="#br0" timeOffset="1013">274 419 0,'116'70'47,"-93"-70"-47,1 0 16,-1 0-1,-23-23-15,0 0 16</inkml:trace>
  <inkml:trace contextRef="#ctx0" brushRef="#br0" timeOffset="1447">553 47 0,'0'116'31,"0"-69"-31,0-1 16,-23 1-16,23-24 15,-23 24-15,23-24 16,23-23 31,-23-23-47,23 23 15,0-23-15,-23-24 16,24 47-16,-1-23 16,0-1-16,1 24 15,-24 24 17,0-1-32,-24 24 15,1-1 1,-24 24-16,24-23 0,-23 23 15,-1-24-15,24 1 16,-1-24-16,1 0 16,0-23-16,-1 24 15,24-48 1,0 1-16,0-23 16</inkml:trace>
  <inkml:trace contextRef="#ctx0" brushRef="#br0" timeOffset="1643">390 513 0,'140'-24'47,"-117"24"-47,24 0 16,-24 0-16,0 0 16,1 0-16,-1 0 15,-23 24 16,-23-24-15,-24 23-16</inkml:trace>
  <inkml:trace contextRef="#ctx0" brushRef="#br0" timeOffset="2415">274 746 0,'116'-47'47,"-69"24"-31,-24 23-16,0 0 16,-23 23 15,0 24-16,0-24-15,0 24 16,0-24-16,0 0 0,0 1 16,24-24 31,-1-24-32,0 1 1,-23 0-16,23-1 15,-23 1-15,0 0 16,0-1-16,0 1 16,-23 23-1,0 0-15,-24 0 16,24 0-16,0 23 16,-1 1-16,24-1 15,-23 0-15,23 1 16,0-1-16,-23 24 15,23-24-15,-24 23 16,24 1-16,-23-24 16,23 24-16,-23-24 15,23 1-15,-23-1 16,23 0-16,0 0 16,-24-23-1,24-23 63,24 0-62,-1 0 0,0 23-16,24-24 15,-24 1-15,24 0 16,23-1-16,-24-22 15,1 22-15,-1 1 16,1 0-16,0 0 16,-1-1-16,-22 1 15</inkml:trace>
  <inkml:trace contextRef="#ctx0" brushRef="#br0" timeOffset="2917">973 256 0,'70'0'47,"-47"0"-47,23 0 15,-22 0-15,-1 0 16,-23 24 0,0-1-16,-47 24 15</inkml:trace>
  <inkml:trace contextRef="#ctx0" brushRef="#br0" timeOffset="3157">786 699 0,'117'-70'31,"-71"24"-15,24-1-16,-23 0 16,23 1-16,-24 22 15,-22 1-15,-1 0 16,-46 23 15,-24 0-31,24 0 16,-1 23-16</inkml:trace>
  <inkml:trace contextRef="#ctx0" brushRef="#br0" timeOffset="3353">1019 396 0,'0'93'47,"-23"-23"-31,23-23-16,0 23 15,-23-24-15,23 1 16,0-24-16,-24 1 16,24-71 15</inkml:trace>
  <inkml:trace contextRef="#ctx0" brushRef="#br0" timeOffset="3555">1089 443 0,'23'116'47,"-23"-69"-31,0 23-16,0-24 15,0 1-15,0-24 16,0 24-16,0-24 16,0-46 15</inkml:trace>
  <inkml:trace contextRef="#ctx0" brushRef="#br0" timeOffset="4177">1299 163 0,'0'140'47,"-23"-70"-32,23-24-15,-24 1 0,24 0 16,-23-47-16,23 23 16,23-23 15,1 0-15,-1-23-1,0 23-15,0 0 16,1 0-1,-1 0 1,-23 23 0,0 24-1,-23-1-15,-1-22 16,24-1-16,0 0 0,-23-23 16,46 0 15,1-23-16,-1 0-15,0-1 16,1 1-16,-1 0 16,0 23-16,1-24 15,-1 24-15,0 0 16,-23 24 0,0 22-1,-23 1-15,0 23 16,-24 0-16,0-24 0,1 1 15,22-1 1,1 1-16,0-24 0,0 1 16,-1-1-1,1 0-15</inkml:trace>
  <inkml:trace contextRef="#ctx0" brushRef="#br0" timeOffset="5611">1672 350 0,'116'0'47,"-69"0"-47,-1-24 16,1 1-16,0 23 16,-24-23-16,0 23 15,-69 46 1,22 1-1,-22-1-15,-24 1 16,23 0-16,24-1 16,-24 1-16,24-24 15,23 1-15,23-24 63,1-24-63,22 1 15,-22-24-15,22 1 16,-23-1-16,1 24 0,-1-24 16,-23 24-16,0 0 15,0-1-15,0 1 16,0 0-16,-23-1 16,23 1-16,-24 0 15,24-1-15,0 48 63,0-1-48,0 24-15,0 23 16,0-1-16,0 25 16,0-24-16,0 23 0,24-23 15,-24-24-15,0 1 16,23-24-16,-46-23 78,-1-23-78,1 0 16,0-24-16,0 0 15,23 1-15,-24-1 16,24-23-16</inkml:trace>
  <inkml:trace contextRef="#ctx0" brushRef="#br0" timeOffset="6031">1975 163 0,'93'47'63,"-70"-24"-63,24 0 15,-24-23-15,24 24 16,-24-24-16,0 0 16,1 0-16,-1 0 0,0 0 15,0-24-15,1 1 16,-24 0-16,0-1 15,0 1-15,0 0 16,-24 0-16,1 23 16,0-24-16,0 24 15,-1 0 1,1 24 15,0 22-15,23-23-16,-24 24 15,1-24-15,0 24 16,-1-24-16,24 1 0,-23-1 16</inkml:trace>
  <inkml:trace contextRef="#ctx0" brushRef="#br0" timeOffset="6773">2045 466 0,'23'117'31,"-23"-71"-15,0 1-16,0-1 15,0 1-15,0-24 16,0 1-16,0-48 31,23-22-15,0-24-16,1 23 15,-24-23-15,23 24 16,0-1-16,-23 0 16,24 1-16,-24 23 15,23-1-15,-23 48 47,23-1-47,-23 23 16,0 24-16,0 0 15,0 0-15,24 0 16,-24 0-16,0 0 16,0-47-16,23 24 0,-23-24 15,-23-46 32,-1 0-31,1-1-16,0-22 15,-1-1-15,1 24 16,0-24-16,23 24 16,0 0-16,0-1 15,0 1 1,0 0 0,23 23-1,0 0 1,1-24-16,-1 24 0,0 0 15,-23 24 1,0-1 0,0 24-16,-23-24 15,0 23-15,23-22 16,-24-1-16,24-46 62,24-24-62,-1 1 16,0-1-16,1 0 0</inkml:trace>
  <inkml:trace contextRef="#ctx0" brushRef="#br0" timeOffset="7877">2557 93 0,'-23'93'32,"0"-23"-17,-1-23-15,24 0 16,-23-24-16,23 23 16,-23-22-16,46-48 46,0 1-46,1 0 16,-1 0-16,0-1 16,1 24-16,-1-23 15,0 23 1,-23 23 15,-23 24-31,0-1 16,-1-22-16,1 22 15,0-22-15,-1-1 16,24 0-16,24-23 47,-1 0-31,-23-23-16,47 0 15,-24-1-15,0 1 16,0 23-16,-23-23 15,0 46 17,-23 0-32,0 24 15,-24 0-15,24-1 16,0-22-16,23-1 16,0 0-16,0 0 0,0 1 31,23-24 0,0-24-31,24 1 16,-24 0-16,0-24 15,1 24-15,-1-24 16,0 24-16,-23 0 16,0-1-1,-23 24-15,0-23 16,-1 23-1,1 0-15,23 23 16,-23 1-16,23 22 16,0-22-1,0 22-15,0 1 0,0-24 16,0 0-16,23 24 16,0-24-1,1-23 16,-24-23-15,0 0 0,0-24-16,0 24 15,0 0-15,0-24 16,0 24-16,0-24 16,0 24-16,23-24 15,0 24-15,1-1 16,-1 1-1,24 23-15,-1-23 16,1 0-16,-1-1 16,1 1-16,0-24 15,-1 24-15,1 0 16,-24 23-16,-23-24 16,0 1-1,-23 23 1,-24 0-16,24 0 15,-24 0-15</inkml:trace>
  <inkml:trace contextRef="#ctx0" brushRef="#br0" timeOffset="8085">2953 93 0,'0'47'62,"0"-1"-62,24 24 16,-24 0-16,23 23 15,-23-23-15,0 24 16,0-1-16,0 0 16,23-23-16,-23-23 15,0 22-15,24-45 16,-24-1-16,0 0 16,23-23-16</inkml:trace>
  <inkml:trace contextRef="#ctx0" brushRef="#br0" timeOffset="8281">3326 746 0,'0'-24'47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8:06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1310 0 0,'-23'0'63,"0"24"-32,-24-1-31,24 24 0,-24-24 16,24 0-16,-24 24 15,24-24-15,-24 24 16,24-24-16,-24 24 16,-22-1-16,22 1 15,0-1-15,-23 24 16,1-23-16,22-24 16,0 24-16,1-1 15,-1-22-15,1-1 16,-1 0-16,24 24 15,-24-47-15,47 23 16,-23-23-16,23-23 109</inkml:trace>
  <inkml:trace contextRef="#ctx0" brushRef="#br0" timeOffset="330">402 1002 0,'116'-93'47,"-46"46"-32,-23 1-15,-1-1 16,1 1-16,23-1 15,-24 24-15,1-1 16,-1 1-16,-22 0 0,22 0 16,-22-1-1,-1 24 1</inkml:trace>
  <inkml:trace contextRef="#ctx0" brushRef="#br0" timeOffset="989">99 606 0,'0'23'62,"0"24"-46,0 0-16,-24-1 15,24 24-15,-23 0 16,0 0-16,-1-23 16,24 23-16,0-24 15,0-23-15,0 24 16,0-24 0,24-23 46,-1 0-62,0 0 16,24 0-16,23 0 15,-24 0-15,24 0 16,0 0-16,-23 0 16,-24 0-16,24 0 15,-24 0-15,0 0 16,1 0-16,-1 0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8:48.55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24 734 0,'-23'0'16,"23"-24"-1,0 1 32,23 23 94,0 0-126,1 0-15,-1 0 16,0 0-16,24 0 16,-24 0-16,24 0 0,-1 0 15,1 0-15,-24 0 16,24 0-16,-24 0 16,0 0-16,1 0 15,-1 0-15,0 0 16,1 0-16,-24 23 15,23-23-15,0 0 16,1 0 0,-24 24 15,-24-24-15,1 0-1,-24 0-15,24 0 16,-24 0-16,1-24 15,-1 24-15,1 0 16,-1 0-16,0 0 16,24 0-16,-24 0 15,24-23-15,0 23 16,0 0-16,-1 0 16,1 0-1,46 0 48,-23-23-48,24 23-15,22-24 0,1 1 16,-1 23-16,1-23 16,23 23-16,-23-23 15,-1 23-15,1 0 16,-1-24-16,1 24 15,0 0-15,-24 0 16,0 0-16,0 0 16,1 0-16,-48 24 62,1-24-62,0 0 16,0 0-16,-24 23 0,24-23 15,-24 0-15,0 0 16,-22 0-16,22 0 16,0 0-16,1 0 15,22 0-15,-22 0 16,22 0-16,1 0 16,46 0 62,24 0-63,0 0-15,23 0 0,-24-23 16,24 23-16,0 0 16,-23 0-16,23 0 15,-1 0-15,-22 0 16,23 23-16,-23-23 15,22 23-15,-22-23 16,0 0-16,-1 23 16,1-23-16,-24 0 15,0 0-15,1 0 16,-48 24 46,1-24-62,-23 0 16,22 0-16,-22 23 16,-1-23-16,-23 0 15,24 0-15,-1 0 16,-23 0-16,23 0 16,-22 0-16,45 0 15,-22-23-15,-1 23 16,24 0-16,-1-24 15,1 24-15,0 0 16,0 0 0,46 0 31,0 0-47,0 0 15,24 24-15,0-1 16,23-23-16,-1 23 15,1-23-15,0 0 16,23 0-16,-23 24 16,0-24-16,0 0 15,0 0-15,-23 0 16,23 0-16,-24 0 16,-22 0-16,-1 0 15,0 0-15,-46 0 47,0 0-31,-1 0-16,-22 0 15,-1 0-15,0 0 16,1 0-16,-1 0 16,1 0-16,-1 0 15,0 0-15,-23-24 16,24 24-16,23-23 15,-1 23-15,1 0 16,0-23-16,46 23 63,24 0-48,-1 0-15,24 0 16,0 0-16,0 23 15,0-23-15,0 0 16,0 0-16,0 0 16,-1 0-16,1 0 15,-23 0-15,23 0 16,-24 0-16,24 0 16,-23 0-16,0 0 15,22 0-15,1-23 16,0 23-16,-23-24 0,0 24 15,-1 0-15,-23-23 16,-46 23 62,0 0-62,-24 0-16,1 0 15,-1 0-15,0 0 16,-23 0-16,24 0 0,-24 0 16,0 23-16,23-23 15,-22 0-15,22 0 16,24 0-16,-1 0 16,1 0-16,0 0 15,-1 0 1,48 0 31,22 0-32,1 0-15,0 0 16,22 0-16,1 0 16,0 0-16,0 0 15,-23-23-15,23 23 16,0 0-16,-24 0 0,24 0 15,-23 0-15,-24 0 16,24 0-16,-24 0 16,24 0-16,-24 0 15,0 23-15,0-23 16,1 0-16,-1 0 16,0 0-16,1 0 15,-1 0-15,0 0 16,-46 0 46,0 0-62,-1 24 16,1-24-16,0 0 16,-24 23-16,1-23 15,-1 0-15,-23 23 16,0-23-16,24 0 15,-24 0-15,23 0 16,-23 0-16,47 0 16,-24 0-16,24 0 15,0 0 1,46 0 31,0-23-32,24 23-15,23 0 16,-24 0-16,24 0 16,0 0-16,-23 0 15,23-23-15,-24 23 16,24 0-16,-23 0 16,-1 0-16,1 0 15,0 0-15,-24 0 16,23 0-16,-22-24 15,-1 24-15,0 0 16,1 0-16,-1 0 31,-46 0 47,-1 0-78,1 0 16,0 0-16,-24 0 16,1-23-16,-1 23 15,-23 0-15,0-23 16,0 23-16,0 0 16,24-23-16,-24 23 15,47 0-15,-1 0 16,1 0-16,0 0 15,46 0 32,0 0-47,24 23 16,-1-23-16,-22 23 16,46-23-16,-24 23 15,1-23-15,23 24 16,-24-24-16,1 0 15,23 0-15,-24 0 16,1 0-16,-24 0 16,1-24-16,-1 24 0,0 0 15,1 0-15,-1 0 16,0 0 0,-46 0 93,0 0-93,-1 0-1</inkml:trace>
  <inkml:trace contextRef="#ctx0" brushRef="#br0" timeOffset="1314">1725 11 0,'0'24'125,"0"-1"-125,-23 0 16,23 24-16,0-24 15,-24 24-15,24-1 16,0 1-16,0 0 0,0-1 15,0 1 1,0-24-16,0 24 0,0-1 16,0-22-16,0 22 15,24-23-15,-24 1 16,23-48 62,-23 1-78,0-23 16</inkml:trace>
  <inkml:trace contextRef="#ctx0" brushRef="#br0" timeOffset="2908">1655 11 0,'93'0'47,"-69"0"-47,22 0 16,1 0-16,-1 0 15,1 0-15,0 0 16,23 0-16,-24 0 16,24 0-16,-23 0 15,-1 0-15,1 0 16,0 0-16,-1 0 15,-23 0-15,24 0 16,0 0-16,-24 0 0,24 0 16,-24 0-1,23 0-15,-22 0 0,-1 0 16,0 0 0,1 0-16,-1 0 15,0 0 1,1 0 15,-48 0 63,24 24-79,0-1 48,-23-23-47,23 23-1,0 1 1,0-1-16,0 0 15,-23 0 1,23 1-16,0-1 16,0 0-16,0 1 0,0-1 15,0 0-15,0 1 16,0-1-16,0 0 16,0 0-16,0 1 15,0-1-15,0 0 16,0 1 15,-24-24 47,24 23-78,0 0 266,0 1-126,0-1-77,0 0-47,0 0 15,-23-46 109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9:08.84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279 350 0,'0'-24'94,"0"1"-94,0 0 16,0-1-16,0 1 15,-23 0-15,23-1 16,-23 1-16,0 0 16,-1 23-16,1-23 15,0 23 1,-1 0-16,1 23 16,0 0-16,23 0 15,-24 24-15,1 0 16,23 23-16,-23-1 15,23 25-15,0-24 0,0-1 16,23-22-16,-23-24 16,23 1-16,-23-1 15,24-23-15,-1 0 16,0-47 0,1 1-16,-1-1 15,24-23-15,-47 24 16,23-24-16,0 23 15,-23 24-15,0-24 16,0 24-16,0 0 16,0 46 46,0 0-46,23 1-16,-23 22 15,0-23-15,24 24 16,-24-24-16,23 24 16,-23-24-16,23 1 15,1-1 1,-1-23 0,0-23-1,1-1 1,-24 1-16,23-24 15,-23 24-15</inkml:trace>
  <inkml:trace contextRef="#ctx0" brushRef="#br0" timeOffset="434">536 233 0,'0'117'47,"0"-71"-47,0 24 16,0 0-16,0 0 0,0-24 15,0 1-15,0 0 16,0-24-16,0-46 62,0-1-46,0-46-16,0 1 16,0-25-16,23 24 15,-23 24-15,0-1 16,23 1-16,-23 22 15,24 1-15,-1 23 16,0-23 0,1 23-16,-1 23 15,0 0-15,0-23 16</inkml:trace>
  <inkml:trace contextRef="#ctx0" brushRef="#br0" timeOffset="913">839 210 0,'23'116'47,"-23"-69"-31,0 23-16,0 0 15,0 0-15,0-1 16,0-22-16,0-24 16,0 1-16,0-1 15,0-46 32,23-24-31,-23 0-16,0-22 0,0-1 15,24 0-15,-24 23 16,23 1-16,-23 22 16,23 1-16,-23 0 15,24 23-15,-1-24 16,0 24-16,0 0 15,1 0-15,-1 0 16,24 0-16,-24 0 16,0 0-16,1 0 15</inkml:trace>
  <inkml:trace contextRef="#ctx0" brushRef="#br0" timeOffset="1544">1235 23 0,'23'0'47,"0"-23"-32,1 23-15,22 0 16,-22 0-16,22 0 15,-22 0-15,-1 0 16,0 0-16,-46 0 31</inkml:trace>
  <inkml:trace contextRef="#ctx0" brushRef="#br0" timeOffset="1950">1281 23 0,'0'70'47,"0"0"-32,0 0-15,0 0 16,-23 0-16,0 0 15,23 23-15,0-46 16,-23-1-16,23 1 16,0-24-16,23-23 93,0 0-93,24 0 16,-24 0-16,24 0 0,-1 0 16,-22 0-16,-1 0 15,0 0-15,0 0 16</inkml:trace>
  <inkml:trace contextRef="#ctx0" brushRef="#br0" timeOffset="3254">1771 93 0,'23'0'62,"24"0"-62,-24 0 16,24 0-16,-24 0 15,0 0-15,-23 24 16,0-1 0,0 0-16,-46 24 15,-1-1-15,0 1 16,24-24-16,0-23 15,-1 24-15,1-24 16,46 0 47,24 0-63,0 0 15,-1 0-15,1 23 16,0-23-16,-24 23 15,0-23-15,0 23 16,-23 1-16,0-1 16,-23 24-16,0-1 15,0 1-15,-24-24 16,24 0-16,-1 1 16,1-24-16,0 23 15,-1-23-15,1 0 0,0-23 16,23-24-1</inkml:trace>
  <inkml:trace contextRef="#ctx0" brushRef="#br0" timeOffset="3998">2283 117 0,'94'0'47,"-71"0"-31,0 0-1,1 0-15,-1 0 0,0 0 16,0 0-16,1 0 15,-1 0 1,-23 23 31,0 0-31,-23 0-16,23 1 15,0-1-15,0 24 16,0-1-16,0 1 15,0 23-15,0 0 16,0 0-16,0-24 16,0 1-16,0-24 0,0 0 15,0 1-15,-24-24 110,1 0-95,0 0-15,-24 0 16,24 0-16,0 0 16,-1 0-16,1 0 0,0 0 15,-1-24-15,1 24 16</inkml:trace>
  <inkml:trace contextRef="#ctx0" brushRef="#br0" timeOffset="7748">4800 117 0,'0'23'94,"-23"0"-94,0 0 0,-1 24 16,1-24-16,0 1 15,-1 22-15,1-22 16,-24 22-16,24-23 16,0 1-16,0-1 15,-1 0-15,24 1 16,-23-24-16,46 0 94,1 0-94,45 0 15,-22-24-15,0 24 16,23-23-16,-24 0 16,1 23-16,23-24 15,-24 1-15,-22 23 16,22 0-16,-23-23 15,1 23-15,-48 0 94,1 0-78,0 0-16,0-23 0,-1 23 15</inkml:trace>
  <inkml:trace contextRef="#ctx0" brushRef="#br0" timeOffset="8010">4893 163 0,'0'47'47,"0"23"-31,0 0-16,0 23 16,0 0-16,0-23 15,0 0-15,0 0 16,0-24-16,0-22 15,0 22-15,0-22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9:23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326 234 0,'0'-24'110,"0"1"-110,-23 0 15,23-24-15,-23 24 16,-1-1-16,1 1 0,0 23 15,-1-23-15,1 23 16,0 0-16,-1 23 16,1 0-16,0 1 15,0 22-15,-1 24 16,24-23-16,-23 23 16,23 0-16,0 0 15,0-24-15,0-23 16,0 1-16,0-1 15,23-23-15,1 0 16,-1-23 0,0-1-1,24-22-15,-24-1 16,0 1-16,1-1 0,-1-23 16,0 24-16,1-1 15,-24 24-15,0-1 16,0 71 15,-24-24-15,24 47-16,0-23 15,0-1-15,0 1 16,0 0-16,0-24 16,0 0-16,24 0 15,-1-23 1,0 0-16,1-23 15,-1 0-15,0 0 16</inkml:trace>
  <inkml:trace contextRef="#ctx0" brushRef="#br0" timeOffset="420">536 140 0,'0'24'47,"23"-1"-47,-23 24 16,0 22-16,0-22 15,0 23-15,0 0 16,0-24-16,0 1 15,0-24-15,0 1 16,0-48 15,0-22-15,0-24-16,0 0 16,0 0-16,0 0 15,0 24-15,24-1 0,-1 24 16,0 23-1,0-24-15,24 24 16,-24 0-16,1 0 16,22 0-16,-22 24 15,-1-24-15,0 0 16</inkml:trace>
  <inkml:trace contextRef="#ctx0" brushRef="#br0" timeOffset="901">1072 0 0,'23'140'62,"-23"-93"-62,0 23 16,0 23-16,0-23 15,0 0-15,0-24 16,0 1-16,0-24 16,0-46 15,0-24-31,0-22 15,0-1-15,0 0 16,0 23-16,24 1 16,-24-1-16,23 24 15,-23-1-15,23 24 16,0-23-16,1 23 16,-1 0-16,0 0 15,1 0-15,-1 0 16,24 23-16,-24-23 15,0 0-15,24 0 16,-24 0-16,24 0 16,-24 0-16,0 0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9:27.25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470 374 0,'0'23'125,"-23"24"-125,-1 0 16,1-24-16,0 24 16,-1-1-16,-22 1 15,-1-1-15,24 1 16,-24-24-16,1 24 15,22-24-15,-22-23 16,22 23-16,1-23 16,0 0-1,23-23 1,0 0-16,0 0 16,0-24-16,0 24 15,0-24-15,23-23 16,24 24-16,-24-24 15,24 0-15,-1 0 16,1-23-16,-1 23 16,1 23-16,-24 0 15,-23 1-15,0 23 16,0-1 15,-23 24-31,-24 0 16,24 0-16,0 0 0,-24 24 15,24-1-15,-24 0 16,1 0-16,22-23 16,24 24-16,-23-24 15,23 23 1,0 0 15,0 1-31,23-1 16,1 0-16,22 24 15,1-1-15,-24 1 16,24 23-16,-1 0 16,-22 0-16,-1 0 0,0-24 15,1 1-15,-1 0 16,-23-24-16,0 0 16,0 0-1,0 1 16,-23-48 1,23 1-32</inkml:trace>
  <inkml:trace contextRef="#ctx0" brushRef="#br0" timeOffset="1359">959 281 0,'-23'-47'47,"0"47"-47,-1 0 16,1 0-16,0 24 15,-24-1-15,24 23 16,0 1-16,-1 0 15,1 23-15,23 0 16,0-1-16,0-22 16,0 23-16,0-47 15,23 1-15,1-24 16,-1 0-16,0 0 16,0-47-16,1 0 15,-1-23-15,0 24 16,1-1-16,-24 1 0,23-1 15,-23 24-15,0 46 47,0 24-31,23-1-16,-23 24 16,24-23-16,-1-24 15,-23 24-15,23-47 16,0 23-16,1-23 15,-1-23 1,-23-1-16</inkml:trace>
  <inkml:trace contextRef="#ctx0" brushRef="#br0" timeOffset="1710">1309 327 0,'23'140'47,"0"-70"-32,-23 0-15,0 0 16,0 0-16,0-23 16,0-1-16,0-23 15,0-46 16,0-23-31,0-1 16,0-23-16,0 0 16,0 24-16,0-1 15,0 0-15,24 24 16,-1 23-16,24 0 16,-24 0-1,24 0-15,-24 0 16,23 0-16,1 0 15</inkml:trace>
  <inkml:trace contextRef="#ctx0" brushRef="#br0" timeOffset="2152">1845 234 0,'0'24'47,"0"22"-31,23 1-16,-23 23 15,0 0-15,0-24 16,0 24-16,0-23 0,0-24 15,0 0-15,0 1 16,0-48 15,0-22-31,0-1 16,0-23-16,0 24 16,0-1-16,23 0 15,1 24-15,-1 0 16,0-1-16,1 24 15,-1 0-15,23 0 16,-22 0-16,22 0 16,-22 24-16,22-24 0,-22 0 15,22 0-15,1-24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9:31.1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466 262 0,'23'0'62,"-23"23"-46,24 1 0,-24 22-16,0-22 15,0 22-15,-24 1 16,24-24-16,-23 24 15,0-24-15,23 24 16,-24-24-16,1 0 0,0 1 16,-1-1-16,1 0 15,0 0-15,0 1 16,-1-1-16,1-23 16,0 23-16,-1-23 15,1 0 1,0 0-16,-1 0 15,24-23-15,-23 23 16,23-23-16,-23 23 16,23-24-16,0 1 15,0 0-15,0-24 16,0 24-16,0-24 16,0 24-16,0-24 15,23 1-15,-23-1 16,23 1-16,1-1 0,22-23 15,-22 24-15,22-24 16,-22 23-16,-1 24 16,-23-1-16,-23 24 47,-1 0-47,1 0 15,0 0-15,-24 0 16,24 24-16,-24-1 15,24 0-15,-24-23 16,47 24-16,-23-24 16,23 23 15,23 0-15,24 24-1,-24-1-15,24 1 16,-1 23-16,24 0 15,-23 0-15,-1 0 16,-22 0-16,22-24 16,-22 1-16,-1-1 15,0-22-15,-23-1 16,24-23-16,-24 23 16,0-46 46</inkml:trace>
  <inkml:trace contextRef="#ctx0" brushRef="#br0" timeOffset="598">1095 239 0,'-46'-47'62,"22"47"-62,1 0 16,0 0-16,-1 0 16,1 24-16,0-1 15,-1 23-15,24 24 16,-23 0-16,23 0 0,0 0 15,0-23-15,0-24 16,23-23-16,-23 23 16,24-23-16,-1 0 15,0-23 1,1-24-16,-1 1 16,0-24-16,1 23 15,-1 1-15,-23 22 16,23 1-16,-23 46 47,23 24-47,-23 0 0,24-1 15,-1 24-15,0-23 16,1-1-16,-1-22 16,0-1-16,1-23 15,-1 0 1</inkml:trace>
  <inkml:trace contextRef="#ctx0" brushRef="#br0" timeOffset="1003">1351 239 0,'47'116'32,"-24"-69"-32,-23 0 15,0-1-15,0 1 16,0-24-16,0 0 15,0 1-15,0-48 32,0 1-17,0-24-15,0 1 16,0 23-16,24-1 16,-24 1-16,23 23 15,0 0-15,1 0 16,-1 0-16,24 0 15,-1 0-15,-23 23 16,24-23-16</inkml:trace>
  <inkml:trace contextRef="#ctx0" brushRef="#br0" timeOffset="1483">1818 99 0,'23'117'31,"0"-71"-16,-23 1-15,0 23 16,0 0-16,0-24 16,0 1-16,0-24 0,0 24 15,0-24 1,0-46 15,0-1-31,0 1 16,0-24-16,0 1 15,0-1-15,0 24 16,0-24-16,0 24 16,23 23-1,-23-23-15,24 23 16,-1 0-16,24 0 16,-24 0-16,24 0 15,-24 0-15,23-24 0,-22 24 16,-1 0-1,24-23-15</inkml:trace>
  <inkml:trace contextRef="#ctx0" brushRef="#br0" timeOffset="1791">2284 6 0,'116'0'63,"-69"0"-63,-24 0 15,24 0-15,-24 0 16,0 23 0,-23 0-1,-23-23-15,0 24 16</inkml:trace>
  <inkml:trace contextRef="#ctx0" brushRef="#br0" timeOffset="2113">2353 52 0,'0'94'47,"0"-24"-31,-23-1-16,23 1 16,0 24-16,-23-25 15,23-22-15,0 0 16,0-24-16,0 0 15,0 1-15,23-24 47,0 0-31,1 0-16,22 0 16,-22 0-16,-1 0 15,24 0-15,-24-24 16,0 1-16,1 23 15,-24-23-15</inkml:trace>
  <inkml:trace contextRef="#ctx0" brushRef="#br0" timeOffset="2503">2726 239 0,'-23'140'47,"46"-94"-31,-23 1-16,24-24 15,-1 0-15,-23 1 16,23-24-16,1 0 15,-1-24 1,0 1-16,0-23 0,1-24 16,-24 23-1,23 0-15,-23 1 0,0 23 16,-23-1-16,-1-22 16,1 46-16,0-24 15,0 1-15,-24 23 16,24 0-16,-1 23 15,1 1 1,23-1-16</inkml:trace>
  <inkml:trace contextRef="#ctx0" brushRef="#br0" timeOffset="3005">3053 52 0,'139'-23'32,"-115"23"-32,22 0 15,-22 0-15,-1 0 16,0 0-16,1 23 15,-1-23-15,-23 24 47,0-1-47,0 0 16,0 24 0,0-24-16,-23 24 15,23 23-15,0-24 16,0 24-16,0 0 15,0 0-15,0-23 16,0-1-16,23 1 16,-23-24-16,23 0 15,-46-23 63,-24 0-78,1 0 0,-1 24 16,0-1-16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9:50.3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46 0,'-23'0'78,"23"24"-47,0 22-31,0 24 16,0 23-16,0 24 16,0-24-16,0 24 15,-23-1-15,23-23 16,0 24-16,-23-24 0,23 0 15,0 1-15,-24-25 16,24-22-16,0 0 16,0-24-16,0 0 15,0-46 63,0-24-78,0-23 16</inkml:trace>
  <inkml:trace contextRef="#ctx0" brushRef="#br0" timeOffset="1996">0 163 0,'24'0'78,"-1"0"-62,0 0-1,0 0-15,1 0 0,-1 0 16,0 0-16,1-23 16,-1 23-1,0 0-15,1 0 16,-1 0-1,0 0-15,0 0 16,1 0 0,-1 0-1,0 0-15,1 0 16,-1 0-16,24 0 16,-24 0-16,0 0 15,1 23-15,22-23 16,-23 0-16,24 0 0,0 23 15,-1-23-15,24 23 16,-23-23-16,23 24 16,0-24-16,23 0 15,-23 23-15,23-23 16,0 0-16,-23 0 16,0 0-16,23 0 15,-23 0-15,0 0 16,0 23-16,0-23 15,-24 0-15,24 0 16,-23 0-16,0 0 16,-1 0-16,24 0 0,-23 0 15,-1-23-15,24 23 16,0-23-16,23 23 16,0-24-16,24 24 15,-24-23-15,24 23 16,-1-23-16,-23 23 15,24 0-15,-24 0 16,24 0-16,-24 0 16,0 0-16,-23 0 15,0 0-15,0 0 16,0 0-16,0 0 16,0 0-16,-1 0 15,1 0-15,0 0 0,0 0 16,0 0-16,0 0 15,23 0-15,0-23 16,-23 23-16,24-24 16,-1 24-16,0-23 15,0 23-15,24 0 16,-24 0-16,0 0 16,-23 0-16,0 0 15,0 0-15,0 0 16,0 0-16,0 0 15,-1 0-15,-22-23 16,23 23-16,-23 0 16,22 0-16,-22 0 15,23 0-15,-23 0 0,23 0 16,-24 0-16,1 0 16,-1 0-16,1 0 15,23 0-15,-24 0 16,1 0-16,0 0 15,-1 0-15,24 0 16,-23-24-16,-1 24 16,1 0-16,-24 0 15,1 0-15,22 0 16,-22 0-16,-1 0 16,0 0-16,0-23 15,1 23-15,-1 0 16,0 0-16,1 0 62,-1 0-46,0 0 0,1 0 15,-1 0-16,0 0 1,0 0 0,1 0-16,-1 0 15,0 0 1,1-23 15,-24 46 32,0 0-48,0 24-15,0-24 16,0 24-16,0-1 16,0 24-16,0 0 15,-24-23-15,24 0 0,0 22 16,0-22-16,0 0 15,0 23-15,-23-24 16,23 1-16,0-1 16,0 1-16,0-24 15,0 24-15,0-1 16,0-22-16,0 22 16,-23 1-16,23-24 15,0 24-15,0-24 16,-24 24-16,24-1 15,0-22-15,-23 22 16,23 1-16,-23-24 0,23 1 16,0-1-16,0 0 15,0 0 1,0-46 31,0 0-32,0 0-15</inkml:trace>
  <inkml:trace contextRef="#ctx0" brushRef="#br0" timeOffset="3743">140 1445 0,'93'0'62,"-46"0"-62,-1 0 16,24 0-16,-23 0 16,23 0-16,23 0 0,-23 0 15,0 0 1,23 0-16,-23 0 0,23 0 15,24 0-15,-24 0 16,24 0-16,-1 0 16,1 0-16,-1 0 15,24 0-15,-24 0 16,1 0-16,-24 0 16,24 0-16,-24 23 15,23-23-15,-22 0 16,-1 0-16,0 0 15,23 0-15,-22 0 16,-1 0-16,0 0 16,0 0-16,1 0 0,-1 0 15,-23 0-15,23 0 16,0 0-16,0-23 16,1 23-16,-25 0 15,25 0-15,-24 0 16,23 0-16,-23 0 15,23 0-15,0 0 16,0 0-16,24 0 16,-24 0-16,24 0 15,-24-24-15,-23 24 16,0 0-16,-1 0 16,1 0-16,-23 0 15,-24 0-15,24 0 0,-1 0 16,-22 0-1,22 0-15,-22 0 0,22 0 16,-22 0-16,22 0 16,-22 0-16,22 0 15,-23 0-15,24 0 16,-24 0-16,24 0 16,-24 0-16,24 0 15,-24 0-15,24-23 16,-1 23-16,1 0 15,0 0-15,-24 0 16,23 0-16,-22-23 16,22 23-16,-22 0 15,-1 0-15,24 0 0,-24 0 16,0 0-16,1 0 16,22 0-16,-23 0 15,1 0-15,-1 0 16,0 0-16,24 0 15,-24 0-15,1 0 16,-1 0-16,0 0 16,0 0-16,1 0 15,-1 0-15,0 0 16,1 0-16,-1 0 16,0 0-16,1 0 15,-1 0 1,23 0-16,-22 0 0,-1 0 15,24 0-15,-24 0 16,0 0-16,1 0 16,-1 0-16,0 0 15,1 0 1,-71 23 46,0 0-62</inkml:trace>
  <inkml:trace contextRef="#ctx0" brushRef="#br0" timeOffset="5214">3566 256 0,'69'-47'62,"-69"71"126,0 22-173,-23-22-15,23 22 16,0 1-16,-23 23 0,23-24 16,-23 24-16,23 0 15,0-23-15,-24 23 16,24 0-16,0 0 15,0-1-15,0 1 16,0-23-16,0 0 16,0-1-16,0 1 15,0-1-15,0-22 16,0-1-16,0 0 16,0 1-16,-23-1 0,23 0 31,0 1-16,0-1 64</inkml:trace>
  <inkml:trace contextRef="#ctx0" brushRef="#br0" timeOffset="6624">793 256 0,'0'-23'47,"0"46"31,0 0-78,0 24 16,0 0-16,0 23 0,0-1 16,0 1-16,-24 0 15,24 0-15,-23 23 16,23-23-16,-23 23 15,23-23-15,-24 0 16,24-23-16,-23 0 16,23-1-16,0 1 15,0-24-15,0 24 16,-23-24-16,23 0 16,0 1-16,0-1 15,0-70 1,23 24-1,0-47-15</inkml:trace>
  <inkml:trace contextRef="#ctx0" brushRef="#br0" timeOffset="7457">1305 443 0,'24'-24'47,"-1"24"78,-23-23-125,23 0 15,0-1 1,-23 1-16,24 0 16,-24 46 77,0 24-77,0-24-16,0 24 16,-24-1-16,24 1 15,0 23-15,-23 0 16,23-1-16,0 1 16,-23 0-16,23 23 15,0-23-15,-23 0 16,23 0-16,0-23 0,-24 23 15,24-24-15,0-22 16,0-1-16,0 0 16,0-46 15,0-24-15,24 1-16,-1-24 15</inkml:trace>
  <inkml:trace contextRef="#ctx0" brushRef="#br0" timeOffset="8137">2167 209 0,'0'24'63,"0"-1"-47,0 0-1,0 1-15,0 22 16,0 1-16,0-24 15,0 1-15,0 22 16,0-23-16,0 1 16,0-1-16,-23 0 0,23 24 15,0-24 1,0 24-16,-23-1 0,23 24 16,-23-23-16,23 23 15,-24-24-15,24 1 16,-23 0-16,23-1 15,0 1-15,-23 0 16,23-1-16,0-23 16,0 24-16,0-24 15,0 1-15,0-1 16,0 0 0,23-46 46</inkml:trace>
  <inkml:trace contextRef="#ctx0" brushRef="#br0" timeOffset="8888">2866 163 0,'0'23'62,"0"0"-62,0 1 16,0-1-1,0 24-15,0-1 16,0 1-16,0 0 0,-23 22 16,23-22-16,0 0 15,0-1-15,-23 24 16,23-23-16,0 23 15,0-24-15,-23 24 16,23-23-16,-24 23 16,24-24-16,0 24 15,-23-23-15,23-1 16,0-22-16,0-1 16,-23 0-16,23-46 31,0 0-16,0-47-15,23 23 16,-23 1-16</inkml:trace>
  <inkml:trace contextRef="#ctx0" brushRef="#br0" timeOffset="10682">4428 186 0,'0'23'62,"0"24"-46,0-24-16,-24 1 15,24 22-15,0-22 16,-23 22-16,23 1 16,0 23-16,-23-24 15,23 48-15,-23-25 0,-1 25 16,1-1 0,0 0-16,23-23 0,-24-23 15,24-1-15,-23 1 16,23-24-16,0 0 15,0-69 48,23 23-63</inkml:trace>
  <inkml:trace contextRef="#ctx0" brushRef="#br0" timeOffset="11408">5197 93 0,'23'0'62,"-23"23"-46,0 1 0,0-1-16,0 23 15,0 1-15,0 23 16,-23-23-16,23 23 15,-24-1-15,1 25 16,0-24-16,0 23 16,-1-23-16,1 23 15,23-47-15,-23 24 0,23-23 16,0 0-16,-24-24 16,24 0-16,0 24 15,0-24-15,-23-23 16,23 23-16,0 1 15,0-1 1,-23-23-16,23-23 16,0-1-1</inkml:trace>
  <inkml:trace contextRef="#ctx0" brushRef="#br0" timeOffset="12024">5989 0 0,'23'23'62,"-23"0"-62,0 24 16,0-24-16,0 24 16,0-1-16,0 24 15,0-23-15,-23 23 16,23-23-16,0 22 0,0 1 15,0-23-15,-23 23 16,23 0-16,-24 0 16,24 0-16,-23-1 15,0 1-15,23 0 16,-23-23-16,-1 0 16,24-1-16,-23 1 15,23-24-15,0 0 16,23-69 31,1-24-47</inkml:trace>
  <inkml:trace contextRef="#ctx0" brushRef="#br0" timeOffset="12565">6642 46 0,'0'117'62,"0"-71"-62,0 24 16,0 0-16,-24 0 16,24 0-16,-23 0 0,23 23 15,-23-23 1,23 23-16,-24-23 0,24 23 16,0-23-16,-23 0 15,23 0-15,-23 0 16,23-23-16,0-24 15,0 0-15,0 1 16,0-1-16,0-46 31,0-1-15,0 1-16,23-24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33:45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26 0,'0'23'94,"-23"24"-78,23-1-16,-23 24 15,23 0-15,0-23 16,0-1-16,0-22 15,0 22-15,0-22 16,0-1 0,0-46 31</inkml:trace>
  <inkml:trace contextRef="#ctx0" brushRef="#br0" timeOffset="478">116 3 0,'-70'93'47,"70"-47"-47,-23 1 16,23 23-16,-23-23 15,23 22-15,0 25 16,0-24-16,0 0 0,0-1 16,0-22-16,23 0 15,-23-24-15,23-23 16,1 0-16,-1 0 15,23-23-15,-22-24 16,-1 0-16,0-22 16,1-1-16,-1 0 15,0 0-15,-23 0 16,0 0-16,0 0 16,0 23-16,0 24 15,0 0-15,-23 0 16,0-1-16,-1 1 15,1 23-15,0-23 0,-1 23 16,1 0 0,0 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0:05.4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71 0,'0'-24'78,"-23"24"-62,23-23-16,-23 23 15,23-23-15,-24 23 16,1 0-16,0 0 15,-1 0-15,1 46 16,0-22 0,23 45-16,-23 1 15,23-23-15,0 0 16,0-1-16,0-22 16,0-1-16,23-23 15,-23 23-15,23-23 0,0 0 16,-23-23-16,24 0 15,-1-1-15,0 1 16,1-24-16,-1 1 16,-23-1-16,23 24 15,-23-24-15,24 47 16,-24-23-16,0 46 31,0 0-15,0 24-16,0 0 15,0-1-15,0-22 16,0-1-16,23 0 16,-23 1-16,23-24 15,0 0-15,1-24 32,-1 1-32</inkml:trace>
  <inkml:trace contextRef="#ctx0" brushRef="#br0" timeOffset="331">442 71 0,'-23'116'31,"23"-46"-31,0-23 16,0-1-1,0 1-15,0-24 0,0 0 16,0-69 15,0-1-15,0 1-16,0-24 16,0 23-16,23 0 15,-23 1-15,0 23 16,24-1-16,-1 24 31,0 24-15,0-1-16</inkml:trace>
  <inkml:trace contextRef="#ctx0" brushRef="#br0" timeOffset="929">652 117 0,'70'0'63,"-47"0"-63,0 0 15,24 0-15,-24 0 16,-23 23-1,-23-23 32,0 0 0,23-23-31,0 46 31,0 24-32,-24 0-15,24-1 0,0 24 16,0-46-16,0-1 16,0 0-16,0 0 15,0-46 16,0 0-15,0-24-16,0 1 16,24-1-16,-1 0 15,-23 24-15,23-24 16,1 24-16,-1 0 16,0 23-1,1 0-15,22 0 0,-22 0 16,22 0-1,-23 0-15,24 0 0</inkml:trace>
  <inkml:trace contextRef="#ctx0" brushRef="#br0" timeOffset="1126">1421 71 0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0:09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47 0,'0'116'47,"0"-69"-32,0 0-15,0 23 16,0 0-16,0 23 16,0 23-16,0 1 15,0-1-15,-23 24 16,23-23-16,0-24 15,0 0-15,0-46 16,0-1-16,0-22 0,0-1 16,0-46 31,0-24-47,0 24 15,0-24-15,0-23 16,0 23-16,0-22 15</inkml:trace>
  <inkml:trace contextRef="#ctx0" brushRef="#br0" timeOffset="337">140 24 0,'0'-24'47,"-23"48"-16,23 22-31,-24 1 15,1-1-15,0 24 16,-1-23-16,24 0 16,-23-24-16,23 0 15,0-69 1,23-1 0,1 0-16</inkml:trace>
  <inkml:trace contextRef="#ctx0" brushRef="#br0" timeOffset="480">140 24 0,'-23'93'16,"93"23"0,-24-46-1,-23 0-15,24 0 16,-24-23-16,1-1 16,-1 1-16,0 0 15,-23-24-15,0 23 0</inkml:trace>
  <inkml:trace contextRef="#ctx0" brushRef="#br0" timeOffset="1058">629 1212 0,'0'-23'62,"-23"-1"-62,0 1 16,-1 23 0,24-23-16,-23 23 15,0 0 1,-1 23 0,1 24-16,23-1 0,0 24 15,0-23 1,0 0-16,0-24 0,0 0 15,23-23 1,1 0-16,-1-23 16,0 0-16,1-47 15,-1 23-15,0 0 16,-23 1-16,24 22 16,-24 48 15,0 22-31,0 1 15,23 0-15,0-1 16,-23-22-16,24-1 16,-1 0-16,0-23 0,0 0 15,1-23-15</inkml:trace>
  <inkml:trace contextRef="#ctx0" brushRef="#br0" timeOffset="1508">932 1259 0,'-23'-47'62,"0"47"-46,23 23-16,-24 1 16,24 22-16,0-22 15,0 22-15,0-22 0,0-1 16,24-23 15,-1-47-31,-23 24 16,23-47-16,1 23 15,-1-23-15,-23 1 16,0 22-16,0 0 16,0 1-16,0-1 15,0 24-15,0 0 16,0-1-16,0 71 31,0-1-31,0 24 16,0 0-16,0 23 15,0 1-15,0-24 16,23 23-16,-23-47 16,23 1-16,1-24 15,-24 1-15,23-24 16,0 0-16,-23-47 15,24 0-15</inkml:trace>
  <inkml:trace contextRef="#ctx0" brushRef="#br0" timeOffset="2062">1189 1235 0,'-47'-46'47,"24"69"-32,-1 0-15,24 24 16,-23 0-16,23-1 16,0 1-16,0-1 15,0-22-15,0-1 16,23-23 15,1-23-31,-24-24 16,23 24-16,0-24 15,1 1-15,-24-1 16,23 0-16,-23 1 16,0-1-16,23 1 0,-23-24 15,0 23-15,0-23 16,0 0-16,0 24 16,0-1-16,0 24 15,0 46 16,0 0-15,0 24-16,0 0 16,0-1-16,0 47 15,0-23-15,23 23 16,-23 24-16,0-24 16,24-23-16,-24 0 15,23-23-15,-23-24 0,23 0 16,1-23-1,-24-23 1,23 0-16,-23-47 16,0 23-16,23-23 15,-23 24-15,0-1 16</inkml:trace>
  <inkml:trace contextRef="#ctx0" brushRef="#br0" timeOffset="2384">1398 1165 0,'0'24'47,"0"22"-32,0 1-15,0 0 0,0 23 16,0-24-16,24 1 16,-24-1-16,0-22 15,0-1-15,23-70 47,-23 1-31,0-1-16,0 1 15,23-1-15,-23 24 16,24-1-16,-1 24 16,0 0-16,0 0 15,1 0-15,22 0 16,1 0-16,-24 0 0,24 0 15,-1 0-15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0:27.60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1794 769 0,'0'-93'63,"0"69"-47,0 1-1,-23 23-15,-1 0 16,1 0-16,0 0 15,-1 0-15,1 0 16,0 47-16,-1-24 16,1 24-16,23-1 15,0 1-15,0-1 16,0-22-16,23-1 16,-23 0-16,24-23 15,-1 0-15,0 0 16,1-23-16,-1-24 15,0 1-15,1-24 0,-1 23 16,0 1-16,-23 22 16,23 1-16,-23 46 31,24 1-15,-1 46-16,-23-24 15,23 1-15,24-1 16,-24-22-16,1-24 15,-1 0-15,0 0 16,1-24-16</inkml:trace>
  <inkml:trace contextRef="#ctx0" brushRef="#br0" timeOffset="482">2213 582 0,'-93'0'47,"70"0"-31,0 47-16,23-24 16,0 24-16,0 0 15,0-1-15,0-23 16,0 1-16,0-1 15,23-23 1,0 0-16,0-47 16,1 1-16,-1-24 15,0 0-15,1 0 16,-1 0-16,0 24 16,-23-24-16,24 0 15,-24 0-15,23 23 16,-23 24-16,0 70 47,0-1-47,0 24 15,0 0-15,0 23 16,0-23-16,23 0 0,-23-23 16,23-1-16,1-22 15,-1-24-15,0 0 16,1 0-1</inkml:trace>
  <inkml:trace contextRef="#ctx0" brushRef="#br0" timeOffset="999">2656 513 0,'-23'-47'46,"-1"24"-46,1 23 16,0 23 0,23 0-16,-23 24 15,23 23-15,0-24 16,0 24-16,0-23 16,0-24-16,0 0 15,23-23-15,0 0 16,0 0-16,-23-23 15,24-23-15,-1-1 16,0 0-16,1 1 16,-24-24-16,23 0 15,-23 0-15,23 23 0,-23-23 16,0 1-16,0 22 16,0-23-16,0 23 15,0 24-15,0 0 16,0 0-1,0 46 17,0 23-32,0 1 15,0 46-15,0-23 16,0 0-16,0 0 16,24 0-16,-24-23 15,23-1-15,-23-23 16,23 24-16,-23-24 15,24-23 1</inkml:trace>
  <inkml:trace contextRef="#ctx0" brushRef="#br0" timeOffset="1367">2912 326 0,'0'47'63,"24"-1"-63,-1 24 0,-23 0 15,0-23-15,0 23 16,0-24-16,0-22 16,0-1-16,0-46 46,0-1-46,0-22 16,0-1-16,23 0 16,-23 24-16,0 0 15,24 23-15,-1 0 16,0 0 0,24 0-1,-24 0-15,0 0 16,1 0-16,-1 0 15,0-47-15,1 24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0:31.03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1398 536 0,'0'-23'63,"-23"0"-32,-1 23-31,1-24 15,0 24-15,-1 0 16,1 0 0,0 24-16,0-1 15,23 24-15,0-1 16,0 24-16,0-23 16,0-1-16,0 1 15,23-24-15,0-23 16,0 23-16,1-23 0,-1-46 31,0-1-31,1 1 0,-1-24 16,0 0-16,1 0 15,-1 23-15,-23 24 16,23 23-16,-23 23 31,0 24-15,23 23-16,1 0 15,-1-24-15,0 1 16,1 0-16,-1-24 16,0-23-16,1 23 0,-1-23 31,0-23-31,1-24 0</inkml:trace>
  <inkml:trace contextRef="#ctx0" brushRef="#br0" timeOffset="480">1934 396 0,'-70'-23'47,"47"23"-31,-1 0-16,24 23 15,-23 1-15,0 22 16,23 1-16,0 0 0,0-1 16,0 1-16,0-1 15,23-22-15,0-24 16,1 0-16,-1 0 16,0-47-1,1 0-15,-1-22 16,0-1-16,1-24 15,-24 24-15,23 1 16,-23-1-16,0 0 16,0 46-16,0 1 15,0 0-15,-23 23 16,23 23 0,0 0-16,0 47 0,0-23 15,0 23-15,0 0 16,0-24-16,0 24 15,23-46-15,0 22 16,-23-22-16,23-1 16,1-23-16,-1 0 15,0 0-15</inkml:trace>
  <inkml:trace contextRef="#ctx0" brushRef="#br0" timeOffset="1036">2283 396 0,'-23'-93'47,"0"93"-16,23 23-31,-23 24 16,23-24-16,0 47 15,0-23-15,0 0 16,0-1-16,0-23 16,23 1-16,-23-1 0,23-23 15,0 0 1,1 0-16,-1-23 0,0-24 16,1-23-16,-24 0 15,23 0-15,0-23 16,1 23-16,-24 0 15,0 0-15,0 24 16,0 23-16,0-1 16,-24 24 15,24 24-15,0 22-16,-23 1 15,23-1-15,0 24 16,0 23-16,0-23 15,0 0-15,23 0 0,1-23 16,-1-1-16,-23 1 16,23-24-16,1-23 15,-1 0-15,0 0 16,0-23 0,1-24-16,-1 1 15,-23 23-15,23-24 16</inkml:trace>
  <inkml:trace contextRef="#ctx0" brushRef="#br0" timeOffset="1396">2680 280 0,'23'93'47,"-23"-46"-47,23-1 16,-23 24-16,0-23 15,24-1-15,-24 1 16,0-24-16,0 1 16,0-48 15,0 1-31,0-24 16,23-22-16,-23 22 15,0 0-15,0 24 16,23 0-16,-23-1 0,23 24 15,1 0 1,-1 0-16,24 0 16,-24 24-16,24-24 15,-24 0-15,23 0 16,1-24-16,0 1 16,-24 0-16,0-1 15</inkml:trace>
  <inkml:trace contextRef="#ctx0" brushRef="#br0" timeOffset="3502">1794 1492 0,'-93'-94'46,"93"71"-30,-23 23-16,-24 0 16,24 0-16,-24 23 0,24 24 15,-1 0 1,1-1-16,23 24 0,0-23 16,0 23-16,0-24 15,0 1-15,23-24 16,1-23-1,-1 0-15,0 0 16,1-23-16,-1-24 16,0 1-16,1-24 15,-1 23-15,0 1 16,-23 22-16,24 1 16,-24 0-16,0 46 46,0 24-46,23-24 16,-23 0-16,23 0 16,0 1-16,-23-1 15,24-23-15,-1 0 47,0-23-31,-23-1-1,24 24 142,-1 0-126,0 0-15</inkml:trace>
  <inkml:trace contextRef="#ctx0" brushRef="#br0" timeOffset="4043">2167 1445 0,'-70'-47'47,"47"47"-31,-1 24-16,24 22 15,-23 1-15,0-24 16,23 24-16,0-1 0,0 1 16,0 0-16,0-24 15,23 0-15,0-23 16,1 0-1,-24-23-15,23-24 16,0 1-16,1-24 16,-1 0-16,0 0 15,1 0-15,-1 0 16,-23 0-16,0 24 16,0 22-16,0 1 15,0 46 16,-23 1-31,23 46 0,-24-24 16,24 24-16,0 0 16,0-23-16,24 23 15,-24-24-15,23 1 16,0-24-16,0 0 16,1 1-16,-1-24 15,0 0-15,1-24 16,-1 1-16</inkml:trace>
  <inkml:trace contextRef="#ctx0" brushRef="#br0" timeOffset="4658">2586 1445 0,'-46'-47'62,"23"47"-46,-1 24-16,1 22 16,0-22-16,23 22 15,-24 1-15,24-24 16,0 24-16,0-24 16,0 0-16,24 1 15,-1-24 1,0 0-16,1-24 15,-1 1 1,0-24-16,0 1 0,1-1 16,-24-23-16,23 24 15,-23-24-15,0 0 16,0 23-16,0-23 16,0 24-16,0 22 15,0 1-15,-23 0 16,23 46 62,0 0-78,0 1 16,0 22-16,0 24 15,0 0-15,0 0 16,0 0-16,23 23 15,-23-46-15,23 23 16,1-24-16,-1-22 16,-23-1-16,23-23 15,1 0 1,-1-23 0,0-24-16,-23 0 15,23-22-15,-23-1 16</inkml:trace>
  <inkml:trace contextRef="#ctx0" brushRef="#br0" timeOffset="5049">2866 1235 0,'23'117'47,"-23"-71"-47,24 1 15,-24 23-15,23 0 16,-23 0-16,23-24 16,-23 1-16,0 0 15,0-24 1,0-46 0,0-24-1,0 0-15,0 1 16,0-24-16,0 23 15,0 1-15,0 22 16,0 1-16,0 0 16,24 23-16,-24-24 15,23 24-15,0-23 16,24 23-16,-24-23 16,0-1-16,24 1 15,-24 23-15,24-46 16,-24 22-16,0 1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1:23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47 0,'23'23'78,"-23"0"-78,0 1 16,0-1-16,0 23 15,0-22-15,0-1 16,23 0-1</inkml:trace>
  <inkml:trace contextRef="#ctx0" brushRef="#br0" timeOffset="586">350 47 0,'-23'93'63,"-1"-23"-63,-22-24 15,-1 24-15,1 0 0,-1-23 16,24-1-16,-24-22 16,24-1-16,-1-23 31,48-23 0,-1-1-15,24 1-16,-1 0 15,-22-24-15,22 24 16,1-24-16,-1 24 16,1 0-16,-24-24 15,24 24-15,-24-1 16,-23 1-16,0 0 0,0 0 31,-23-1-31,0 24 0,-1-23 16,1 0-1,0-1-15,-1 24 16,24-23 0,-23 23-16,23 23 31,0 1-31,0 22 15,0 1-15,0 23 16,0 0-16,0-24 16,0 24-16,0-23 0,0 23 15,0-47 1,0 24-16,0-24 0,0 0 16</inkml:trace>
  <inkml:trace contextRef="#ctx0" brushRef="#br0" timeOffset="772">280 396 0,'-70'93'32,"47"-46"-17,0 0-15,-1-24 16,1 0-16,23 1 15,-23-24-15,23-24 32</inkml:trace>
  <inkml:trace contextRef="#ctx0" brushRef="#br0" timeOffset="1246">164 559 0,'116'-70'32,"-69"47"-32,-1 23 15,1-23-15,-24-1 16,24 1-16,-24 23 15,-46 23 32,-1 1-47,1-1 0,0-23 16,0 0 0,-1 0-16,1 0 15,23 23 16,0 1-15,-23-1-16,23 24 16,-24-1-16,24 1 15,-23-1-15,0 1 16,-1 0-16,24-1 16,0-22-16,-23-24 15,23 23-15,0 0 47,23-23-47,1 23 16,22-23-16,-22 24 15,22-24-15,-22 0 16,-1 0-16,0 0 31,-46 0-15,0 0-1</inkml:trace>
  <inkml:trace contextRef="#ctx0" brushRef="#br0" timeOffset="1529">70 839 0,'70'-23'62,"-23"-1"-62,-24 24 16,0 0-16,24-23 15,-24 23-15,1 23 16,-24 1 0,0 22-16,0 1 15,-24-1-15,1 1 16,23-24-16,-23 24 15,-1-24-15,1-23 16</inkml:trace>
  <inkml:trace contextRef="#ctx0" brushRef="#br0" timeOffset="2070">606 186 0,'0'47'46,"0"0"-30,0-24-16,-23 24 16,23-24-16,-23 23 15,23-22-15,-24 22 16,1-22-16,23-1 16,23-46 30,-23-1-30,24 1-16,-1-24 0,0 1 16,1 23-16,-1-1 15,0 1-15,-23 0 16,23 23-16,-23 23 31,0 24-31,0 22 16,-23 1-16,0 0 15,0 0-15,-1-23 16,1-1-16,0 1 16,-1 0-16,1-24 0,0 0 15,-1-23 1,24-23-16</inkml:trace>
  <inkml:trace contextRef="#ctx0" brushRef="#br0" timeOffset="2250">443 653 0,'117'23'47,"-71"0"-31,-22 0-16,22 1 16,-23-1-16,1 0 15,-1-23-15,0 24 16,1-1-16,-1-23 15</inkml:trace>
  <inkml:trace contextRef="#ctx0" brushRef="#br0" timeOffset="2767">1212 140 0,'-46'0'47,"46"23"-47,-24-23 15,24 23-15,-23 1 16,0-1-16,-24 0 16,24 1-16,-1-1 15,-22 24-15,23-24 16,-1 0-16,1 0 16,23 1-16,-23-24 15,46 0 16,0 0-15,-23-24-16,24 24 0,-1 0 16,0 0-16,0 0 15,1 24-15,-1-1 16,-23 24-16,0-1 16,23 1-16,-23 23 15,0-47-15,0 24 16,0-24-16,0 0 15,0-46 1</inkml:trace>
  <inkml:trace contextRef="#ctx0" brushRef="#br0" timeOffset="2962">1096 140 0,'116'-47'32,"-93"47"-32,24 0 15,-24 0-15,24 0 16,-24 0-16,1 24 16</inkml:trace>
  <inkml:trace contextRef="#ctx0" brushRef="#br0" timeOffset="3130">1329 93 0,'-24'93'31,"24"-46"-15,-23 0-16,0-1 15,23 1-15</inkml:trace>
  <inkml:trace contextRef="#ctx0" brushRef="#br0" timeOffset="4096">1189 396 0,'23'117'47,"-23"-71"-47,0 1 16,0-24-16,0 1 15,0-48 17,23-22-17,-23-1-15,0-23 16,24 23-16,-24-22 15,23 22-15,-23 24 16,23-24-16,1 47 0,-24-23 16,23 23-16,0 23 15,-23 24 1,24-1-16,-24 1 16,0 23-16,23 0 15,-23 0-15,0 0 16,0-24-16,0 1 15,0-24-15,-23-23 47,23-47-47,-24 24 16,1-23-16,0 22 0,23-22 16,-24-1-16,1 0 15,23 24-15,0 0 16,0-1-16,0 1 15,0 0 17,23 23-32,1 0 15,-1-23 1,0 23 0,-23 46-16,0-23 15,-23 47-15,0-23 16,-1 0-16,1-24 15,23 0-15,0 1 16,23-48 31,1 24-47,-1 0 16,0 0-1,1 0-15,-24 24 16,0-1-1,0 0-15,-24 24 16,-22-1-16,22 1 16,-22-24-16,22 24 15,1-24-15,0-23 0,0 0 16,-1-23 0,24 0-1,0-1 1,24 1-1,22 23 1,-23 0-16,24 0 16,0 0-16,-1 0 15,-22 0-15,22 0 16,1 23-16,-1-23 16,-22 0-16,-1 0 15,0 0-15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1:58:12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5383 839 0,'0'-23'31,"23"23"-15,24 0-16,-24-23 0,0 23 15,24 0 1,-24 0-16,24 0 0,-1 0 16,24 0-1,0 0-15,0 0 0,23 0 16,0 0-16,1 0 15,-1 0-15,-23 0 16,0 0-16,0 0 16,-24 0-16,1 0 15,-24-24-15,0 24 16,1 0-16,-1 0 16,-46 0 30,-1 0-46,1 0 16</inkml:trace>
  <inkml:trace contextRef="#ctx0" brushRef="#br0" timeOffset="480">5406 1189 0,'0'-24'78,"23"24"-78,24-23 15,-1 23-15,1-23 16,23 23-16,0-23 16,23 23-16,-23-24 15,0 24-15,23-23 0,-23 23 16,23-23-16,0 23 15,1 0 1,-24 0-16,-1-24 0,1 24 16,-46 0-16,22 0 15,-22 0-15,-1 0 16,0 0 0,-46-23 30</inkml:trace>
  <inkml:trace contextRef="#ctx0" brushRef="#br0" timeOffset="843">6455 606 0,'46'0'63,"1"0"-63,-1 24 16,-22-24-16,22 23 15,1 0-15,0 0 16,-1 1-16,-23-1 0,24-23 15,-24 23-15,-23 1 16,24-1-16,-24 0 16,0 24-16,-24-1 15,-22 1-15,-1 0 16,1-1-16,-1 1 16,0-1-16,1-22 15,-1-1-15,24 0 16</inkml:trace>
  <inkml:trace contextRef="#ctx0" brushRef="#br0" timeOffset="3158">7713 653 0,'0'23'78,"0"0"-62,23-23 0,1 0-16,22 0 15,1 0-15,-1-46 16,1 23-16,0-1 16,-1 1-16,-23 0 15,1-1-15,-1 1 16,0 0-1,-46 23 32</inkml:trace>
  <inkml:trace contextRef="#ctx0" brushRef="#br0" timeOffset="3434">8039 443 0,'0'93'47,"0"-23"-32,-23-23-15,23 23 0,-23-24 16,-1 24-16,1-23 15,0-24-15,-1 24 16,24-24-16,-23 0 16,0-23-1,23-23 17</inkml:trace>
  <inkml:trace contextRef="#ctx0" brushRef="#br0" timeOffset="3651">8062 746 0,'94'93'47,"-71"-69"-47,-23-1 16,23 0-16,1 0 15</inkml:trace>
  <inkml:trace contextRef="#ctx0" brushRef="#br0" timeOffset="4006">8389 536 0,'-24'117'62,"24"-71"-62,-23 24 16,-23-46-16,22 22 15,1-22-15,23-1 16,-23-23-16</inkml:trace>
  <inkml:trace contextRef="#ctx0" brushRef="#br0" timeOffset="4350">8505 466 0,'24'117'47,"-1"-47"-47,-23 0 16,0 0-16,0 0 15,0-24-15,0 1 16,0-24-16,0 0 15,-23-46 48,-1-24-47,24 24-1,-23 0-15,23 0 16,0-1-16</inkml:trace>
  <inkml:trace contextRef="#ctx0" brushRef="#br0" timeOffset="4538">8668 653 0,'117'93'47,"-94"-70"-47,-23 1 16,23-24-16</inkml:trace>
  <inkml:trace contextRef="#ctx0" brushRef="#br0" timeOffset="4727">9018 350 0,'23'93'47,"-23"-70"-47,23 1 16,-23-1-16</inkml:trace>
  <inkml:trace contextRef="#ctx0" brushRef="#br0" timeOffset="5146">8925 699 0,'139'-69'47,"-92"45"-47,0 1 16,-1 0-16,1 23 16,0-24-16,-1 24 15,-23-23-15,24 23 16,-24 0-16,1 23 15,-24 24 1,0 0-16,-24 22 0,-22 1 16,22 0-1,1-23-15,0-1 0,23-22 16,-23-1-16,-1-23 16,1 23-1,0-23 1,-1 0-1,1-23-15,23 0 16,-23-24-16,23 1 16,0-24-16</inkml:trace>
  <inkml:trace contextRef="#ctx0" brushRef="#br0" timeOffset="5356">9204 443 0,'0'117'47,"0"-71"-32,-23 24-15,-24 0 16,24 0-16,0-23 16,-24-1-16,24 1 15,0-24-15,-1 0 16,1-23-1</inkml:trace>
  <inkml:trace contextRef="#ctx0" brushRef="#br0" timeOffset="5550">9181 699 0,'93'24'31,"-69"-1"-15,-1 0-16,0 1 16,-23-1-16,0 0 15,0 1 1</inkml:trace>
  <inkml:trace contextRef="#ctx0" brushRef="#br0" timeOffset="5798">9717 490 0,'47'116'47,"-47"-92"-47,0 22 16,0 1-16,0-24 15</inkml:trace>
  <inkml:trace contextRef="#ctx0" brushRef="#br0" timeOffset="6188">9927 443 0,'23'140'47,"-23"-93"-31,0 22-16,0-45 0,23 22 15,1-22 1,-1-24 0,0-24-16,1 1 15,-1-24-15,0 1 16,0-1-16,1 1 16,-1-1-16,-23 24 15,23-24-15,-23 24 16,0 0-16,-23-1 15,0 1-15,-1 0 16,1 23-16,0 0 16,0 0-16,-24 0 0,47 23 15,-23 0-15,-1 1 16,24-1-16</inkml:trace>
  <inkml:trace contextRef="#ctx0" brushRef="#br0" timeOffset="6660">10556 280 0,'93'0'47,"-70"0"-32,24 0-15,0-23 16,-24 23-16,0 0 16</inkml:trace>
  <inkml:trace contextRef="#ctx0" brushRef="#br0" timeOffset="7132">10602 327 0,'47'163'47,"-24"-93"-47,-23 0 15,24-1-15,-24 1 16,23-46-16,-23-1 15,23 0-15,1-23 32,-1 0-32,-23-46 0,23-1 15,1 0 1,-1-22-16,-23-1 0,0 23 16,0 0-16,0 24 15,0 0-15,-23 0 16,-1 23-16,1 0 15,0 0-15,-1 0 16,1 23-16,23 0 16,-23 0-16,23 1 15,0-1-15,0 0 16,23-23 15,0 0-31,1 0 0,-1-23 16,24 0-1,-24-1-15,0-22 16,0 23-16</inkml:trace>
  <inkml:trace contextRef="#ctx0" brushRef="#br0" timeOffset="7649">11069 163 0,'-47'94'31,"24"-48"-15,23 1-16,-24-24 0,24 1 16,0-1-1,0 0-15,0-46 32,24 23-32,-1-23 15,0-1-15,1 24 16,-1 0-1,23 0-15,-22 24 16,-1-1 0,-23 23-16,0 24 15,0 0-15,0 23 16,-23-23-16,23 0 16,-24-23-16,24-1 15,0-22-15,-23-24 16,0-24-1,23-22 1,-23 23-16,-1-24 16,24 0-16,-23 1 15,0-1-15,-1 24 16,24 0-16,-23-1 16,46 24 30,1 0-30,-1 0-16,0 0 16,1-23-16,-1 0 0</inkml:trace>
  <inkml:trace contextRef="#ctx0" brushRef="#br0" timeOffset="7859">11325 140 0,'116'-46'32,"-69"46"-17,-24 0-15,1 0 0,-1 0 16</inkml:trace>
  <inkml:trace contextRef="#ctx0" brushRef="#br0" timeOffset="8070">11511 70 0,'-23'117'31,"23"-47"-31,0 0 15,0 0-15,0 23 16,0-23-16,0 0 0,0-24 16,0 1-16,0-24 15,0 0-15,-23-69 32</inkml:trace>
  <inkml:trace contextRef="#ctx0" brushRef="#br0" timeOffset="8632">11418 233 0,'-47'117'47,"47"-94"-31,-23 1-16,23-1 0,0-46 47,23-1-47,1 1 15,-1 0-15,-23-1 16,23 1-16,1 0 16,-1-1-16,0 24 15,1 0-15,-1 0 16,0 0-1,-46 47 17,0-24-32,-1 1 0,1 22 15,0-22-15,-1-1 16,1 0-16,0 0 16,23-46 30,0 0-30,23 23 15,-23 23 1,0 0-17,-23 24-15,-1-24 16,1 1-16,23-1 15,-23-23-15</inkml:trace>
  <inkml:trace contextRef="#ctx0" brushRef="#br0" timeOffset="8791">11465 443 0,'116'23'31,"-93"-23"-31,1 0 16</inkml:trace>
  <inkml:trace contextRef="#ctx0" brushRef="#br0" timeOffset="9226">11698 0 0,'23'94'63,"-46"-48"-63,23 1 0,-24-1 15,1 1-15,23-24 16,0 1-16,-23-24 16,46-24 15,-23 1-31,23 0 16,1-1-16,-1 1 15,-23 0-15,23 23 16,1 0-16,-1 0 15,-23 23 17,0 0-32,0 1 0,0 22 15,-23 1-15,-24 0 16,24-1-16,-1-23 16,24 1-16,-23-1 15,0-23-15,-1 0 16</inkml:trace>
  <inkml:trace contextRef="#ctx0" brushRef="#br0" timeOffset="9398">11628 373 0,'116'0'47,"-92"0"-47,-1 0 31,-23 24-15,-47-1 0,24 0-16</inkml:trace>
  <inkml:trace contextRef="#ctx0" brushRef="#br0" timeOffset="10102">11535 630 0,'93'0'47,"-70"0"-31,0-24-16,1 24 15,22-23-15,-22 0 16,-1-1-16,0 1 15,-23 0-15,24 23 16,-48 0 31,1 23-31,23 0-16,-23 1 15,-1-24-15,24 23 16,-23 0-16,23 1 0,-23 22 15,23-23-15,0 24 16,0-24-16,0 1 16,0-1-16,23-23 47,0 0-47,1-23 15,-1-1-15,-23 1 16,23 0-16,-23-24 15,0 24-15,0 0 16,0-1 0,-23 24-16,0 0 0,-1 24 15,1-1 1,0 0-16,23 24 16,-24-1-16,1 1 15,23 0-15,-23-1 16,23 1-16,0-24 15,0 0-15,0 1 16,0-1-16,23-23 31,0 0-31,24 0 16,-24 0-16,24-47 16,0 24-16,-1-24 15,1 1-15,-1 23 0,-22-24 16,-1 0-1</inkml:trace>
  <inkml:trace contextRef="#ctx0" brushRef="#br0" timeOffset="10846">12257 163 0,'70'0'47,"-24"-23"-32,1 23-15,0 0 16,-1-23-16,-22 23 15,-48 23 17,1 24-32,-47-1 0,0 1 15,24 0-15,-24-1 16,23-22-16,24 22 16,-1-23-16,48-23 62,-1 0-62,24-23 16,-1 0-16,1 0 15,23-24-15,-24 24 16,24-24-16,-46 0 16,-1 24-16,0 0 15,-23-1-15,-23 24 16</inkml:trace>
  <inkml:trace contextRef="#ctx0" brushRef="#br0" timeOffset="11055">12443 140 0,'0'117'62,"0"-71"-62,0 1 16,0 0-16,0-1 15,0 1-15,0-24 16,0 0-16,0 1 0,24-24 31,-24-24-31,0-22 16,23-1-16</inkml:trace>
  <inkml:trace contextRef="#ctx0" brushRef="#br0" timeOffset="11228">12537 210 0,'0'47'47,"23"-1"-32,-23 24-15,0-23 16,0-1-16,0 1 16,0-24-16,0 1 15,23-24 1,-23-47-16</inkml:trace>
  <inkml:trace contextRef="#ctx0" brushRef="#br0" timeOffset="11581">12746 0 0,'24'117'46,"-24"-71"-30,0 1-16,0-24 16,0 1-16,23-24 15,-23-24 1,23-22 0,-23 22-1,0 48 32,0 22-47,-23 1 16,0 0-16,-1-1 15,1 1-15,-24-1 16,24-22-16,23 22 16,-23-46-16,0 24 15</inkml:trace>
  <inkml:trace contextRef="#ctx0" brushRef="#br0" timeOffset="12151">12583 420 0,'24'46'63,"-1"1"-63,-23 0 15,0-1-15,0 1 16,0-1-16,0 1 15,-23-24-15,-1 1 16,24-1-16,-23 0 0,0-23 31,23-46-31,-24 22 16,24 1-16,0-24 16,0 24-16,0 0 15,0 0-15,0-1 16,24 24-16,-24-23 15,23 23-15,0 0 16,1 0-16,-1 0 16,0 0-16,-23 23 15,0 1-15,0 22 16,0 1-16,-23-1 16,0 1-16,-24 0 15,24-24-15,-24 0 16,24 0-16,-1-23 15,24-23 32,0 0-47,24 23 16,-1-23-16,0 23 16,24-24-16,0 1 15,-1 23-15,24-23 16,-23-1-16,23 24 15,-24-23-15,1 23 16,-24 0-16,0 0 16</inkml:trace>
  <inkml:trace contextRef="#ctx0" brushRef="#br0" timeOffset="12900">13236 117 0,'0'116'47,"23"-69"-47,-23-24 16,0 1-16</inkml:trace>
  <inkml:trace contextRef="#ctx0" brushRef="#br0" timeOffset="13237">13445 94 0,'-46'139'47,"-1"-115"-31,1 22-16,22 1 15,-22-24-15,22 1 0,1-1 16,0-23-1,23 23-15,23-46 47,0 23-47,1-23 16,-1 23-16,0-24 16,24 1-16,-24-24 15,24 24-15,-24 0 16,0-1-16,-23 1 15,0 0-15</inkml:trace>
  <inkml:trace contextRef="#ctx0" brushRef="#br0" timeOffset="13470">13445 94 0,'-139'-24'0,"139"117"47,0-23-47,0 0 16,0-23-16,23 0 15,-23-1-15,0 1 16,0-24-16,23 0 16,-23 1-16,0-48 31</inkml:trace>
  <inkml:trace contextRef="#ctx0" brushRef="#br0" timeOffset="13628">13329 280 0,'-70'140'31,"47"-94"-31,-1 1 16,1 0-16,23 23 15,-23-47-15,23 0 16,0 0-16</inkml:trace>
  <inkml:trace contextRef="#ctx0" brushRef="#br0" timeOffset="13786">13399 466 0,'93'-23'16,"-46"0"-1,-24 23 1,-23 23 0,-23-23-1,-1 23-15</inkml:trace>
  <inkml:trace contextRef="#ctx0" brushRef="#br0" timeOffset="14041">13399 466 0,'23'47'0,"-23"93"16,-23-94 0,23 1-16,0 0 15,-23-1-15,23 1 16,0-24-16,0 0 16,23-23 30,0 0-46,0 0 16,1 0-16,-1 0 16,0 0-16</inkml:trace>
  <inkml:trace contextRef="#ctx0" brushRef="#br0" timeOffset="14318">13212 699 0,'117'-23'31,"-94"23"-15,1 0-16,-1 0 0,0 23 15,-23 24-15,0-24 16,0 24-16,0 0 16,-23-1-16,0 1 15,-1-1-15,1-22 16,0-1-16,-1-23 16</inkml:trace>
  <inkml:trace contextRef="#ctx0" brushRef="#br0" timeOffset="15030">13539 257 0,'70'23'46,"-70"0"-30,0 24-16,0-24 16,0 1-16,0-1 15,0 0 1,23-23-16,0 0 16,0-23-1,1 0-15,-1 23 16,-23-24-16,23 24 15,1 24 32,-24-1-47,0 23 16,0 1-16,-24 0 16,1-1-16,0 24 15,-1-23-15,24-1 16,-23-22-16,0-1 15,0 0-15,-1-23 16,1 0 0,23-23-1,0 0-15,0-24 0,0 0 16,0 1-16,0 23 16,0-1-16,23 24 62,1 24-46,-1-1-16,23 0 15,-22 0-15,22 1 16,-22-1-16,22 0 16,-22 1-16,-1-24 15,0 23-15,0-23 16,1 0-16,-24 23 0</inkml:trace>
  <inkml:trace contextRef="#ctx0" brushRef="#br0" timeOffset="15578">14005 140 0,'0'93'32,"-47"-69"-17,24 22-15,-1-22 0,1 22 16,46-46 46,-23-23-62,24 23 16,-1 0-16,0 0 16,1 0-1,-1 0-15,0 0 16,-23 23-1,0 1 1,-23 22-16,0-23 16,-1 1-16,1-1 15,23 0-15,-23-23 16,23 24-16</inkml:trace>
  <inkml:trace contextRef="#ctx0" brushRef="#br0" timeOffset="15804">14028 630 0,'0'116'32,"0"-69"-32,0-24 15,0 0 1,0 1-16,0-1 15,0-46 17,0-1-32,23-22 15,-23-1-15,24-23 16,-24 0-16</inkml:trace>
  <inkml:trace contextRef="#ctx0" brushRef="#br0" timeOffset="16688">14144 257 0,'24'116'31,"-1"-69"-15,-23-1-16,0 1 0,0 0 15,0-24-15,0 0 16,0 1-1,0-48 1,0 1 0,0-24-16,23 1 15,-23-1-15,24-23 16,-24 24-16,23-1 16,-23 0-16,23 1 15,-23 22-15,24 24 31,-1 24-31,0-1 16,-23 47-16,24-23 16,-24 23-16,0-1 15,0 1-15,0 0 16,0 0-16,0-23 16,0-24-16,0 0 15,-24-23 1,1-23-1,0 0 1,-1-1-16,1-22 16,23-1-16,-23 1 15,23-1-15,0 0 16,0 24-16,0 0 0,23 23 47,0 0-47,1 0 15,-1 0-15,-23 23 16,0 0 0,0 24-1,0-24-15,-23 1 16,23-1-16,-24 0 16,24 1-16,0-1 15,-23-23 32,0 23-47,-1 0 16,1-23-16,-24 47 15,24-24-15,0 1 16,-24-1-16,24 0 16,46-23 30,1 0-46,-1-23 16,0 23-16,24 0 16,-1-23-16,24 23 15,-23 0-15,23-24 0,-24 24 16,1 0-16,0 0 16</inkml:trace>
  <inkml:trace contextRef="#ctx0" brushRef="#br0" timeOffset="18688">1444 2307 0,'0'24'78,"-23"22"-63,0 1-15,-24-1 16,24 24-16,-24 0 16,24-23-16,0-24 15,23 0-15,-24 1 16,24-1-16,0 0 94,24-23-79,-1 24-15,0-1 16,1 0 0,-1 1-16,0-1 15,1 0-15,22 1 16,-23-1-16,1 0 15,-1 0-15,0 1 16,1-24 0</inkml:trace>
  <inkml:trace contextRef="#ctx0" brushRef="#br0" timeOffset="20204">1258 2657 0,'0'-23'47,"23"23"-32,1 0 1,-1 0 0,0 0-16,1-24 15,-1 24-15,0 0 16,0 0-16,24 0 0,-24 0 16,1 0-16,22 0 15,-22-23-15,22 23 16,-22 0-16,22-23 15,1 23-15,-1 0 16,1 0-16,-24 0 16,24 0-16,-24 0 15,24 0-15,-1-24 16,1 24-16,0-23 16,22 0-16,-22-1 0,23 24 15,-23-23 1,-1 0-16,1 0 0,-1 23 15,24-24-15,-23 24 16,0-23-16,-1 23 16,24-23-16,0-1 15,0 1-15,-24 23 16,24-23-16,0-1 16,-23 24-16,23-23 15,-24 23-15,1-23 16,23 23-16,-23 0 15,22-23-15,-22 23 16,23-24-16,-23 24 16,22-23-16,-22 23 15,23-23-15,0 23 0,0-24 16,0 24 0,-24 0-16,24 0 0,-23 0 15,-1-23-15,24 23 16,-23 0-16,0 0 15,22-23-15,1 23 16,-23-24-16,23 24 16,-24-23-16,1 23 15,0 0-15,-1 0 16,1-23-16,-24 23 16,24 0-16,-1 0 15,1 0-15,23-24 0,-23 24 16,-1-23-1,1 23-15,23-23 0,0 23 16,-1-23-16,1 23 16,0-24-16,-23 24 15,23 0-15,-24 0 16,24 0-16,-23 0 16,0-23-16,-1 23 15,24 0-15,-23 0 16,-1-23-16,1 23 15,-1 0-15,1 0 16,0-24-16,23 24 16,-24 0-16,1-23 15,-1 23-15,1-23 16,0-1-16,-1 24 0,1 0 16,-1-23-16,-22 23 15,22 0-15,1-23 16,-24 23-16,24 0 15,-24-23-15,24 23 16,-24 0-16,24-24 16,-24 24-16,0-23 15,1 23 1,-1 0 0,-23-23-1,23 23-15,0 0 16,1-24-16,-1 1 15,0 23 1,1-23-16,-1-1 16,-23 1-16,23 23 15,1-23-15,-1 0 16,0-1 0,1 24-1,-24-23 1,23 23-16,0-23 15,0-1 1,1 24 0,-24-23-16,-24 46 62</inkml:trace>
  <inkml:trace contextRef="#ctx0" brushRef="#br0" timeOffset="22965">1491 2937 0,'0'-47'47,"23"47"141,1 0-188,-1-23 15,0 23-15,1 0 16,-1 0-16,0 0 15,24 0-15,-24 0 16,0 0-16,24 0 16,-24 0-16,1 0 15,-1 0-15,0 0 16,1 0-16,-1 0 16,0 0-16,0 0 31,1 0-31,-1 0 0,0 0 15,1 0-15,-1 0 16,24 0-16,-24 0 16,23 0-16,-22 0 15,22 0-15,1-24 16,-24 24-16,24 0 16,-24 0-16,24 0 15,-1 0-15,1 0 16,0 0-16,-1-23 15,24 23-15,0-23 16,0-1-16,0 24 16,-24-23-16,1 0 15,0 23-15,-1 0 16,1 0-16,-24-24 0,24 24 16,-24 0-16,24 0 15,-1-23-15,1 23 16,0-23-16,22 23 15,-22-23-15,0-1 16,-1 24-16,1-23 16,-24 23-16,24 0 15,-24 0-15,24 0 16,-24 0-16,24-23 16,-1 23-16,1 0 15,-1 0-15,1 0 16,0-24-16,-1 24 15,24-23-15,-23 23 0,-24 0 16,24 0-16,-1 0 16,-22-23-16,22 23 15,1 0-15,-1 0 16,1 0-16,0-24 16,22 24-16,-22-23 15,0 23-15,23-23 16,-24 23-16,1-23 15,-1 23-15,-22 0 16,22 0-16,-22-24 16,22 24-16,-22 0 15,22 0-15,1 0 16,-1-23-16,-22 23 0,22 0 16,1 0-16,-24 0 15,24-23-15,-24 23 16,24 0-16,-24 0 15,24 0-15,-24 0 16,0 0-16,24 0 16,-24-24-16,0 24 15,24 0-15,-24 0 16,1-23-16,22 23 16,-22 0-16,22-23 15,-23 23-15,24 0 16,-24 0-16,24-24 0,-24 24 15,24 0-15,-1-23 16,-22 23-16,22-23 16,1 23-16,0-23 15,-24-1-15,23 24 16,-22-23-16,-1 23 16,24-23-16,-24 23 15,0-24-15,1 24 16,-1-23-1,0 23 1,1 0-16,-1 0 16,-23-23-16,23 23 15,0-24-15,1 24 0,22 0 16,-22-23-16,-1 23 16,0-23-1,1 23-15,-1 0 16,0-24-1,0 24-15,1 0 16,-24-23-16,23 23 16,0 0-16,1 0 15,-24-23 1,23 23-16,0 0 31,1-23-31,-1 23 16,0 0-1,0-24 1,1 24-16,-1 0 16,0-23-1,1 23 1,-1 0 0,0-23-16,1 23 15,-1-24 1,0 24-16,1-23 15,-1 23 1,0-23 0,0 23-16,-23-24 15,24 24-15,-1 0 16,0-23-16,1 0 16,-1 0-1,0 23 1,-23-24-16,24 24 15,-1 0 1,-23-23 0,23 23-16,0 0 15,-23-23 1,24 23 0,-24 23-1</inkml:trace>
  <inkml:trace contextRef="#ctx0" brushRef="#br0" timeOffset="202392">70 3193 0,'0'23'94,"23"0"-78,0 24-1,-23-24-15,24 24 16,-24-24-16,23 1 0</inkml:trace>
  <inkml:trace contextRef="#ctx0" brushRef="#br0" timeOffset="202812">279 3216 0,'-116'117'47,"93"-94"-47,-1 0 15,1 24-15,0-24 16,-1-23-16,1 23 15,0 1-15,46-24 63,0-24-47,1 24-16,22-23 15,1 0-15,-1 0 16,-22-1-16,22 1 15,1 23-15,-24-23 0,1 23 16,-48 0 15,1 0-15,0-24-16,-1 24 16</inkml:trace>
  <inkml:trace contextRef="#ctx0" brushRef="#br0" timeOffset="203053">279 3216 0,'-116'-70'0,"116"94"47,0 22-47,23 1 15,-23 23-15,0-24 16,0 24-16,0-23 15,0-1-15,0 1 16,0-24-16,0 1 16,0-1-1,0-46 1</inkml:trace>
  <inkml:trace contextRef="#ctx0" brushRef="#br0" timeOffset="203245">186 3356 0,'-23'140'47,"0"-94"-47,23 1 16,-24 0-16,24-1 15,-23-23-15,23 1 16,0-1-1,0-46 1</inkml:trace>
  <inkml:trace contextRef="#ctx0" brushRef="#br0" timeOffset="203434">163 3566 0,'116'-47'31,"-69"47"-15,-24 0-16,1 0 15,-24 23 17,-24 1-17,1-1-15,0 0 16,-1 1-16,1-24 16</inkml:trace>
  <inkml:trace contextRef="#ctx0" brushRef="#br0" timeOffset="203726">163 3566 0,'23'46'0,"-23"24"47,0-47-47,0 24 16,0-24-16,0 24 16,0 0-16,0-24 15,0 0-15,0 1 16,0-1-16,23-23 62,1 23-62,-1-23 16,0 23-16,1-23 16,-1 0-16,0 24 0,1-24 15,-1 23 1</inkml:trace>
  <inkml:trace contextRef="#ctx0" brushRef="#br0" timeOffset="204086">70 3822 0,'116'-117'47,"-69"94"-47,-24 23 16,0-23-16,1 23 15,-1 23 1,-23 0-1,0 24-15,0-24 16,-23 24-16,23 0 16,-24-1-16,1 1 15,0-24-15,-1 24 16,1-24-16,0-23 16,0 0-1</inkml:trace>
  <inkml:trace contextRef="#ctx0" brushRef="#br0" timeOffset="204514">512 3286 0,'0'140'47,"-46"-94"-47,22 24 16,24-46-16,-23 22 15,23-22-15,0-48 32,23 1-17,1 0-15,22-1 16,-22 24-16,-24-23 15,23 23-15,0 0 16,1 0-16,-1 0 16,-23 23-16,0 1 15,0 22-15,0 24 16,-23-23-16,-1 23 0,1 0 16,0-24-1,-1 1-15,1-24 0,0 0 16,-1-23-16,1 0 15,23-23 1,-23-23-16,23-1 16</inkml:trace>
  <inkml:trace contextRef="#ctx0" brushRef="#br0" timeOffset="204686">396 3775 0,'46'-23'63,"-22"23"-63,-1 23 0,24 1 15,-24-1 1,24 24-16,-24-1 0,0-22 16,1-1-16,-1 0 15,0-23 1,-23-46 0</inkml:trace>
  <inkml:trace contextRef="#ctx0" brushRef="#br0" timeOffset="205076">745 3542 0,'117'0'31,"-94"0"-31,1 0 15,-24 24 17,0-1-32,-24 24 15,-22-1-15,22 1 16,-22-1-16,22-22 16,1-1-16,0-23 31,46-23-16,0 23 1,24-24-16,-24 1 16,24 0-16,-24-1 15,47 1-15,-23 23 16,-24-23-16,0 0 16,1 23-16,-24-24 15</inkml:trace>
  <inkml:trace contextRef="#ctx0" brushRef="#br0" timeOffset="205414">932 3379 0,'0'117'47,"0"-47"-47,0-24 15,23 24-15,-23 0 16,0 0-16,0-47 16,0 24-16,0-24 15,0 1-15,0-1 16,-23-23 31,0 0-16,-1 0-31,1-23 0,0-1 16,-1-22-16,1-1 15,0-23-15</inkml:trace>
  <inkml:trace contextRef="#ctx0" brushRef="#br0" timeOffset="205820">1281 3356 0,'47'70'47,"-94"-47"-47,24 0 15,-24-23-15,24 24 16,0-24-16,0 0 16,23-24-16,0 1 15,0 0 17,23 23-17,0 23 1,-23 24-16,23-1 15,-23 1-15,0 23 0,0 0 16,-23 0-16,0 0 16,0-24-16,-1 1 15,24-1-15,-23 1 16,23-24-16,-23-23 16</inkml:trace>
  <inkml:trace contextRef="#ctx0" brushRef="#br0" timeOffset="206013">1211 3682 0,'117'-93'32,"-94"70"-17,24-1-15,-24 1 0,0 23 16,1 0-16,-1-23 15,-46 46 17</inkml:trace>
  <inkml:trace contextRef="#ctx0" brushRef="#br0" timeOffset="206366">1328 3472 0,'0'140'47,"0"-70"-47,-23 0 15,23 0-15,0-23 16,-24 23-16,24-24 16,0-23-16,0 1 15,0-1-15,24-23 16,-1-23-1,0-1-15,1-22 16,-1-1-16,-23 24 16,23-24-16,-23 24 15,0 0-15,0-1 32,-23 24-32,0 0 0,-1 0 15,-22 24-15,22-24 16,1 23-16,0 0 15</inkml:trace>
  <inkml:trace contextRef="#ctx0" brushRef="#br0" timeOffset="206652">1794 3333 0,'23'23'47,"1"0"-31,-1-23-16</inkml:trace>
  <inkml:trace contextRef="#ctx0" brushRef="#br0" timeOffset="207034">2050 3239 0,'-46'94'47,"22"-48"-31,-22 1-16,23-24 16,-24 0-16,24 24 15,-1-47-15,1 23 16,0-23-16,-1 0 0,48-23 62,22 23-46,-22 0-16,22-23 16,-22 23-16,22-24 15,1 1-15,-24 0 16,0 0-16,1-1 15,-24 1 1,-24 23 0,1 0-16,0 0 15,-1 0-15</inkml:trace>
  <inkml:trace contextRef="#ctx0" brushRef="#br0" timeOffset="207207">2050 3239 0,'-139'24'15,"115"22"32,24 1-47,0 0 16,0-1-16,0 24 15,0-23-15,0-1 16,0 1-16,0-24 16,0 0-16,24-23 15</inkml:trace>
  <inkml:trace contextRef="#ctx0" brushRef="#br0" timeOffset="207897">1911 3449 0,'-47'93'32,"0"-46"-32,24 23 15,-24-24-15,24 1 16,0-24-16,0 1 15,-1-1-15,24-46 16,0-1 0,24-22-16,-1-1 15,0 24-15,0-24 16,24 24-16,0 0 0,-24-1 16,24 1-1,-1 23-15,-23-23 0,24 23 16,-24-24-16,1 24 15,-1 0-15,-23 24 32,-23 22-32,-24 1 15,24-24-15,-24 24 16,1-1-16,-1 1 16,24-24-16,-24 1 15,0-1-15,47 0 16,-23-23-16,23 24 0,-23-24 15,46 0 1,0 0 0,1-24-16,22 1 15,1 0-15,0-24 16,-1 0-16,1 24 16,-1-23-16,-22 22 15,-1 1-15,0 23 16,-23-23-16,-23 23 31,0 23-31,-1-23 16,1 0-1,23 23-15,-23-23 16,23 24 0,-24-1-16,24 23 0,-23-22 15,23 46-15,-23-24 16,0 1-16,-1 0 15,1-24-15,0 23 16,23-22-16,-24-24 16</inkml:trace>
  <inkml:trace contextRef="#ctx0" brushRef="#br0" timeOffset="208047">1887 3869 0,'140'-24'31,"-117"48"-15,1-1 0,-24 0-16,23 1 0,-23-1 15</inkml:trace>
  <inkml:trace contextRef="#ctx0" brushRef="#br0" timeOffset="208683">2167 3239 0,'116'0'16,"-92"0"-1,-1 0-15,-23 24 32,0-1-32,-23 24 15,-1-24-15,-22 24 16,22-1-16,-22-23 16,23 24-16,-1-24 15,1 1 1,46-48 15,1 1-15,-1 0-16,23-1 15,1 1-15,0 0 16,-1 0-16,1-1 16,-24 1-16,1 23 15,-48 0 16,1 0-15,0 0 0,-1 0-16,1 0 15,0 0 17,23 23-32,0 1 0,0-1 15,-24 23-15,24 1 16,-23 0-16,23-1 15,-23-22-15,23 22 16,-24-46-16,24 23 16,-23-23-1,23-23 1,0-23-16,0-1 16</inkml:trace>
  <inkml:trace contextRef="#ctx0" brushRef="#br0" timeOffset="208880">2330 3333 0,'47'93'31,"-47"-47"-15,0-22-16,0 22 16,0 1-16,0-24 15,0 1-15,-24-24 31,24-47-15</inkml:trace>
  <inkml:trace contextRef="#ctx0" brushRef="#br0" timeOffset="209090">2516 3193 0,'24'140'32,"-24"-117"-17,0 24-15,0-1 16,0-23-16,0 1 16,23-48-1,-23 1 1</inkml:trace>
  <inkml:trace contextRef="#ctx0" brushRef="#br0" timeOffset="209271">2656 3146 0,'0'140'32,"0"-70"-17,-23-23-15,0-1 16,23 24-16,-24-23 15,24-24-15,-23 0 16,23 1-16,-23-24 16,-1 0-16</inkml:trace>
  <inkml:trace contextRef="#ctx0" brushRef="#br0" timeOffset="209884">2470 3449 0,'23'117'31,"-23"-47"-15,0-24-16,0 1 15,0-1-15,-23 1 16,23 0-16,-23-47 16,23 23-16,-24-23 15,1 0 1,0-23-1,23-1-15,0 1 16,0 0-16,0-1 16,0 1-1,23 0 1,0 23 0,1 0-16,-1 0 15,0 0-15,0 0 16,1 0-1,-24 23 1,0 0 0,-24 1-16,1 22 15,-23-22-15,22-1 16,-22 0-16,22 1 16,-22-1-16,22-23 15,1 0-15,46 0 63,1 0-63,22-23 15,-22 23-15,22 0 16,1 0-16,-1-24 16,1 24-16,0 0 15,-1-23-15,24 23 16,-23 0-16,-24 0 0,24 0 15,-24 0 1,0 0-16,-23 23 0</inkml:trace>
  <inkml:trace contextRef="#ctx0" brushRef="#br0" timeOffset="210071">3099 3985 0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1:54.3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1046 0,'47'-47'62,"-24"47"-62,0 0 16,-23-23-16,23 23 15,1 0-15,-1 0 0,0 0 16,1 0-16,-1 0 16,0-23-16,1 23 15,22 0-15,-23 0 16,1 0-16,22 0 16,-22 0-16,22 0 15,1 0-15,-24 0 16,1 0-16,-1 0 15,23 0-15,-22 0 16,-1 0-16,24 0 16,-24 0-16,24 0 15,-24 0-15,23 0 16,-22 0-16,-1 0 0,24 0 16,-24 0-1,0 0-15,1 0 0,-1 23 16,23-23-16,-22 0 15,22 0-15,1 0 16,0 0-16,-1 0 16,1 0-16,-24 0 15,0 0-15,24 0 16,-24 0-16,1 0 16,22 0-16,1 0 15,-1 0-15,1 0 16,23 0-16,-23 0 0,22 0 15,-22 0 1,0 0-16,-24 0 0,24 0 16,-1 0-16,-22 0 15,22 0-15,-23 0 16,24 0-16,0 0 16,-24 0-16,24 0 15,-24 0-15,23 0 16,-22 0-1,-1 0-15,0 0 16,1 0 0,-1 0-16,0 0 15,24 0-15,-24 0 16,24 0-16,-24 0 16,0 0-16,24 0 0,-24 0 15,1 0-15,22 0 16,-23 0-16,24 0 15,0 0-15,-1 0 16,1-23-16,0 23 16,-1 0-16,1 0 15,-1 0-15,1 0 16,0 0-16,22 0 16,1 0-16,0-24 15,0 24-15,23 0 16,-23 0-16,0 0 15,0 0-15,0 24 16,-23-24-16,23 23 0,-24-23 16,24 23-16,-23-23 15,-1 0-15,1 0 16,-1 0-16,1 0 16,-24 0-16,1 0 15,-1 0-15,0 0 16,1 0-16,-1 0 15,24 0-15,-24 0 16,23 0-16,24 0 16,-23 0-16,23 0 15,0-23-15,-24 23 16,24 0-16,0 0 0,0 0 16,0 0-1,0 0-15,-24 0 0,24 0 16,-23 0-16,0 0 15,23 0-15,-24 0 16,-23 0-16,24 23 16,0-23-16,-1 0 15,1 24-15,-1-24 16,1 0-16,0 23 16,-1-23-16,1 0 15,-1 23-15,1-23 16,0 0-16,-1 0 0,1 0 15,0 0 1,-1 0-16,1 0 0,-1 0 16,1 0-16,-24 24 15,24-24-15,-1 0 16,-22 0-16,-1 0 16,24 0-16,-24 0 15,0 0-15,1 0 16,-1 0-16,0 0 15,0 0 1,1 0-16,-1 0 16,0-24-1,1 24-15,-1 0 16,0 0 0,1 0-16,-1 0 31,-46 0 0</inkml:trace>
  <inkml:trace contextRef="#ctx0" brushRef="#br0" timeOffset="1223">4474 370 0,'0'23'109,"0"1"-109,0 22 16,0 1-16,0 23 15,0-24-15,0 24 16,-23-46-16,23 22 16,0-22-16,0-1 15,0-46 1</inkml:trace>
  <inkml:trace contextRef="#ctx0" brushRef="#br0" timeOffset="1658">4707 417 0,'23'140'47,"-23"-94"-47,0 1 15,0-1-15,0-22 0,0-1 16,0 0 0,0-46 15,0 0-31,0-24 0,24 0 15,-1-22-15,0 22 16,-23 24-16,24-24 16,-1 47-16,0-23 15,1 23-15,-1 0 16,0 0 0,0 23-16,-23 0 15,24 47-15,-24-23 16,23 23-16,-23-24 15,0-22-15,0-1 0,0 0 16,23-23 0,-23-23-1</inkml:trace>
  <inkml:trace contextRef="#ctx0" brushRef="#br0" timeOffset="2026">5336 207 0,'0'23'47,"0"1"-31,0-1-16,0 24 15,-23 22-15,23-22 16,-23 23-16,23-23 16,0 22-16,0-22 15,0 0-15,0-1 16,0-22-16,0-1 16,23 0-16,0-23 31,1 0-31,-24-23 0,23 0 15,0-24-15,0 0 16,-23-23-16,0 24 16,0-1-16</inkml:trace>
  <inkml:trace contextRef="#ctx0" brushRef="#br0" timeOffset="2250">5173 393 0,'117'-23'47,"-94"23"-32,24 0-15,-24 0 16,0 0-16,0-23 15,1 23-15,-24-23 16</inkml:trace>
  <inkml:trace contextRef="#ctx0" brushRef="#br0" timeOffset="2790">4614 44 0,'-23'0'47,"23"23"-31,0 1 15,0-48 0,0 1-15,0 0-16,0-1 16,0 48 46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1:47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4940 1352 0,'23'0'47,"1"0"-47,-1 0 16,0 0-16,24-23 15,-24 23-15,24 0 16,-1 0-16,1 0 16,0 0-16,23 0 0,-24 0 15,1 23-15,-1-23 16,1 23-16,0-23 15,23 0-15,-24 0 16,24 0-16,-23 0 16,23 0-16,-1 0 15,-22 0-15,23 0 16,-23 0-16,22 0 16,-22 0-16,23 0 15,0 0-15,-23 0 16,22 0-16,-22 0 15,23 0-15,0 0 0,-24 0 16,24 0-16,-23 0 16,0 0-16,-1 0 15,1 0-15,-1 0 16,-22 0-16,-1 0 16,0 0-16,24 0 15,-24 0-15,24 0 16,-24 0-16,24 0 15,-1 0-15,1 0 16,0 0-16,-1 0 16,1 0-16,-24 0 15,24 0-15,-1 0 16,1 0-16,-1 0 16,1 0-16,0 0 15,-1 0-15,24 0 0,-23 0 16,-1 0-16,1 0 15,0 0-15,-24 0 16,24 0-16,-24 0 16,23 23-16,-22-23 15,46 0-15,0 0 16,23-23-16,23 0 16,1 23-16,-1-23 15,1-1-15,-1 1 16,-22 23-16,22 0 0,-23 0 15,0 0-15,1 0 16,-1 0-16,0 0 16,-23 0-16,23 0 15,-23-23-15,-23 23 16,-1 0-16,1 0 16,-24 0-16,1 0 15,-1 0-15,23 0 16,-22 0-16,22 0 15,24 0-15,0 0 16,0-24-16,0 24 16,-23 0-16,23 0 15,-1 0-15,1 0 16,-23 0-16,23 0 16,-24 0-16,24 0 0,-23 0 15,0 24-15,-1-24 16,1 0-16,-1 23 15,24-23-15,0 23 16,0-23-16,0 0 16,-23 24-16,-1-24 15,24 0-15,-23 0 16,-1 23-16,1-23 16,-24 0-16,24 0 15,-24 0-15,24 0 16,-24 0-16,0 0 15,1 0-15,22 0 0,-22 0 16,-1 0-16,24 0 16,-24-23-16,0 23 15,0 0-15,1 0 16,-1 0 0,-46 0 15,-1 23-16</inkml:trace>
  <inkml:trace contextRef="#ctx0" brushRef="#br0" timeOffset="2040">8436 490 0,'0'23'141,"0"0"-141,0 1 31,0-1-15,0 23-16,0-22 15,23 22-15,-23 24 16,0 0-16,0-23 16,23 23-16,-23 0 15,0 0-15,0-24 16,0 24-16,0 23 15,0-23-15,23 0 16,-23 0-16,0 0 16,0 0-16,24 0 15,-24 0-15,0 0 16,23-1-16,-23 25 16,0-24-16,0 23 0,23-23 15,-23 23-15,0-23 16,0 23-16,0-23 15,24 23-15,-24-23 16,0 0-16,0 23 16,0-23-16,0 0 15,0 0-15,0 0 16,0 0-16,0 0 16,0-1-16,0 1 15,0-23-15,0 0 16,0 23-16,0-24 15,0 1-15,0-1 0,0 24 16,0-23 0,0 23-16,0-24 0,0 1 15,0 0-15,0-1 16,0 1-16,0-1 16,0 1-16,0 0 15,0-1-15,0 24 16,0-23-16,0-1 15,0 1-15,0 23 16,0-24-16,0 1 16,0 0-16,0-1 15,0 24-15,0-23 16,0-1-16,-24 24 0,24-23 16,0 0-1,0-1-15,0 1 0,0-1 16,0 1-16,0 0 15,0-1-15,0-23 16,0 24-16,0 0 16,0-1-16,0 1 15,0-1-15,0 24 16,0-23-16,0 0 16,0-1-16,0 1 15,0-24-15,24 24 16,-24-24-16,0 24 15,0-24-15,0 0 0,0 24 16,0-24 0,0 24-16,0-1 0,0 1 15,0-24-15,0 24 16,0-24-16,0 0 16,0 1-16,0-1 15,0 0-15,0 1 16,0-1-1,0 0-15,0 24 16,0-24-16,0 24 16,0-24-16,0 0 15,0 24-15,0-24 16,0 1-16,0-1 16,0-46 46,-24-24-62,24 24 16,-23-1-16</inkml:trace>
  <inkml:trace contextRef="#ctx0" brushRef="#br0" timeOffset="23898">513 1445 0,'0'-23'63,"23"23"-63,0 0 15,1-24 1,-1 24-16,0 0 16,0 0-16,1-23 15,-1 23-15,24-23 16,-24 23-16,24 0 0,-1-23 16,-23 23-1,24 0-15,0 0 0,-1 0 16,1 0-16,-1 0 15,1 0-15,0 0 16,-1 0-16,1 0 16,0 0-16,-24 0 15,23 0-15,1 0 16,-24 0-16,1 0 16,-1 0-16,0 0 15,1 0-15,-1 0 16,23 0-16,-22-24 15,22 24-15,-22 0 0,22 0 16,1 0 0,-1 0-16,-22 0 0,22 0 15,-22 0-15,22 0 16,1 0-16,-24 0 16,24 0-16,-1 0 15,1 0-15,0 0 16,-1 0-16,-22 0 15,22 0-15,-23 0 16,24 0-16,-24 0 16,1 0-16,22 0 15,-22 0-15,22 0 16,1 0-16,-24 0 16,24 0-16,-24 0 0,24 24 15,-24-24-15,23 0 16,1 0-16,0 0 15,-24 0-15,24-24 16,-1 24-16,-22 0 16,22 0-16,1 0 15,-24 0-15,24-23 16,-24 23-16,24 0 16,-1 0-16,-23 0 15,24 0-15,-24 0 16,24 0-16,0 0 15,-24 0-15,23 0 16,-22-23-16,22 23 0,-22 0 16,22 0-16,-22 0 15,22 0-15,-22 0 16,22 0-16,-23-24 16,1 24-16,22 0 15,-22-23-15,22 23 16,-22 0-16,-1 0 15,23 0-15,-22-23 16,-1 23-16,0 0 16,1 0-16,-1 0 15,24 0-15,-24 0 16,0 0-16,0 0 0,1 23 16,-1-23-16,0 0 15,1 0 1,-1 0-16,0 23 15,1-23-15,-1 0 16,0 0-16,1 0 16,-1 0-16,0 24 15,0-24 1,1 0-16,-1 0 16,0 0-16,1 0 15,-1 0-15,0 0 16,1 0-16,-1 23 15,0-23 1,0 0-16,1 0 16,-1 0-1,-23 23 1,23-23-16,1 0 16</inkml:trace>
  <inkml:trace contextRef="#ctx0" brushRef="#br0" timeOffset="25633">629 2797 0,'47'0'63,"-24"0"-48,0 0 1,24 0-16,-24 0 0,24 0 16,-1 0-16,1 0 15,0 0-15,23 0 16,-24 0-16,1 0 15,-1 0-15,1 0 16,23 0-16,0 0 16,0 0-16,-24 0 15,1 0-15,0 0 16,-1 0-16,1 0 16,-1 0-16,-22 0 0,22 0 15,1 0-15,-1 0 16,-22 0-16,22 0 15,1 0-15,0 0 16,-24 0-16,24 0 16,-1 0-16,1 0 15,-1 0-15,1 0 16,0 0-16,-24 0 16,23 0-16,1 0 15,23 0-15,-23 0 16,-1 0-16,24-24 15,-23 24-15,-1 0 16,-22 0-16,22 0 0,-23 0 16,24 0-16,-24 0 15,24 0-15,0 0 16,-1 0-16,1 0 16,-1 0-16,1 0 15,0 0-15,-1 0 16,-22 0-16,22 0 15,1 0-15,-24 0 16,24 0-16,-24 0 16,24 0-16,-1 0 15,1 0-15,-1 0 16,1-23-16,0 23 0,-24 0 16,24 0-1,-1 0-15,-23 0 0,24 0 16,-24 0-16,24 0 15,-24 0-15,1 0 16,22 0-16,-23 0 16,1 0-16,-1 0 15,0 0-15,1 0 16,-1 0-16,0 23 16,1-23-16,-1 0 15,0 0-15,0 0 16,1 0-16,-1 0 15,0 0-15,1 0 16,-1 0 0,0 0-16,1 0 0,-1 0 15,0 0 1,1 0-16,-1 0 16,0 0-16,0 0 15,1 0-15,-1 0 16,0 0-16,1 0 15,-1 0-15,0 0 16,1 0-16,-1 0 16,0 0-16,0 0 15,1 0-15,-1 0 16,0 0-16,1 0 16,-1 0-16,0 0 0,1 0 15,-1 0-15,0 0 16,0 0-16,1-23 15,-1 23-15,0 0 16,1 0-16,-1 0 16,0 0-16,1-23 15,-1 23-15,0 0 16</inkml:trace>
  <inkml:trace contextRef="#ctx0" brushRef="#br0" timeOffset="27185">4474 513 0,'0'23'125,"0"1"-110,0-1-15,0 0 16,0 0-16,0 24 16,0 0-16,0-1 15,0 1-15,0 23 16,0 0-16,0 0 16,0 0-16,0-1 15,0 25-15,0-24 16,-23 23-16,23 0 15,0 0-15,0 24 16,0-24-16,-24 0 16,24 24-16,0-24 0,0 23 15,0-22-15,0 22 16,0-23-16,0 1 16,0 22-16,0-23 15,0 0-15,0 24 16,0-24-16,0 0 15,0 1-15,0-1 16,0-23-16,0 23 16,0-23-16,0 23 15,0-23-15,0 23 16,0-23-16,0 0 16,0 0-16,0-24 15,0 24-15,0 0 0,0 0 16,0 0-16,0 0 15,0 23-15,0-23 16,0 23-16,0-23 16,0 23-16,0-23 15,0 0-15,0-23 16,0 23-16,0 0 16,0 0-16,0-24 15,0 24-15,0-23 16,0-1-16,0 1 15,0 0-15,0-1 0,0 1 16,0-24 0,0 24-16,0-1 0,0 1 15,0-24-15,0 24 16,0-1-16,0-22 16,0 22-16,24-22 15,-24 22-15,0-22 16,0 22-16,0-23 15,0 1-15,23 22 16,-23-22-16,0-1 16,0 0-16,0 1 15,0-1-15,0 23 16,0-22-16,0-1 16,0 0-16,0 24 0,0-24 15,23 1-15,-23-1 16,0 23-16,0-22 15,0-1-15,0 0 16,0 24-16,0-24 16,0 24-16,0 0 15,0-24-15,0 23 16,0 1-16,0 0 16,0-24-16,24 24 15,-24-24-15,0 23 16,0-22-16,0-1 15,0-46 32,-24-24-47</inkml:trace>
  <inkml:trace contextRef="#ctx0" brushRef="#br0" timeOffset="28812">1491 420 0,'117'0'32,"-71"0"-17,1-24 1,0 1-16,-24 0 0,0 0 15,1 23-15,-24-24 32,0 1-17,0 0 1,0-1-16,-24 24 16,24 24 46,-23 22-62,23-22 16,-23 22-16,23 1 0,-24-24 15,24 0-15,-23 1 16,0-1-16,23 0 16,-24-23-16,1 24 15,0-24-15,23-24 63,23 24-63,0-23 15,1 23-15,-1 0 16,0-23-16,1 23 16,-1 0-16,-46 46 46,-1 1-46,1-24 0,-24 24 16,24-24-16,0 0 16,23 1-16,-23-24 15,23-24 32,23 24-47,-23-23 16,46 0-16,-22-1 15,-1 1-15,0 23 16,1-23-16,-1 23 0,-23 23 31,0 24-15,-47-1-16,24 1 16,0 0-16,-1-1 15,-22 1-15,23-1 16,-1-22-16,24-1 15,-23 0-15,0-23 16,23-23 15,0-24-31,0 1 16</inkml:trace>
  <inkml:trace contextRef="#ctx0" brushRef="#br0" timeOffset="29456">1724 699 0,'24'117'31,"-24"-47"-15,0-24-16,0 24 15,0-23-15,-24 0 16,24-1-16,0-23 16,0 1-16,0-1 15,24-23 16,-24-23-31,23-1 16,0 1 0,24-23-16,-24-1 0,0-23 15,24 0-15,-24 0 16,1 24-16,-1-24 16,-23 23-16,23 24 15,-23-1-15,0 1 16,-23 23-1,0 0 1,-1 0 0,24 23-1,-23-23-15,0 24 16,-1-1-16,24 0 16,-23 1-16,0-1 0,0 24 15,-1-47-15,24 23 16,-23-23-1,23 23-15,23 0 79,1-23-64,-1 24-15,23-1 16,-22 0-16,22-23 15,-22 24-15,22-24 16,-22 0-16,-1 23 0,0-23 31,1 0-31</inkml:trace>
  <inkml:trace contextRef="#ctx0" brushRef="#br0" timeOffset="29652">2121 723 0,'116'-70'32,"-69"46"-17,-1 1-15,1 0 16,-1 0-16,-22 23 0,-1-24 15</inkml:trace>
  <inkml:trace contextRef="#ctx0" brushRef="#br0" timeOffset="29974">2354 490 0,'-24'93'63,"1"-47"-63,23 1 0,-23 0 15,-1-24-15,24 24 16,0-24-16,-23-23 16,46 0 30,1 0-46,-1 0 16,0 0-16,1 23 16,-1-23-16,0 23 15,0-23-15,-23-23 47,0 0-47</inkml:trace>
  <inkml:trace contextRef="#ctx0" brushRef="#br0" timeOffset="30380">2190 490 0,'-93'70'47,"70"-47"-32,23 0-15,0 0 16,0 1-16,0-1 0,0 0 31,0 1-31,-23-1 0,23 0 16,0 24-16,0-24 16,0 0-16,0 1 15,23-24-15,0 23 16,1 0-16,-1 1 15,0-1-15,0 0 16,-23 1-16,24-1 16,-24 24-16,0-24 15,0 0-15,0 0 16,0 1-16,-24-1 16,1-23-1,0 0 1,23-23-16,0-24 15</inkml:trace>
  <inkml:trace contextRef="#ctx0" brushRef="#br0" timeOffset="30552">2167 1026 0,'140'23'32,"-117"0"-17,24 1-15,-1-24 16,1 23-16,0-23 15,-1 0-15,1 0 16,-24 0-16,0-23 16,1 23-16,-24-24 0,0 1 15</inkml:trace>
  <inkml:trace contextRef="#ctx0" brushRef="#br0" timeOffset="31100">2726 490 0,'140'0'47,"-117"-24"-47,1 24 31,-1 0-15,-23-23-1,23 23-15,1 0 16,-1-23-16,0 23 16,-23-24-16,24 24 15,-24-23 1,0 0-1,-24 23 1,1-23-16,0 23 0,-1 0 16,1 0-1,0 0-15,23-24 16,0 48 0,0-1-1,0 23-15,23 1 16,0 23-16,1 0 15,-1 23-15,0-23 16,1 0-16,-1 0 16,0-24-16,1-22 15,-24-1-15,0 0 16,-24-23 0,1 0-1,0 0-15</inkml:trace>
  <inkml:trace contextRef="#ctx0" brushRef="#br0" timeOffset="31429">2680 746 0,'70'-93'63,"-47"69"-63,0 24 15,1 0-15,-1 0 16,0 0-16,-23 47 16,0 0-16,0-1 0,-23 24 15,0-23-15,-1-1 16,24-22-16,0-71 47,24 0-47,-1-22 15,0-1-15,0 0 16,1-23-16,22-1 16,-22 24-16,-24-23 15,23 23-15</inkml:trace>
  <inkml:trace contextRef="#ctx0" brushRef="#br0" timeOffset="31573">3076 0 0,'70'117'31,"-47"-71"-15,0 1-16,1 0 15,-1-24-15,0 24 16,1-24-16</inkml:trace>
  <inkml:trace contextRef="#ctx0" brushRef="#br0" timeOffset="34403">466 4241 0,'47'24'47,"-24"-24"-31,0 0-16,24 0 15,-1 0-15,1 0 16,0 0-16,-1 0 16,1 0-16,-1 0 15,24 0-15,0 0 16,-23 0-16,23 0 16,-24 0-16,24 0 15,0 0-15,-23 0 16,23 0-16,-24 0 15,24 0-15,-23 0 0,-1 23 16,1-23-16,0 0 16,23 0-16,-24 0 15,24 0-15,0 23 16,-23-23-16,23 0 16,-24 0-16,1 0 15,23 0-15,-24 0 16,1 0-16,23 0 15,-24 0-15,1 0 16,0 0-16,22-23 16,-22 23-16,0 0 15,23-23-15,-24 23 0,1 0 16,-1-24-16,1 24 16,23 0-16,-23 0 15,-1 0-15,1 0 16,-1 0-16,1 0 15,-24 0-15,24 0 16,-1 0-16,-22 0 16,22 0-16,24 0 15,-23 0-15,-1 0 16,1 0-16,0 0 16,-1-23-16,1 23 15,-24 0-15,24 0 16,-1 0-16,1 0 0,0 0 15,-1 0 1,1 0-16,-1 0 0,1 0 16,0 0-16,-24 0 15,24 0-15,-1 0 16,1 0-16,-1 0 16,1 0-16,23 0 15,0 0-15,23 0 16,0 0-16,0 0 15,-23-23-15,24 23 16,-25-24-16,1 24 16,0 0-16,-23 0 0,-1 0 15,1 0-15,0 0 16,-1 0-16,1 0 16,-24 0-16,24 0 15,-1 0-15,-22 0 16,22 0-16,-22 0 15,22 0-15,-22 0 16,22 0-16,-23 0 16,24 0-16,0 0 15,-1 0-15,1 0 16,-1 0-16,1 0 16,0 0-16,-1 0 15,-22 0-15,-1 0 16,24 0-16,-24 0 15,0 0-15,24 0 0,-24 0 16,24 0-16,-24 0 16,24 0-16,-1 0 15,1 0-15,-24 0 16,24 0-16,-1 0 16,1 0-16,-1 0 15,1 24-15,23-24 16,0 0-16,0 0 15,-24 0-15,24 0 16,-23 0-16,23 0 16,-24 0-16,1 0 15,0 0-15,-1 0 0,1 0 16,-1 0-16,24 0 16,-23 0-16,0 0 15,-1 0-15,24 0 16,-23 0-16,23 0 15,-24 0-15,1 0 16,23 0-16,-24 0 16,24 0-16,-23 0 15,23 0-15,0 0 16,-24 0-16,24 0 16,0 23-16,-23-23 15,-1 0-15,24 0 16,-23 0-16,-1 23 0,24-23 15,-23 0 1,23 0-16,0 0 0,0 0 16,0 0-16,-1 0 15,1 0-15,0 0 16,0-23-16,0 23 16,0 0-16,23 0 15,-23 0-15,0 0 16,0-23-16,0 23 15,-24 0-15,24 0 16,0 0-16,0 0 16,-23 0-16,-1 0 15,24 0-15,-23 0 16,23 0-16,0 0 0,0 0 16,0 0-16,-24 0 15,24 0-15,-23 0 16,23 0-16,-24-24 15,1 24-15,-1 0 16,1 0-16,0 0 16,-1 0-16,1 0 15,-1 0-15,1 0 16,-24 0-16,24 0 16,-24 0-16,1 0 15,-1 0 1,0 0-1,-69 0 1</inkml:trace>
  <inkml:trace contextRef="#ctx0" brushRef="#br0" timeOffset="37072">0 5546 0,'47'0'62,"-24"0"-62,0 0 16,24 0-16,-1 0 15,-22 0-15,22 24 16,1-24-16,-24 0 16,24 0-16,-1 23 15,-22-23-15,22 0 0,24 0 16,0 0 0,-23 0-16,46 0 0,-23 0 15,0 0-15,-24 0 16,24 0-16,-23 0 15,23 0-15,-24 0 16,1 23-16,23-23 16,-23 0-16,22 0 15,1 24-15,-23-24 16,0 0-16,-1 0 16,1 0-16,-1 23 15,1-23-15,0 0 16,-1 0-16,24 0 15,-23 0-15,23 0 16,-24 0-16,24 0 0,-23 23 16,-24-23-16,24 0 15,-1 0-15,-22 0 16,22 0-16,1 0 16,-1 0-16,24 0 15,-23 0-15,23 0 16,-24 0-16,1 0 15,0 0-15,-1 0 16,1 0-16,23 0 16,-24 0-16,1 0 0,0 0 15,22 0 1,1 0-16,-23 0 0,23 0 16,0 0-16,0 0 15,0 0-15,-1 0 16,1 0-16,24 0 15,-24 0-15,-1 23 16,25-23-16,-24 0 16,23 24-16,-23-24 15,23 0-15,-23 0 16,23 23-16,-23-23 16,23 23-16,-23-23 15,23 24-15,0-24 16,-23 23-16,0-23 15,23 0-15,-23 23 0,24-23 16,-25 0 0,1 0-16,24 0 0,-24 0 15,-1 0-15,-22 0 16,23 0-16,0 0 16,0 24-16,-24-24 15,1 0-15,0 0 16,22 0-16,-22 0 15,0-24-15,-1 24 16,1 0-16,0 0 16,-1-23-16,24 23 15,-23 0-15,23 0 0,-24-23 16,1 23 0,-1 0-16,24 0 0,-23-24 15,23 24-15,-24 0 16,24-23-16,-23 23 15,23-23-15,0 23 16,-24 0-16,24-24 16,-23 24-16,23-23 15,-24 23-15,1 0 16,0-23-16,-1 23 16,1 0-16,23-23 15,-24 23-15,1-24 16,-1 24-16,24-23 15,-23 23-15,0 0 16,-1-23-16,1 23 0,-1 0 16,-22 0-16,22-24 15,1 24-15,23 0 16,-24-23-16,1 23 16,23-23-16,-23 23 15,22-24-15,1 1 16,-23 23-16,23-23 15,-23 23-15,-1-23 16,24 23-16,0-24 16,0 1-16,0 0 15,-24 23-15,24-24 16,0 24-16,-23-23 0,23 23 16,-24 0-16,1-23 15,-24 23-15,24 0 16,-1-24-16,1 24 15,0 0-15,-24 0 16,24-23-16,-1 23 16,-23 0-16,24 0 15,0-23-15,23 23 16,-24-23-16,1 23 16,-1-24-16,24 24 15,-23-23-15,-1 23 16,1 0-16,0-23 15,-1 23-15,1 0 0,0 0 16,-1 0-16,-23 0 16,24 0-16,0 0 15,-1 0-15,1 0 16,-1 0-16,1 0 16,0 0-16,-1 0 15,24 0-15,-23 0 16,-1 23-16,1-23 15,0 0-15,23 23 16,-24-23-16,1 0 16,-1 24-16,1-24 15,0 0-15,-24 0 0,23 23 16,-22-23-16,22 0 16,1 23-16,-24-23 15,24 23-15,-1-23 16,-22 0-16,22 24 15,-22-24-15,-1 0 16,24 0-16,-24 0 16,0 0-16,1 23 15,-1-23-15,0 0 16,24 0-16,-24 0 16,0 0-16,1 0 15,-1 23-15,0-23 16,1 0-16,-1 0 15,0 0-15,0 0 16,1-23-16,-1 23 16,0 0-16,-23-23 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2:35.4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0 234 0,'0'-46'63,"47"22"-63,-1 24 0,24-23 15,0 0 1,23 23-16,-23-23 0,23 23 15,1 0-15,-24 0 16,46 0-16,-23 0 16,24 0-16,23 0 15,-24 23-15,24 0 16,0 0-16,0 1 16,-1-1-16,1-23 15,23 23-15,0-23 16,1 0-16,-1 0 15,0-23-15,0 23 16,-23-23-16,23-1 0,-23 24 16,23-23-16,-23 23 15,23 0-15,-23 0 16,-1 0-16,1 0 16,23 0-16,-46 23 15,23-23-15,-24 0 16,1 24-16,-24-1 15,0 0-15,0 1 16,24-1-16,-24 0 16,0 24-16,-23-1 15,47-22-15,-24 22 16,23-22-16,1-1 0,23-23 16,0 23-1,-24-23-15,24 0 0,-24 0 16,1 24-16,-24-1 15,24-23-15,-1 23 16,1-23-16,22 23 16,-22-23-16,23 0 15,0-23-15,-24 23 16,1-23-16,-1 23 16,1-23-16,-24 23 15,0 0-15,0 0 16,-23-24-16,0 24 15,0 0-15,0 0 16,-23 0-16,-1 0 0,1 0 16,-24-23-16,24 23 15,-24 0-15,24 0 16,-24 0-16,0 0 16,0 0-16,24 0 15,-24-23-15,1 23 16,-1 0-16,0 0 15,-23-24-15,-23 1 63,-24 23-63,1-23 16,-1-1-16,-23 24 0,0-23 15,0 23-15,-46-23 16,-1 0-16,1-1 15,-1 1-15,-46 0 16,0-1-16,0 1 16,-47 0-16,1 23 15,-48-24-15,24 24 16,0 0-16,0 0 16,23 0-16,47 0 15,-23 0-15,46 0 16,0 0-16,0 0 15,1-23-15,-1 23 0,-23 0 16,0 0-16,-1 0 16,1 0-1,0 0-15,0 0 0,23 0 16,0 0-16,-23 0 16,24 0-16,-25 0 15,1-23-15,-23 23 16,23-23-16,0 23 15,-24-24-15,24 24 16,0-23-16,23 23 16,-23 0-16,23 0 15,24 0-15,-1 0 16,24 0-16,0 0 0,0 0 16,23 0-1,-24 0-15,25 0 0,-25-23 16,24 23-16,-23-24 15,-23 24-15,22 0 16,1 0-16,23 0 16,-23 0-16,47 0 15,-24 0-15,46 0 16,1 0-16,0 0 16,-1 0-16,1 0 31,0 0-16,0 0 1,-1 0-16,1 0 16,0 0-16,-1 0 15,48 0 63,22 24-62,1-24-16,-1 23 16,24 0-16,24-23 15,-25 24-15,25-24 16,22 23-16,1 0 16,-1 0-16,24 1 0,0-1 15,0 24-15,-1-24 16,1 0-16,23 1 15,1-1-15,-1-23 16,23 0-16,-46-23 16,0 23-16,0 0 15,-24 0-15,-23 0 16,24 0-16,-47 23 16,23 0-16,-23-23 15,23 23-15,-23 1 16,23-1-16,0-23 15,1 0-15,-25 0 16,1 0-16,-23 0 0,-24 0 16,-69 0 15,-24 0-31,-47 23 16,1-23-16,-24 24 15,-23-24-15,-24 23 16,-22 0-16,-1 1 15,-23-24-15,0 0 16,23 0-16,0 0 16,24 0-16,0 0 15,46 0-15,0-24 16,23 24-16,24-23 16,23 23-16,24 0 15,-1 0-15,0 0 0,24 0 16,0 0-16,0 0 15,-1 0 1,1 0-16,0 0 16,-1 0 62,1 0-63,0 0 1,-1 0-16,1 0 16,0 0-16,46 0 109,0 0-109,24 0 16,0 0-16,46 0 15,0 0-15,24-23 16,-24 23-16,23-24 16,-22 24-16,-1 0 0,0 0 15,0 0-15,-23 24 16,23-1-16,0 24 15,1-24-15,-1 23 16,23-22-16,1-1 16,-1 24-16,24-24 15,-23-23-15,23 23 16,-24-23-16,1 24 16,-1-1-16,1 0 15,-24 1-15,23-1 16,-22 0-16,22 0 15,1 1-15,22-1 16,-22-23-16,-1 0 0,24 0 16,0 0-1,-23 0-15,-1 0 0,1 0 16,-24 0-16,0 0 16,0 0-16,-23 0 15,0 0-15,0 0 16,-23 0-16,23 0 15,-1 0-15,-22 0 16,23 0-16,-23-23 16,-1 23-16,1 0 15,-24-24-15,0 24 16,24-23-16,-24 23 0,-23-23 16,24 23-1,-1 0-15,0-23 16,-23-1 15,0 1-15,0 0 46,-23 23-62,-24-24 16,-46 1-16,-23 23 15,-1-23-15,1 23 16,-1 0-16,0 0 16,1-24-16,-1 24 0,1-23 15,-1 0-15,1 23 16,-1-24-16,-22 24 16,22-23-16,-23 23 15,0 0-15,24-23 16,23 23-16,23-23 15,0 23-15,47-24 16,-1 24-16,1-23 16,70 23 31,-1 0-47,24 23 15,47-23-15,-24 0 16,23 24-16,1-24 15,23 0-15,-24 0 16,24 0-16,0 0 16,23 0-16,-23 0 15,23 0-15,0 23 16,23-23-16,-22 23 16,-1 0-16,23-23 15,1 0-15,-1 0 16,24 0-16,-47 0 15,23 0-15,-23 0 16,0 0-16,1 0 16,-25 24-16,-22-1 15,23-23-15,-24 0 0,1 0 16,-24 0-16,0 0 16,-23 0-16,0 0 15,0-23-15,0 23 16,-24-24-16,24 24 15,-23-23-15,23 23 16,-24 0-16,24-23 16,0 23-16,0-23 15,-23 23-15,-1-24 16,-22 1-16,22 23 16,-22 0-16,-1-23 0,0 23 15,0 0-15,1 0 16,-48 0 15,1 23-31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23T02:02:39.02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0 513 0,'47'-23'78,"-24"23"-62,24 0-16,-1-24 15,24 24-15,-23 0 16,46 0-16,-23 0 16,0 0-16,46 0 15,-23 0-15,24 0 16,-1-23-16,-22 0 16,22-1-16,1 1 15,-24 23-15,-23-23 16,-24 23-16,1 0 15,-24 0 1,-46 23 0,0-23-1,-1 23-15,-22 1 0,-24-1 16,23 0-16,-23 1 16,-23-1-16,23 0 15,-23-23-15,0 24 16,0-1-16,-24-23 15,24 0-15,23 23 16,0-23-16,47 0 16,-24 0-16,70 0 62,24 0-62,0 0 0,23 0 16,23 0-16,0 0 15,24 0-15,-1 0 16,1 0-16,-1 0 16,24 0-16,-24 0 15,24 0-15,-23-23 16,-24 0-16,-23 23 16,-24-24-16,1 24 15,-70 0 16,-24 24-31,1-1 16,-24 23-16,-24-22 16,1 22-16,-23-22 0,23-1 15,-24-23-15,24 23 16,23-23-16,0 0 16,0 0-16,47 0 15,-1 0-15,48 0 31,-1-23-15,47 23-16,0 0 16,23 0-16,0 0 15,24 0-15,-24-23 16,24 23-16,-1 0 16,1-24-16,22 24 0,1-46 15,23 22-15,24 1 16,-1 0-16,1-24 15,-1 24-15,0 23 16,-22-23-16,-1 23 16,-47 0-16,1 0 15,-1 0-15,-46 0 16,0 0-16,-23 0 16,-1 0-16,-22 0 15,-48-24 32,-22 1-47,-24-24 0,-23 24 16,-24-24-1,0 24-15,24 23 0,0-23 16,23 23-16,24 0 16,22 0-16,71 0 31,-1 23-16,24 0-15,0 1 16,23-1-16,1 0 16,-1 1-16,23-1 15,1-23-15,23 23 16,23-23-16,0 0 0,23 0 16,-22 0-16,22 0 15,-23 0-15,-23 0 16,-24 24-16,-22-24 15,-1 23-15,-47 0 16,-22 1-16,-1-24 16,-23 23-16,0 0 15,-23 0 1,-24 1 0,1-24-16,-24 23 15,23-23-15,-23 0 16,0 0-16,0 0 15,0 0-15,-23-23 16,23 23-16,0-24 16,0 1-16,1 0 0,22 23 15,0-23-15,24 23 16,0-24-16,23 1 31,46 23-15,1 0-1,23-23-15,0 23 16,23-24-16,23 24 16,1-23-16,-1 0 15,24-24-15,0 24 16,-23-24-16,22 24 16,-45 0-16,-1-1 0,-23 24 15,-24-23-15,1 23 16,-24-23-16,1 23 15,-48-24 1,1 1 0,-24 0-16,-23-24 15,1 24-15,-1 23 16,0-23-16,0 23 16,23-24-16,1 24 15,22 0-15,48 24 47,22-1-47,24 0 0,0 0 16,0 1-16,23-1 15,-23 24-15,23-24 16,-23 0-16,0 1 16,0-1-16,-23 0 15,-24-23-15,0 23 16,1-23-16,-24 24 15,0-1 17,-24-23-32,-22 23 15,-24 1-15,0-24 16,-23 23-16,-24-23 16,1 23-16,-1-23 15,1 0-15,-1 0 0,24 0 16,23 0-16,47 0 15,-1 0-15,48 0 47,46 0-31,-1 0-16,1 24 16,24-1-16,-1 0 15,0-23-15,0 24 16,24-1-16,-24-23 15,0 0-15,-23 0 16,0 0-16,0 0 16,-24 0-16,-22-23 0,-1 23 15,0 0 1,1-24-16,-48 24 31,1 0-31,0 0 16,-24 0-16,1 24 15,-1-24-15,0 23 16,1 0-16,-1-23 16,-23 0-16,24 0 15,22 0-15,-22-23 0,-1 23 16,24-23 0,-24 23-16,24 0 0,0-24 15,-24 24-15,24 0 16,-1 0-16,-22 0 15,22 0-15,-22 0 16,23 24-16,-1-24 16,48 0 62,-1 23-78,0-23 15,0 23-15,24-23 16,0 0-16,-1 0 0,1 0 16,-1 0-16,1-23 15,0 0-15,-24-1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C0CA2-165F-4A18-9CF1-A492AD7E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B264A4-AEDB-48D8-A0B4-3C49D2B78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48A3B-0680-464C-8E1F-E33EE4D2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A8066-25C0-4F8A-8EEF-384C50EE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A77A8-97E5-4AB7-BA4A-202D64C8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7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775C1-8C7B-4CF2-AE3A-32C91B4E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99CED-3DB6-43C3-987F-983A5FF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F3A1F-F411-467D-AD5D-62484814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82543-D2BE-4414-B2DB-EDFE7F31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88103-1DF2-438E-B3B2-B6F025F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7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C4D6E-2190-4B03-9404-76DA0E398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0D341-1C48-40B9-8E67-C1045577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411DB-6DFD-4F47-BB08-DCA107C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43FAE-74E0-499C-BF8E-5A8FF2C1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97BC2-B490-403B-B460-F06D30E9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54A4-D5C4-4225-ADCA-E29E69B4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3BAE6-433C-4B4E-AE4E-9E80EF7A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4A630-EB08-4DC7-A8A0-E9108CD0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E1FDD-3A49-463C-82A8-42CE7DEC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E6BC3-D81A-4660-AD41-3565E2C8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9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6AA24-8BE3-44C2-A0C7-53581193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70225-477E-4106-8647-B520F8FFB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DA717-16BD-4719-A2EE-02A77277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AD93C-34A3-44A5-A9A5-39CA6AC6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97837-9354-4775-A8C3-365887C1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4F31B-6BD1-4F84-BCEC-9555F21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00EF5-C31A-4737-BDB8-1A758A5AC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3B2B4-D00F-4EE9-A7C7-783F8EEF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B8B3E-7514-4133-AA3C-65BE103D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E85F3-6FC5-4CE2-B4EF-A9BBCA0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53083-2515-44F6-8FDF-7B6AC50A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0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F6C67-C0B2-42B2-8BC4-E9BE2E40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13735-FEEC-4534-B255-52E1909E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7DF85-99F2-42C0-B961-2ACCC1BB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B29D7-0320-4D71-A61A-1BE2C478D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3765FC-A522-4349-ABAD-35574780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6805A-7005-4148-AABA-1740AF88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FB697D-FB8D-434A-B800-478F808E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21A427-21CF-49FF-927F-4DEC82E9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84FF-7A8A-4E5E-9D7F-47CF55B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10812-C47A-490B-A3A9-FB0FA1FC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A272C-8C4B-47F6-9FDF-583EEBC6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FE9F14-4A7A-4A2C-934A-694F8583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1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DB45-16C8-4F25-8D70-828BD7B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AEBE7-871B-4B3C-A7F9-F34CA55D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A57BF8-C699-4ECB-9191-8E536F64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832E-82CD-4823-B377-E96153D3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0DD85-5C82-4DC4-B96A-F6F2FA29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F29A1D-AF86-490D-8C51-6464B487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D5BD5-2834-4C22-81E9-D994AD8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67AC9-1353-4842-B76A-10AEA0C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49908-E531-4703-9E74-FA0AFC0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156C4-5BA2-4676-B8FE-69A97535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69C9AC-F833-4A89-A503-4F257F18A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5BAB6-719B-4D5D-8C62-90F4728E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E10F5-990D-40A6-96D1-4EBF04E2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37B19-04C1-4BAD-ADB9-7356EDC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28A1B-65E7-400A-BEE8-E7DEA58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2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13F63-A33F-4E10-B11F-4B93F24B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82180-3C15-4F2E-8103-EB24942A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83584-6E37-445A-A6A1-26BBBE88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7D75-954A-43E6-8A27-24E791812092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734FC-8E13-4E7E-8858-A44847F61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85A2D-BCB3-466D-B405-8EE7DE75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6000-539C-424C-BA6B-5AA2CD916B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emf"/><Relationship Id="rId18" Type="http://schemas.openxmlformats.org/officeDocument/2006/relationships/customXml" Target="../ink/ink287.xml"/><Relationship Id="rId26" Type="http://schemas.openxmlformats.org/officeDocument/2006/relationships/customXml" Target="../ink/ink291.xml"/><Relationship Id="rId3" Type="http://schemas.openxmlformats.org/officeDocument/2006/relationships/image" Target="../media/image246.emf"/><Relationship Id="rId21" Type="http://schemas.openxmlformats.org/officeDocument/2006/relationships/image" Target="../media/image255.emf"/><Relationship Id="rId34" Type="http://schemas.openxmlformats.org/officeDocument/2006/relationships/image" Target="../media/image262.png"/><Relationship Id="rId7" Type="http://schemas.openxmlformats.org/officeDocument/2006/relationships/image" Target="../media/image248.emf"/><Relationship Id="rId12" Type="http://schemas.openxmlformats.org/officeDocument/2006/relationships/customXml" Target="../ink/ink284.xml"/><Relationship Id="rId17" Type="http://schemas.openxmlformats.org/officeDocument/2006/relationships/image" Target="../media/image253.emf"/><Relationship Id="rId25" Type="http://schemas.openxmlformats.org/officeDocument/2006/relationships/image" Target="../media/image257.emf"/><Relationship Id="rId33" Type="http://schemas.openxmlformats.org/officeDocument/2006/relationships/image" Target="../media/image261.emf"/><Relationship Id="rId2" Type="http://schemas.openxmlformats.org/officeDocument/2006/relationships/customXml" Target="../ink/ink279.xml"/><Relationship Id="rId16" Type="http://schemas.openxmlformats.org/officeDocument/2006/relationships/customXml" Target="../ink/ink286.xml"/><Relationship Id="rId20" Type="http://schemas.openxmlformats.org/officeDocument/2006/relationships/customXml" Target="../ink/ink288.xml"/><Relationship Id="rId29" Type="http://schemas.openxmlformats.org/officeDocument/2006/relationships/image" Target="../media/image259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81.xml"/><Relationship Id="rId11" Type="http://schemas.openxmlformats.org/officeDocument/2006/relationships/image" Target="../media/image250.emf"/><Relationship Id="rId24" Type="http://schemas.openxmlformats.org/officeDocument/2006/relationships/customXml" Target="../ink/ink290.xml"/><Relationship Id="rId32" Type="http://schemas.openxmlformats.org/officeDocument/2006/relationships/customXml" Target="../ink/ink294.xml"/><Relationship Id="rId5" Type="http://schemas.openxmlformats.org/officeDocument/2006/relationships/image" Target="../media/image247.emf"/><Relationship Id="rId15" Type="http://schemas.openxmlformats.org/officeDocument/2006/relationships/image" Target="../media/image252.emf"/><Relationship Id="rId23" Type="http://schemas.openxmlformats.org/officeDocument/2006/relationships/image" Target="../media/image256.emf"/><Relationship Id="rId28" Type="http://schemas.openxmlformats.org/officeDocument/2006/relationships/customXml" Target="../ink/ink292.xml"/><Relationship Id="rId36" Type="http://schemas.openxmlformats.org/officeDocument/2006/relationships/image" Target="../media/image263.emf"/><Relationship Id="rId10" Type="http://schemas.openxmlformats.org/officeDocument/2006/relationships/customXml" Target="../ink/ink283.xml"/><Relationship Id="rId19" Type="http://schemas.openxmlformats.org/officeDocument/2006/relationships/image" Target="../media/image254.emf"/><Relationship Id="rId31" Type="http://schemas.openxmlformats.org/officeDocument/2006/relationships/image" Target="../media/image260.emf"/><Relationship Id="rId4" Type="http://schemas.openxmlformats.org/officeDocument/2006/relationships/customXml" Target="../ink/ink280.xml"/><Relationship Id="rId9" Type="http://schemas.openxmlformats.org/officeDocument/2006/relationships/image" Target="../media/image249.emf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258.emf"/><Relationship Id="rId30" Type="http://schemas.openxmlformats.org/officeDocument/2006/relationships/customXml" Target="../ink/ink293.xml"/><Relationship Id="rId35" Type="http://schemas.openxmlformats.org/officeDocument/2006/relationships/customXml" Target="../ink/ink295.xml"/><Relationship Id="rId8" Type="http://schemas.openxmlformats.org/officeDocument/2006/relationships/customXml" Target="../ink/ink28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8.xml"/><Relationship Id="rId13" Type="http://schemas.openxmlformats.org/officeDocument/2006/relationships/image" Target="../media/image270.emf"/><Relationship Id="rId18" Type="http://schemas.openxmlformats.org/officeDocument/2006/relationships/customXml" Target="../ink/ink303.xml"/><Relationship Id="rId3" Type="http://schemas.openxmlformats.org/officeDocument/2006/relationships/image" Target="../media/image265.png"/><Relationship Id="rId21" Type="http://schemas.openxmlformats.org/officeDocument/2006/relationships/image" Target="../media/image273.emf"/><Relationship Id="rId7" Type="http://schemas.openxmlformats.org/officeDocument/2006/relationships/image" Target="../media/image267.emf"/><Relationship Id="rId12" Type="http://schemas.openxmlformats.org/officeDocument/2006/relationships/customXml" Target="../ink/ink300.xml"/><Relationship Id="rId17" Type="http://schemas.openxmlformats.org/officeDocument/2006/relationships/image" Target="../media/image271.emf"/><Relationship Id="rId2" Type="http://schemas.openxmlformats.org/officeDocument/2006/relationships/image" Target="../media/image264.png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97.xml"/><Relationship Id="rId11" Type="http://schemas.openxmlformats.org/officeDocument/2006/relationships/image" Target="../media/image269.emf"/><Relationship Id="rId5" Type="http://schemas.openxmlformats.org/officeDocument/2006/relationships/image" Target="../media/image266.emf"/><Relationship Id="rId15" Type="http://schemas.openxmlformats.org/officeDocument/2006/relationships/image" Target="../media/image143.emf"/><Relationship Id="rId10" Type="http://schemas.openxmlformats.org/officeDocument/2006/relationships/customXml" Target="../ink/ink299.xml"/><Relationship Id="rId19" Type="http://schemas.openxmlformats.org/officeDocument/2006/relationships/image" Target="../media/image272.emf"/><Relationship Id="rId4" Type="http://schemas.openxmlformats.org/officeDocument/2006/relationships/customXml" Target="../ink/ink296.xml"/><Relationship Id="rId9" Type="http://schemas.openxmlformats.org/officeDocument/2006/relationships/image" Target="../media/image268.emf"/><Relationship Id="rId14" Type="http://schemas.openxmlformats.org/officeDocument/2006/relationships/customXml" Target="../ink/ink30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9.emf"/><Relationship Id="rId18" Type="http://schemas.openxmlformats.org/officeDocument/2006/relationships/customXml" Target="../ink/ink313.xml"/><Relationship Id="rId26" Type="http://schemas.openxmlformats.org/officeDocument/2006/relationships/customXml" Target="../ink/ink317.xml"/><Relationship Id="rId3" Type="http://schemas.openxmlformats.org/officeDocument/2006/relationships/image" Target="../media/image274.emf"/><Relationship Id="rId21" Type="http://schemas.openxmlformats.org/officeDocument/2006/relationships/image" Target="../media/image282.emf"/><Relationship Id="rId7" Type="http://schemas.openxmlformats.org/officeDocument/2006/relationships/image" Target="../media/image276.emf"/><Relationship Id="rId12" Type="http://schemas.openxmlformats.org/officeDocument/2006/relationships/customXml" Target="../ink/ink310.xml"/><Relationship Id="rId17" Type="http://schemas.openxmlformats.org/officeDocument/2006/relationships/image" Target="../media/image281.emf"/><Relationship Id="rId25" Type="http://schemas.openxmlformats.org/officeDocument/2006/relationships/image" Target="../media/image284.emf"/><Relationship Id="rId33" Type="http://schemas.openxmlformats.org/officeDocument/2006/relationships/image" Target="../media/image288.emf"/><Relationship Id="rId2" Type="http://schemas.openxmlformats.org/officeDocument/2006/relationships/customXml" Target="../ink/ink305.xml"/><Relationship Id="rId16" Type="http://schemas.openxmlformats.org/officeDocument/2006/relationships/customXml" Target="../ink/ink312.xml"/><Relationship Id="rId20" Type="http://schemas.openxmlformats.org/officeDocument/2006/relationships/customXml" Target="../ink/ink314.xml"/><Relationship Id="rId29" Type="http://schemas.openxmlformats.org/officeDocument/2006/relationships/image" Target="../media/image286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07.xml"/><Relationship Id="rId11" Type="http://schemas.openxmlformats.org/officeDocument/2006/relationships/image" Target="../media/image278.emf"/><Relationship Id="rId24" Type="http://schemas.openxmlformats.org/officeDocument/2006/relationships/customXml" Target="../ink/ink316.xml"/><Relationship Id="rId32" Type="http://schemas.openxmlformats.org/officeDocument/2006/relationships/customXml" Target="../ink/ink320.xml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23" Type="http://schemas.openxmlformats.org/officeDocument/2006/relationships/image" Target="../media/image283.emf"/><Relationship Id="rId28" Type="http://schemas.openxmlformats.org/officeDocument/2006/relationships/customXml" Target="../ink/ink318.xml"/><Relationship Id="rId10" Type="http://schemas.openxmlformats.org/officeDocument/2006/relationships/customXml" Target="../ink/ink309.xml"/><Relationship Id="rId19" Type="http://schemas.openxmlformats.org/officeDocument/2006/relationships/image" Target="../media/image216.emf"/><Relationship Id="rId31" Type="http://schemas.openxmlformats.org/officeDocument/2006/relationships/image" Target="../media/image287.emf"/><Relationship Id="rId4" Type="http://schemas.openxmlformats.org/officeDocument/2006/relationships/customXml" Target="../ink/ink306.xml"/><Relationship Id="rId9" Type="http://schemas.openxmlformats.org/officeDocument/2006/relationships/image" Target="../media/image277.emf"/><Relationship Id="rId14" Type="http://schemas.openxmlformats.org/officeDocument/2006/relationships/customXml" Target="../ink/ink311.xml"/><Relationship Id="rId22" Type="http://schemas.openxmlformats.org/officeDocument/2006/relationships/customXml" Target="../ink/ink315.xml"/><Relationship Id="rId27" Type="http://schemas.openxmlformats.org/officeDocument/2006/relationships/image" Target="../media/image285.emf"/><Relationship Id="rId30" Type="http://schemas.openxmlformats.org/officeDocument/2006/relationships/customXml" Target="../ink/ink319.xml"/><Relationship Id="rId8" Type="http://schemas.openxmlformats.org/officeDocument/2006/relationships/customXml" Target="../ink/ink30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4.emf"/><Relationship Id="rId18" Type="http://schemas.openxmlformats.org/officeDocument/2006/relationships/customXml" Target="../ink/ink329.xml"/><Relationship Id="rId26" Type="http://schemas.openxmlformats.org/officeDocument/2006/relationships/customXml" Target="../ink/ink333.xml"/><Relationship Id="rId39" Type="http://schemas.openxmlformats.org/officeDocument/2006/relationships/image" Target="../media/image307.emf"/><Relationship Id="rId21" Type="http://schemas.openxmlformats.org/officeDocument/2006/relationships/image" Target="../media/image298.emf"/><Relationship Id="rId34" Type="http://schemas.openxmlformats.org/officeDocument/2006/relationships/customXml" Target="../ink/ink337.xml"/><Relationship Id="rId42" Type="http://schemas.openxmlformats.org/officeDocument/2006/relationships/customXml" Target="../ink/ink341.xml"/><Relationship Id="rId47" Type="http://schemas.openxmlformats.org/officeDocument/2006/relationships/image" Target="../media/image311.emf"/><Relationship Id="rId7" Type="http://schemas.openxmlformats.org/officeDocument/2006/relationships/image" Target="../media/image291.emf"/><Relationship Id="rId2" Type="http://schemas.openxmlformats.org/officeDocument/2006/relationships/customXml" Target="../ink/ink321.xml"/><Relationship Id="rId16" Type="http://schemas.openxmlformats.org/officeDocument/2006/relationships/customXml" Target="../ink/ink328.xml"/><Relationship Id="rId29" Type="http://schemas.openxmlformats.org/officeDocument/2006/relationships/image" Target="../media/image302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3.xml"/><Relationship Id="rId11" Type="http://schemas.openxmlformats.org/officeDocument/2006/relationships/image" Target="../media/image293.emf"/><Relationship Id="rId24" Type="http://schemas.openxmlformats.org/officeDocument/2006/relationships/customXml" Target="../ink/ink332.xml"/><Relationship Id="rId32" Type="http://schemas.openxmlformats.org/officeDocument/2006/relationships/customXml" Target="../ink/ink336.xml"/><Relationship Id="rId37" Type="http://schemas.openxmlformats.org/officeDocument/2006/relationships/image" Target="../media/image306.emf"/><Relationship Id="rId40" Type="http://schemas.openxmlformats.org/officeDocument/2006/relationships/customXml" Target="../ink/ink340.xml"/><Relationship Id="rId45" Type="http://schemas.openxmlformats.org/officeDocument/2006/relationships/image" Target="../media/image310.emf"/><Relationship Id="rId5" Type="http://schemas.openxmlformats.org/officeDocument/2006/relationships/image" Target="../media/image290.emf"/><Relationship Id="rId15" Type="http://schemas.openxmlformats.org/officeDocument/2006/relationships/image" Target="../media/image295.emf"/><Relationship Id="rId23" Type="http://schemas.openxmlformats.org/officeDocument/2006/relationships/image" Target="../media/image299.emf"/><Relationship Id="rId28" Type="http://schemas.openxmlformats.org/officeDocument/2006/relationships/customXml" Target="../ink/ink334.xml"/><Relationship Id="rId36" Type="http://schemas.openxmlformats.org/officeDocument/2006/relationships/customXml" Target="../ink/ink338.xml"/><Relationship Id="rId10" Type="http://schemas.openxmlformats.org/officeDocument/2006/relationships/customXml" Target="../ink/ink325.xml"/><Relationship Id="rId19" Type="http://schemas.openxmlformats.org/officeDocument/2006/relationships/image" Target="../media/image297.emf"/><Relationship Id="rId31" Type="http://schemas.openxmlformats.org/officeDocument/2006/relationships/image" Target="../media/image303.emf"/><Relationship Id="rId44" Type="http://schemas.openxmlformats.org/officeDocument/2006/relationships/customXml" Target="../ink/ink342.xml"/><Relationship Id="rId4" Type="http://schemas.openxmlformats.org/officeDocument/2006/relationships/customXml" Target="../ink/ink322.xml"/><Relationship Id="rId9" Type="http://schemas.openxmlformats.org/officeDocument/2006/relationships/image" Target="../media/image292.emf"/><Relationship Id="rId14" Type="http://schemas.openxmlformats.org/officeDocument/2006/relationships/customXml" Target="../ink/ink327.xml"/><Relationship Id="rId22" Type="http://schemas.openxmlformats.org/officeDocument/2006/relationships/customXml" Target="../ink/ink331.xml"/><Relationship Id="rId27" Type="http://schemas.openxmlformats.org/officeDocument/2006/relationships/image" Target="../media/image301.emf"/><Relationship Id="rId30" Type="http://schemas.openxmlformats.org/officeDocument/2006/relationships/customXml" Target="../ink/ink335.xml"/><Relationship Id="rId35" Type="http://schemas.openxmlformats.org/officeDocument/2006/relationships/image" Target="../media/image305.emf"/><Relationship Id="rId43" Type="http://schemas.openxmlformats.org/officeDocument/2006/relationships/image" Target="../media/image309.emf"/><Relationship Id="rId8" Type="http://schemas.openxmlformats.org/officeDocument/2006/relationships/customXml" Target="../ink/ink324.xml"/><Relationship Id="rId3" Type="http://schemas.openxmlformats.org/officeDocument/2006/relationships/image" Target="../media/image289.emf"/><Relationship Id="rId12" Type="http://schemas.openxmlformats.org/officeDocument/2006/relationships/customXml" Target="../ink/ink326.xml"/><Relationship Id="rId17" Type="http://schemas.openxmlformats.org/officeDocument/2006/relationships/image" Target="../media/image296.emf"/><Relationship Id="rId25" Type="http://schemas.openxmlformats.org/officeDocument/2006/relationships/image" Target="../media/image300.emf"/><Relationship Id="rId33" Type="http://schemas.openxmlformats.org/officeDocument/2006/relationships/image" Target="../media/image304.emf"/><Relationship Id="rId38" Type="http://schemas.openxmlformats.org/officeDocument/2006/relationships/customXml" Target="../ink/ink339.xml"/><Relationship Id="rId46" Type="http://schemas.openxmlformats.org/officeDocument/2006/relationships/customXml" Target="../ink/ink343.xml"/><Relationship Id="rId20" Type="http://schemas.openxmlformats.org/officeDocument/2006/relationships/customXml" Target="../ink/ink330.xml"/><Relationship Id="rId41" Type="http://schemas.openxmlformats.org/officeDocument/2006/relationships/image" Target="../media/image308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emf"/><Relationship Id="rId18" Type="http://schemas.openxmlformats.org/officeDocument/2006/relationships/customXml" Target="../ink/ink352.xml"/><Relationship Id="rId26" Type="http://schemas.openxmlformats.org/officeDocument/2006/relationships/customXml" Target="../ink/ink356.xml"/><Relationship Id="rId39" Type="http://schemas.openxmlformats.org/officeDocument/2006/relationships/image" Target="../media/image329.emf"/><Relationship Id="rId21" Type="http://schemas.openxmlformats.org/officeDocument/2006/relationships/image" Target="../media/image320.emf"/><Relationship Id="rId34" Type="http://schemas.openxmlformats.org/officeDocument/2006/relationships/customXml" Target="../ink/ink360.xml"/><Relationship Id="rId42" Type="http://schemas.openxmlformats.org/officeDocument/2006/relationships/customXml" Target="../ink/ink364.xml"/><Relationship Id="rId47" Type="http://schemas.openxmlformats.org/officeDocument/2006/relationships/image" Target="../media/image333.emf"/><Relationship Id="rId7" Type="http://schemas.openxmlformats.org/officeDocument/2006/relationships/image" Target="../media/image313.emf"/><Relationship Id="rId2" Type="http://schemas.openxmlformats.org/officeDocument/2006/relationships/customXml" Target="../ink/ink344.xml"/><Relationship Id="rId16" Type="http://schemas.openxmlformats.org/officeDocument/2006/relationships/customXml" Target="../ink/ink351.xml"/><Relationship Id="rId29" Type="http://schemas.openxmlformats.org/officeDocument/2006/relationships/image" Target="../media/image324.emf"/><Relationship Id="rId11" Type="http://schemas.openxmlformats.org/officeDocument/2006/relationships/image" Target="../media/image315.emf"/><Relationship Id="rId24" Type="http://schemas.openxmlformats.org/officeDocument/2006/relationships/customXml" Target="../ink/ink355.xml"/><Relationship Id="rId32" Type="http://schemas.openxmlformats.org/officeDocument/2006/relationships/customXml" Target="../ink/ink359.xml"/><Relationship Id="rId37" Type="http://schemas.openxmlformats.org/officeDocument/2006/relationships/image" Target="../media/image328.emf"/><Relationship Id="rId40" Type="http://schemas.openxmlformats.org/officeDocument/2006/relationships/customXml" Target="../ink/ink363.xml"/><Relationship Id="rId45" Type="http://schemas.openxmlformats.org/officeDocument/2006/relationships/image" Target="../media/image332.emf"/><Relationship Id="rId5" Type="http://schemas.openxmlformats.org/officeDocument/2006/relationships/image" Target="../media/image312.emf"/><Relationship Id="rId15" Type="http://schemas.openxmlformats.org/officeDocument/2006/relationships/image" Target="../media/image317.emf"/><Relationship Id="rId23" Type="http://schemas.openxmlformats.org/officeDocument/2006/relationships/image" Target="../media/image321.emf"/><Relationship Id="rId28" Type="http://schemas.openxmlformats.org/officeDocument/2006/relationships/customXml" Target="../ink/ink357.xml"/><Relationship Id="rId36" Type="http://schemas.openxmlformats.org/officeDocument/2006/relationships/customXml" Target="../ink/ink361.xml"/><Relationship Id="rId49" Type="http://schemas.openxmlformats.org/officeDocument/2006/relationships/image" Target="../media/image334.emf"/><Relationship Id="rId10" Type="http://schemas.openxmlformats.org/officeDocument/2006/relationships/customXml" Target="../ink/ink348.xml"/><Relationship Id="rId19" Type="http://schemas.openxmlformats.org/officeDocument/2006/relationships/image" Target="../media/image319.emf"/><Relationship Id="rId31" Type="http://schemas.openxmlformats.org/officeDocument/2006/relationships/image" Target="../media/image325.emf"/><Relationship Id="rId44" Type="http://schemas.openxmlformats.org/officeDocument/2006/relationships/customXml" Target="../ink/ink365.xml"/><Relationship Id="rId4" Type="http://schemas.openxmlformats.org/officeDocument/2006/relationships/customXml" Target="../ink/ink345.xml"/><Relationship Id="rId9" Type="http://schemas.openxmlformats.org/officeDocument/2006/relationships/image" Target="../media/image314.emf"/><Relationship Id="rId14" Type="http://schemas.openxmlformats.org/officeDocument/2006/relationships/customXml" Target="../ink/ink350.xml"/><Relationship Id="rId22" Type="http://schemas.openxmlformats.org/officeDocument/2006/relationships/customXml" Target="../ink/ink354.xml"/><Relationship Id="rId27" Type="http://schemas.openxmlformats.org/officeDocument/2006/relationships/image" Target="../media/image323.emf"/><Relationship Id="rId30" Type="http://schemas.openxmlformats.org/officeDocument/2006/relationships/customXml" Target="../ink/ink358.xml"/><Relationship Id="rId35" Type="http://schemas.openxmlformats.org/officeDocument/2006/relationships/image" Target="../media/image327.emf"/><Relationship Id="rId43" Type="http://schemas.openxmlformats.org/officeDocument/2006/relationships/image" Target="../media/image331.emf"/><Relationship Id="rId48" Type="http://schemas.openxmlformats.org/officeDocument/2006/relationships/customXml" Target="../ink/ink367.xml"/><Relationship Id="rId8" Type="http://schemas.openxmlformats.org/officeDocument/2006/relationships/customXml" Target="../ink/ink347.xml"/><Relationship Id="rId3" Type="http://schemas.openxmlformats.org/officeDocument/2006/relationships/image" Target="../media/image216.emf"/><Relationship Id="rId12" Type="http://schemas.openxmlformats.org/officeDocument/2006/relationships/customXml" Target="../ink/ink349.xml"/><Relationship Id="rId17" Type="http://schemas.openxmlformats.org/officeDocument/2006/relationships/image" Target="../media/image318.emf"/><Relationship Id="rId25" Type="http://schemas.openxmlformats.org/officeDocument/2006/relationships/image" Target="../media/image322.emf"/><Relationship Id="rId33" Type="http://schemas.openxmlformats.org/officeDocument/2006/relationships/image" Target="../media/image326.emf"/><Relationship Id="rId38" Type="http://schemas.openxmlformats.org/officeDocument/2006/relationships/customXml" Target="../ink/ink362.xml"/><Relationship Id="rId46" Type="http://schemas.openxmlformats.org/officeDocument/2006/relationships/customXml" Target="../ink/ink366.xml"/><Relationship Id="rId20" Type="http://schemas.openxmlformats.org/officeDocument/2006/relationships/customXml" Target="../ink/ink353.xml"/><Relationship Id="rId41" Type="http://schemas.openxmlformats.org/officeDocument/2006/relationships/image" Target="../media/image330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3" Type="http://schemas.openxmlformats.org/officeDocument/2006/relationships/image" Target="../media/image335.emf"/><Relationship Id="rId7" Type="http://schemas.openxmlformats.org/officeDocument/2006/relationships/image" Target="../media/image337.emf"/><Relationship Id="rId2" Type="http://schemas.openxmlformats.org/officeDocument/2006/relationships/customXml" Target="../ink/ink3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0.xml"/><Relationship Id="rId5" Type="http://schemas.openxmlformats.org/officeDocument/2006/relationships/image" Target="../media/image336.emf"/><Relationship Id="rId4" Type="http://schemas.openxmlformats.org/officeDocument/2006/relationships/customXml" Target="../ink/ink369.xml"/><Relationship Id="rId9" Type="http://schemas.openxmlformats.org/officeDocument/2006/relationships/image" Target="../media/image338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1.xml"/><Relationship Id="rId21" Type="http://schemas.openxmlformats.org/officeDocument/2006/relationships/image" Target="../media/image10.emf"/><Relationship Id="rId34" Type="http://schemas.openxmlformats.org/officeDocument/2006/relationships/image" Target="../media/image15.emf"/><Relationship Id="rId42" Type="http://schemas.openxmlformats.org/officeDocument/2006/relationships/image" Target="../media/image19.emf"/><Relationship Id="rId47" Type="http://schemas.openxmlformats.org/officeDocument/2006/relationships/customXml" Target="../ink/ink25.xml"/><Relationship Id="rId50" Type="http://schemas.openxmlformats.org/officeDocument/2006/relationships/image" Target="../media/image23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6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image" Target="../media/image14.emf"/><Relationship Id="rId37" Type="http://schemas.openxmlformats.org/officeDocument/2006/relationships/customXml" Target="../ink/ink20.xml"/><Relationship Id="rId40" Type="http://schemas.openxmlformats.org/officeDocument/2006/relationships/image" Target="../media/image18.emf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customXml" Target="../ink/ink17.xml"/><Relationship Id="rId44" Type="http://schemas.openxmlformats.org/officeDocument/2006/relationships/image" Target="../media/image20.emf"/><Relationship Id="rId52" Type="http://schemas.openxmlformats.org/officeDocument/2006/relationships/image" Target="../media/image24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3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2.emf"/><Relationship Id="rId8" Type="http://schemas.openxmlformats.org/officeDocument/2006/relationships/customXml" Target="../ink/ink4.xml"/><Relationship Id="rId51" Type="http://schemas.openxmlformats.org/officeDocument/2006/relationships/customXml" Target="../ink/ink27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customXml" Target="../ink/ink18.xml"/><Relationship Id="rId38" Type="http://schemas.openxmlformats.org/officeDocument/2006/relationships/image" Target="../media/image17.emf"/><Relationship Id="rId46" Type="http://schemas.openxmlformats.org/officeDocument/2006/relationships/image" Target="../media/image21.emf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54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5.xml"/><Relationship Id="rId36" Type="http://schemas.openxmlformats.org/officeDocument/2006/relationships/image" Target="../media/image16.emf"/><Relationship Id="rId49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.xml"/><Relationship Id="rId21" Type="http://schemas.openxmlformats.org/officeDocument/2006/relationships/image" Target="../media/image35.emf"/><Relationship Id="rId34" Type="http://schemas.openxmlformats.org/officeDocument/2006/relationships/customXml" Target="../ink/ink45.xml"/><Relationship Id="rId42" Type="http://schemas.openxmlformats.org/officeDocument/2006/relationships/image" Target="../media/image46.emf"/><Relationship Id="rId47" Type="http://schemas.openxmlformats.org/officeDocument/2006/relationships/customXml" Target="../ink/ink51.xml"/><Relationship Id="rId50" Type="http://schemas.openxmlformats.org/officeDocument/2006/relationships/image" Target="../media/image50.emf"/><Relationship Id="rId55" Type="http://schemas.openxmlformats.org/officeDocument/2006/relationships/image" Target="../media/image53.emf"/><Relationship Id="rId63" Type="http://schemas.openxmlformats.org/officeDocument/2006/relationships/customXml" Target="../ink/ink58.xml"/><Relationship Id="rId68" Type="http://schemas.openxmlformats.org/officeDocument/2006/relationships/image" Target="../media/image60.emf"/><Relationship Id="rId7" Type="http://schemas.openxmlformats.org/officeDocument/2006/relationships/image" Target="../media/image28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9" Type="http://schemas.openxmlformats.org/officeDocument/2006/relationships/image" Target="../media/image39.emf"/><Relationship Id="rId11" Type="http://schemas.openxmlformats.org/officeDocument/2006/relationships/image" Target="../media/image30.emf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43.emf"/><Relationship Id="rId40" Type="http://schemas.openxmlformats.org/officeDocument/2006/relationships/image" Target="../media/image45.png"/><Relationship Id="rId45" Type="http://schemas.openxmlformats.org/officeDocument/2006/relationships/customXml" Target="../ink/ink50.xml"/><Relationship Id="rId53" Type="http://schemas.openxmlformats.org/officeDocument/2006/relationships/image" Target="../media/image52.emf"/><Relationship Id="rId58" Type="http://schemas.openxmlformats.org/officeDocument/2006/relationships/image" Target="../media/image55.png"/><Relationship Id="rId66" Type="http://schemas.openxmlformats.org/officeDocument/2006/relationships/image" Target="../media/image59.emf"/><Relationship Id="rId5" Type="http://schemas.openxmlformats.org/officeDocument/2006/relationships/image" Target="../media/image27.emf"/><Relationship Id="rId61" Type="http://schemas.openxmlformats.org/officeDocument/2006/relationships/customXml" Target="../ink/ink57.xml"/><Relationship Id="rId19" Type="http://schemas.openxmlformats.org/officeDocument/2006/relationships/image" Target="../media/image34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38.emf"/><Relationship Id="rId30" Type="http://schemas.openxmlformats.org/officeDocument/2006/relationships/customXml" Target="../ink/ink43.xml"/><Relationship Id="rId35" Type="http://schemas.openxmlformats.org/officeDocument/2006/relationships/image" Target="../media/image42.emf"/><Relationship Id="rId43" Type="http://schemas.openxmlformats.org/officeDocument/2006/relationships/customXml" Target="../ink/ink49.xml"/><Relationship Id="rId48" Type="http://schemas.openxmlformats.org/officeDocument/2006/relationships/image" Target="../media/image49.emf"/><Relationship Id="rId56" Type="http://schemas.openxmlformats.org/officeDocument/2006/relationships/customXml" Target="../ink/ink55.xml"/><Relationship Id="rId64" Type="http://schemas.openxmlformats.org/officeDocument/2006/relationships/image" Target="../media/image58.emf"/><Relationship Id="rId8" Type="http://schemas.openxmlformats.org/officeDocument/2006/relationships/customXml" Target="../ink/ink32.xml"/><Relationship Id="rId51" Type="http://schemas.openxmlformats.org/officeDocument/2006/relationships/image" Target="../media/image51.png"/><Relationship Id="rId3" Type="http://schemas.openxmlformats.org/officeDocument/2006/relationships/image" Target="../media/image26.emf"/><Relationship Id="rId12" Type="http://schemas.openxmlformats.org/officeDocument/2006/relationships/customXml" Target="../ink/ink34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47.xml"/><Relationship Id="rId46" Type="http://schemas.openxmlformats.org/officeDocument/2006/relationships/image" Target="../media/image48.emf"/><Relationship Id="rId59" Type="http://schemas.openxmlformats.org/officeDocument/2006/relationships/customXml" Target="../ink/ink56.xml"/><Relationship Id="rId67" Type="http://schemas.openxmlformats.org/officeDocument/2006/relationships/customXml" Target="../ink/ink60.xml"/><Relationship Id="rId20" Type="http://schemas.openxmlformats.org/officeDocument/2006/relationships/customXml" Target="../ink/ink38.xml"/><Relationship Id="rId41" Type="http://schemas.openxmlformats.org/officeDocument/2006/relationships/customXml" Target="../ink/ink48.xml"/><Relationship Id="rId54" Type="http://schemas.openxmlformats.org/officeDocument/2006/relationships/customXml" Target="../ink/ink54.xml"/><Relationship Id="rId62" Type="http://schemas.openxmlformats.org/officeDocument/2006/relationships/image" Target="../media/image57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.xml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customXml" Target="../ink/ink52.xml"/><Relationship Id="rId57" Type="http://schemas.openxmlformats.org/officeDocument/2006/relationships/image" Target="../media/image54.emf"/><Relationship Id="rId10" Type="http://schemas.openxmlformats.org/officeDocument/2006/relationships/customXml" Target="../ink/ink33.xml"/><Relationship Id="rId31" Type="http://schemas.openxmlformats.org/officeDocument/2006/relationships/image" Target="../media/image40.emf"/><Relationship Id="rId44" Type="http://schemas.openxmlformats.org/officeDocument/2006/relationships/image" Target="../media/image47.emf"/><Relationship Id="rId52" Type="http://schemas.openxmlformats.org/officeDocument/2006/relationships/customXml" Target="../ink/ink53.xml"/><Relationship Id="rId60" Type="http://schemas.openxmlformats.org/officeDocument/2006/relationships/image" Target="../media/image56.emf"/><Relationship Id="rId65" Type="http://schemas.openxmlformats.org/officeDocument/2006/relationships/customXml" Target="../ink/ink59.xml"/><Relationship Id="rId4" Type="http://schemas.openxmlformats.org/officeDocument/2006/relationships/customXml" Target="../ink/ink30.xml"/><Relationship Id="rId9" Type="http://schemas.openxmlformats.org/officeDocument/2006/relationships/image" Target="../media/image29.emf"/><Relationship Id="rId13" Type="http://schemas.openxmlformats.org/officeDocument/2006/relationships/image" Target="../media/image31.emf"/><Relationship Id="rId18" Type="http://schemas.openxmlformats.org/officeDocument/2006/relationships/customXml" Target="../ink/ink37.xml"/><Relationship Id="rId39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6.emf"/><Relationship Id="rId18" Type="http://schemas.openxmlformats.org/officeDocument/2006/relationships/customXml" Target="../ink/ink69.xml"/><Relationship Id="rId26" Type="http://schemas.openxmlformats.org/officeDocument/2006/relationships/image" Target="../media/image73.png"/><Relationship Id="rId3" Type="http://schemas.openxmlformats.org/officeDocument/2006/relationships/image" Target="../media/image61.emf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customXml" Target="../ink/ink66.xml"/><Relationship Id="rId17" Type="http://schemas.openxmlformats.org/officeDocument/2006/relationships/image" Target="../media/image68.emf"/><Relationship Id="rId25" Type="http://schemas.openxmlformats.org/officeDocument/2006/relationships/image" Target="../media/image72.emf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5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3.xml"/><Relationship Id="rId11" Type="http://schemas.openxmlformats.org/officeDocument/2006/relationships/image" Target="../media/image65.emf"/><Relationship Id="rId24" Type="http://schemas.openxmlformats.org/officeDocument/2006/relationships/customXml" Target="../ink/ink72.xml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28" Type="http://schemas.openxmlformats.org/officeDocument/2006/relationships/customXml" Target="../ink/ink73.xml"/><Relationship Id="rId10" Type="http://schemas.openxmlformats.org/officeDocument/2006/relationships/customXml" Target="../ink/ink65.xml"/><Relationship Id="rId19" Type="http://schemas.openxmlformats.org/officeDocument/2006/relationships/image" Target="../media/image69.emf"/><Relationship Id="rId31" Type="http://schemas.openxmlformats.org/officeDocument/2006/relationships/image" Target="../media/image76.emf"/><Relationship Id="rId4" Type="http://schemas.openxmlformats.org/officeDocument/2006/relationships/customXml" Target="../ink/ink62.xml"/><Relationship Id="rId9" Type="http://schemas.openxmlformats.org/officeDocument/2006/relationships/image" Target="../media/image64.emf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4.png"/><Relationship Id="rId30" Type="http://schemas.openxmlformats.org/officeDocument/2006/relationships/customXml" Target="../ink/ink7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.emf"/><Relationship Id="rId21" Type="http://schemas.openxmlformats.org/officeDocument/2006/relationships/customXml" Target="../ink/ink84.xml"/><Relationship Id="rId42" Type="http://schemas.openxmlformats.org/officeDocument/2006/relationships/image" Target="../media/image97.emf"/><Relationship Id="rId47" Type="http://schemas.openxmlformats.org/officeDocument/2006/relationships/customXml" Target="../ink/ink97.xml"/><Relationship Id="rId63" Type="http://schemas.openxmlformats.org/officeDocument/2006/relationships/customXml" Target="../ink/ink105.xml"/><Relationship Id="rId68" Type="http://schemas.openxmlformats.org/officeDocument/2006/relationships/image" Target="../media/image110.emf"/><Relationship Id="rId84" Type="http://schemas.openxmlformats.org/officeDocument/2006/relationships/image" Target="../media/image118.emf"/><Relationship Id="rId89" Type="http://schemas.openxmlformats.org/officeDocument/2006/relationships/customXml" Target="../ink/ink118.xml"/><Relationship Id="rId112" Type="http://schemas.openxmlformats.org/officeDocument/2006/relationships/image" Target="../media/image132.emf"/><Relationship Id="rId16" Type="http://schemas.openxmlformats.org/officeDocument/2006/relationships/image" Target="../media/image84.emf"/><Relationship Id="rId107" Type="http://schemas.openxmlformats.org/officeDocument/2006/relationships/customXml" Target="../ink/ink127.xml"/><Relationship Id="rId11" Type="http://schemas.openxmlformats.org/officeDocument/2006/relationships/customXml" Target="../ink/ink79.xml"/><Relationship Id="rId32" Type="http://schemas.openxmlformats.org/officeDocument/2006/relationships/image" Target="../media/image92.emf"/><Relationship Id="rId37" Type="http://schemas.openxmlformats.org/officeDocument/2006/relationships/customXml" Target="../ink/ink92.xml"/><Relationship Id="rId53" Type="http://schemas.openxmlformats.org/officeDocument/2006/relationships/customXml" Target="../ink/ink100.xml"/><Relationship Id="rId58" Type="http://schemas.openxmlformats.org/officeDocument/2006/relationships/image" Target="../media/image105.emf"/><Relationship Id="rId74" Type="http://schemas.openxmlformats.org/officeDocument/2006/relationships/image" Target="../media/image113.emf"/><Relationship Id="rId79" Type="http://schemas.openxmlformats.org/officeDocument/2006/relationships/customXml" Target="../ink/ink113.xml"/><Relationship Id="rId102" Type="http://schemas.openxmlformats.org/officeDocument/2006/relationships/image" Target="../media/image127.emf"/><Relationship Id="rId5" Type="http://schemas.openxmlformats.org/officeDocument/2006/relationships/customXml" Target="../ink/ink76.xml"/><Relationship Id="rId90" Type="http://schemas.openxmlformats.org/officeDocument/2006/relationships/image" Target="../media/image121.emf"/><Relationship Id="rId95" Type="http://schemas.openxmlformats.org/officeDocument/2006/relationships/customXml" Target="../ink/ink121.xml"/><Relationship Id="rId22" Type="http://schemas.openxmlformats.org/officeDocument/2006/relationships/image" Target="../media/image87.emf"/><Relationship Id="rId27" Type="http://schemas.openxmlformats.org/officeDocument/2006/relationships/customXml" Target="../ink/ink87.xml"/><Relationship Id="rId43" Type="http://schemas.openxmlformats.org/officeDocument/2006/relationships/customXml" Target="../ink/ink95.xml"/><Relationship Id="rId48" Type="http://schemas.openxmlformats.org/officeDocument/2006/relationships/image" Target="../media/image100.emf"/><Relationship Id="rId64" Type="http://schemas.openxmlformats.org/officeDocument/2006/relationships/image" Target="../media/image108.emf"/><Relationship Id="rId69" Type="http://schemas.openxmlformats.org/officeDocument/2006/relationships/customXml" Target="../ink/ink108.xml"/><Relationship Id="rId80" Type="http://schemas.openxmlformats.org/officeDocument/2006/relationships/image" Target="../media/image116.emf"/><Relationship Id="rId85" Type="http://schemas.openxmlformats.org/officeDocument/2006/relationships/customXml" Target="../ink/ink116.xml"/><Relationship Id="rId12" Type="http://schemas.openxmlformats.org/officeDocument/2006/relationships/image" Target="../media/image82.emf"/><Relationship Id="rId17" Type="http://schemas.openxmlformats.org/officeDocument/2006/relationships/customXml" Target="../ink/ink82.xml"/><Relationship Id="rId33" Type="http://schemas.openxmlformats.org/officeDocument/2006/relationships/customXml" Target="../ink/ink90.xml"/><Relationship Id="rId38" Type="http://schemas.openxmlformats.org/officeDocument/2006/relationships/image" Target="../media/image95.emf"/><Relationship Id="rId59" Type="http://schemas.openxmlformats.org/officeDocument/2006/relationships/customXml" Target="../ink/ink103.xml"/><Relationship Id="rId103" Type="http://schemas.openxmlformats.org/officeDocument/2006/relationships/customXml" Target="../ink/ink125.xml"/><Relationship Id="rId108" Type="http://schemas.openxmlformats.org/officeDocument/2006/relationships/image" Target="../media/image130.emf"/><Relationship Id="rId54" Type="http://schemas.openxmlformats.org/officeDocument/2006/relationships/image" Target="../media/image103.emf"/><Relationship Id="rId70" Type="http://schemas.openxmlformats.org/officeDocument/2006/relationships/image" Target="../media/image111.emf"/><Relationship Id="rId75" Type="http://schemas.openxmlformats.org/officeDocument/2006/relationships/customXml" Target="../ink/ink111.xml"/><Relationship Id="rId91" Type="http://schemas.openxmlformats.org/officeDocument/2006/relationships/customXml" Target="../ink/ink119.xml"/><Relationship Id="rId96" Type="http://schemas.openxmlformats.org/officeDocument/2006/relationships/image" Target="../media/image12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emf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90.emf"/><Relationship Id="rId36" Type="http://schemas.openxmlformats.org/officeDocument/2006/relationships/image" Target="../media/image94.emf"/><Relationship Id="rId49" Type="http://schemas.openxmlformats.org/officeDocument/2006/relationships/customXml" Target="../ink/ink98.xml"/><Relationship Id="rId57" Type="http://schemas.openxmlformats.org/officeDocument/2006/relationships/customXml" Target="../ink/ink102.xml"/><Relationship Id="rId106" Type="http://schemas.openxmlformats.org/officeDocument/2006/relationships/image" Target="../media/image129.emf"/><Relationship Id="rId10" Type="http://schemas.openxmlformats.org/officeDocument/2006/relationships/image" Target="../media/image81.emf"/><Relationship Id="rId31" Type="http://schemas.openxmlformats.org/officeDocument/2006/relationships/customXml" Target="../ink/ink89.xml"/><Relationship Id="rId44" Type="http://schemas.openxmlformats.org/officeDocument/2006/relationships/image" Target="../media/image98.emf"/><Relationship Id="rId52" Type="http://schemas.openxmlformats.org/officeDocument/2006/relationships/image" Target="../media/image102.emf"/><Relationship Id="rId60" Type="http://schemas.openxmlformats.org/officeDocument/2006/relationships/image" Target="../media/image106.emf"/><Relationship Id="rId65" Type="http://schemas.openxmlformats.org/officeDocument/2006/relationships/customXml" Target="../ink/ink106.xml"/><Relationship Id="rId73" Type="http://schemas.openxmlformats.org/officeDocument/2006/relationships/customXml" Target="../ink/ink110.xml"/><Relationship Id="rId78" Type="http://schemas.openxmlformats.org/officeDocument/2006/relationships/image" Target="../media/image115.emf"/><Relationship Id="rId81" Type="http://schemas.openxmlformats.org/officeDocument/2006/relationships/customXml" Target="../ink/ink114.xml"/><Relationship Id="rId86" Type="http://schemas.openxmlformats.org/officeDocument/2006/relationships/image" Target="../media/image119.emf"/><Relationship Id="rId94" Type="http://schemas.openxmlformats.org/officeDocument/2006/relationships/image" Target="../media/image123.emf"/><Relationship Id="rId99" Type="http://schemas.openxmlformats.org/officeDocument/2006/relationships/customXml" Target="../ink/ink123.xml"/><Relationship Id="rId101" Type="http://schemas.openxmlformats.org/officeDocument/2006/relationships/customXml" Target="../ink/ink124.xml"/><Relationship Id="rId4" Type="http://schemas.openxmlformats.org/officeDocument/2006/relationships/image" Target="../media/image78.emf"/><Relationship Id="rId9" Type="http://schemas.openxmlformats.org/officeDocument/2006/relationships/customXml" Target="../ink/ink78.xml"/><Relationship Id="rId13" Type="http://schemas.openxmlformats.org/officeDocument/2006/relationships/customXml" Target="../ink/ink80.xml"/><Relationship Id="rId18" Type="http://schemas.openxmlformats.org/officeDocument/2006/relationships/image" Target="../media/image85.emf"/><Relationship Id="rId39" Type="http://schemas.openxmlformats.org/officeDocument/2006/relationships/customXml" Target="../ink/ink93.xml"/><Relationship Id="rId109" Type="http://schemas.openxmlformats.org/officeDocument/2006/relationships/customXml" Target="../ink/ink128.xml"/><Relationship Id="rId34" Type="http://schemas.openxmlformats.org/officeDocument/2006/relationships/image" Target="../media/image93.emf"/><Relationship Id="rId50" Type="http://schemas.openxmlformats.org/officeDocument/2006/relationships/image" Target="../media/image101.emf"/><Relationship Id="rId55" Type="http://schemas.openxmlformats.org/officeDocument/2006/relationships/customXml" Target="../ink/ink101.xml"/><Relationship Id="rId76" Type="http://schemas.openxmlformats.org/officeDocument/2006/relationships/image" Target="../media/image114.emf"/><Relationship Id="rId97" Type="http://schemas.openxmlformats.org/officeDocument/2006/relationships/customXml" Target="../ink/ink122.xml"/><Relationship Id="rId104" Type="http://schemas.openxmlformats.org/officeDocument/2006/relationships/image" Target="../media/image128.emf"/><Relationship Id="rId7" Type="http://schemas.openxmlformats.org/officeDocument/2006/relationships/customXml" Target="../ink/ink77.xml"/><Relationship Id="rId71" Type="http://schemas.openxmlformats.org/officeDocument/2006/relationships/customXml" Target="../ink/ink109.xml"/><Relationship Id="rId92" Type="http://schemas.openxmlformats.org/officeDocument/2006/relationships/image" Target="../media/image122.emf"/><Relationship Id="rId2" Type="http://schemas.openxmlformats.org/officeDocument/2006/relationships/image" Target="../media/image77.png"/><Relationship Id="rId29" Type="http://schemas.openxmlformats.org/officeDocument/2006/relationships/customXml" Target="../ink/ink88.xml"/><Relationship Id="rId24" Type="http://schemas.openxmlformats.org/officeDocument/2006/relationships/image" Target="../media/image88.emf"/><Relationship Id="rId40" Type="http://schemas.openxmlformats.org/officeDocument/2006/relationships/image" Target="../media/image96.emf"/><Relationship Id="rId45" Type="http://schemas.openxmlformats.org/officeDocument/2006/relationships/customXml" Target="../ink/ink96.xml"/><Relationship Id="rId66" Type="http://schemas.openxmlformats.org/officeDocument/2006/relationships/image" Target="../media/image109.emf"/><Relationship Id="rId87" Type="http://schemas.openxmlformats.org/officeDocument/2006/relationships/customXml" Target="../ink/ink117.xml"/><Relationship Id="rId110" Type="http://schemas.openxmlformats.org/officeDocument/2006/relationships/image" Target="../media/image131.emf"/><Relationship Id="rId61" Type="http://schemas.openxmlformats.org/officeDocument/2006/relationships/customXml" Target="../ink/ink104.xml"/><Relationship Id="rId82" Type="http://schemas.openxmlformats.org/officeDocument/2006/relationships/image" Target="../media/image117.emf"/><Relationship Id="rId19" Type="http://schemas.openxmlformats.org/officeDocument/2006/relationships/customXml" Target="../ink/ink83.xml"/><Relationship Id="rId14" Type="http://schemas.openxmlformats.org/officeDocument/2006/relationships/image" Target="../media/image83.emf"/><Relationship Id="rId30" Type="http://schemas.openxmlformats.org/officeDocument/2006/relationships/image" Target="../media/image91.emf"/><Relationship Id="rId35" Type="http://schemas.openxmlformats.org/officeDocument/2006/relationships/customXml" Target="../ink/ink91.xml"/><Relationship Id="rId56" Type="http://schemas.openxmlformats.org/officeDocument/2006/relationships/image" Target="../media/image104.emf"/><Relationship Id="rId77" Type="http://schemas.openxmlformats.org/officeDocument/2006/relationships/customXml" Target="../ink/ink112.xml"/><Relationship Id="rId100" Type="http://schemas.openxmlformats.org/officeDocument/2006/relationships/image" Target="../media/image126.emf"/><Relationship Id="rId105" Type="http://schemas.openxmlformats.org/officeDocument/2006/relationships/customXml" Target="../ink/ink126.xml"/><Relationship Id="rId8" Type="http://schemas.openxmlformats.org/officeDocument/2006/relationships/image" Target="../media/image80.emf"/><Relationship Id="rId51" Type="http://schemas.openxmlformats.org/officeDocument/2006/relationships/customXml" Target="../ink/ink99.xml"/><Relationship Id="rId72" Type="http://schemas.openxmlformats.org/officeDocument/2006/relationships/image" Target="../media/image112.emf"/><Relationship Id="rId93" Type="http://schemas.openxmlformats.org/officeDocument/2006/relationships/customXml" Target="../ink/ink120.xml"/><Relationship Id="rId98" Type="http://schemas.openxmlformats.org/officeDocument/2006/relationships/image" Target="../media/image125.emf"/><Relationship Id="rId3" Type="http://schemas.openxmlformats.org/officeDocument/2006/relationships/customXml" Target="../ink/ink75.xml"/><Relationship Id="rId25" Type="http://schemas.openxmlformats.org/officeDocument/2006/relationships/customXml" Target="../ink/ink86.xml"/><Relationship Id="rId46" Type="http://schemas.openxmlformats.org/officeDocument/2006/relationships/image" Target="../media/image99.emf"/><Relationship Id="rId67" Type="http://schemas.openxmlformats.org/officeDocument/2006/relationships/customXml" Target="../ink/ink107.xml"/><Relationship Id="rId20" Type="http://schemas.openxmlformats.org/officeDocument/2006/relationships/image" Target="../media/image86.emf"/><Relationship Id="rId41" Type="http://schemas.openxmlformats.org/officeDocument/2006/relationships/customXml" Target="../ink/ink94.xml"/><Relationship Id="rId62" Type="http://schemas.openxmlformats.org/officeDocument/2006/relationships/image" Target="../media/image107.emf"/><Relationship Id="rId83" Type="http://schemas.openxmlformats.org/officeDocument/2006/relationships/customXml" Target="../ink/ink115.xml"/><Relationship Id="rId88" Type="http://schemas.openxmlformats.org/officeDocument/2006/relationships/image" Target="../media/image120.emf"/><Relationship Id="rId111" Type="http://schemas.openxmlformats.org/officeDocument/2006/relationships/customXml" Target="../ink/ink1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38.emf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133.emf"/><Relationship Id="rId21" Type="http://schemas.openxmlformats.org/officeDocument/2006/relationships/image" Target="../media/image142.emf"/><Relationship Id="rId7" Type="http://schemas.openxmlformats.org/officeDocument/2006/relationships/image" Target="../media/image135.emf"/><Relationship Id="rId12" Type="http://schemas.openxmlformats.org/officeDocument/2006/relationships/customXml" Target="../ink/ink135.xml"/><Relationship Id="rId17" Type="http://schemas.openxmlformats.org/officeDocument/2006/relationships/image" Target="../media/image140.emf"/><Relationship Id="rId25" Type="http://schemas.openxmlformats.org/officeDocument/2006/relationships/image" Target="../media/image144.emf"/><Relationship Id="rId2" Type="http://schemas.openxmlformats.org/officeDocument/2006/relationships/customXml" Target="../ink/ink130.xml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2.xml"/><Relationship Id="rId11" Type="http://schemas.openxmlformats.org/officeDocument/2006/relationships/image" Target="../media/image137.emf"/><Relationship Id="rId24" Type="http://schemas.openxmlformats.org/officeDocument/2006/relationships/customXml" Target="../ink/ink141.xml"/><Relationship Id="rId5" Type="http://schemas.openxmlformats.org/officeDocument/2006/relationships/image" Target="../media/image134.emf"/><Relationship Id="rId15" Type="http://schemas.openxmlformats.org/officeDocument/2006/relationships/image" Target="../media/image139.emf"/><Relationship Id="rId23" Type="http://schemas.openxmlformats.org/officeDocument/2006/relationships/image" Target="../media/image143.emf"/><Relationship Id="rId10" Type="http://schemas.openxmlformats.org/officeDocument/2006/relationships/customXml" Target="../ink/ink134.xml"/><Relationship Id="rId19" Type="http://schemas.openxmlformats.org/officeDocument/2006/relationships/image" Target="../media/image141.emf"/><Relationship Id="rId4" Type="http://schemas.openxmlformats.org/officeDocument/2006/relationships/customXml" Target="../ink/ink131.xml"/><Relationship Id="rId9" Type="http://schemas.openxmlformats.org/officeDocument/2006/relationships/image" Target="../media/image136.emf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145.emf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48.emf"/><Relationship Id="rId42" Type="http://schemas.openxmlformats.org/officeDocument/2006/relationships/customXml" Target="../ink/ink170.xml"/><Relationship Id="rId47" Type="http://schemas.openxmlformats.org/officeDocument/2006/relationships/image" Target="../media/image161.emf"/><Relationship Id="rId63" Type="http://schemas.openxmlformats.org/officeDocument/2006/relationships/image" Target="../media/image169.emf"/><Relationship Id="rId68" Type="http://schemas.openxmlformats.org/officeDocument/2006/relationships/customXml" Target="../ink/ink183.xml"/><Relationship Id="rId84" Type="http://schemas.openxmlformats.org/officeDocument/2006/relationships/customXml" Target="../ink/ink191.xml"/><Relationship Id="rId89" Type="http://schemas.openxmlformats.org/officeDocument/2006/relationships/image" Target="../media/image182.emf"/><Relationship Id="rId16" Type="http://schemas.openxmlformats.org/officeDocument/2006/relationships/customXml" Target="../ink/ink155.xml"/><Relationship Id="rId11" Type="http://schemas.openxmlformats.org/officeDocument/2006/relationships/customXml" Target="../ink/ink150.xml"/><Relationship Id="rId32" Type="http://schemas.openxmlformats.org/officeDocument/2006/relationships/customXml" Target="../ink/ink165.xml"/><Relationship Id="rId37" Type="http://schemas.openxmlformats.org/officeDocument/2006/relationships/image" Target="../media/image156.emf"/><Relationship Id="rId53" Type="http://schemas.openxmlformats.org/officeDocument/2006/relationships/image" Target="../media/image164.emf"/><Relationship Id="rId58" Type="http://schemas.openxmlformats.org/officeDocument/2006/relationships/customXml" Target="../ink/ink178.xml"/><Relationship Id="rId74" Type="http://schemas.openxmlformats.org/officeDocument/2006/relationships/customXml" Target="../ink/ink186.xml"/><Relationship Id="rId79" Type="http://schemas.openxmlformats.org/officeDocument/2006/relationships/image" Target="../media/image177.emf"/><Relationship Id="rId5" Type="http://schemas.openxmlformats.org/officeDocument/2006/relationships/customXml" Target="../ink/ink145.xml"/><Relationship Id="rId90" Type="http://schemas.openxmlformats.org/officeDocument/2006/relationships/customXml" Target="../ink/ink194.xml"/><Relationship Id="rId95" Type="http://schemas.openxmlformats.org/officeDocument/2006/relationships/image" Target="../media/image185.emf"/><Relationship Id="rId22" Type="http://schemas.openxmlformats.org/officeDocument/2006/relationships/customXml" Target="../ink/ink160.xml"/><Relationship Id="rId27" Type="http://schemas.openxmlformats.org/officeDocument/2006/relationships/image" Target="../media/image151.emf"/><Relationship Id="rId43" Type="http://schemas.openxmlformats.org/officeDocument/2006/relationships/image" Target="../media/image159.emf"/><Relationship Id="rId48" Type="http://schemas.openxmlformats.org/officeDocument/2006/relationships/customXml" Target="../ink/ink173.xml"/><Relationship Id="rId64" Type="http://schemas.openxmlformats.org/officeDocument/2006/relationships/customXml" Target="../ink/ink181.xml"/><Relationship Id="rId69" Type="http://schemas.openxmlformats.org/officeDocument/2006/relationships/image" Target="../media/image172.emf"/><Relationship Id="rId80" Type="http://schemas.openxmlformats.org/officeDocument/2006/relationships/customXml" Target="../ink/ink189.xml"/><Relationship Id="rId85" Type="http://schemas.openxmlformats.org/officeDocument/2006/relationships/image" Target="../media/image180.emf"/><Relationship Id="rId3" Type="http://schemas.openxmlformats.org/officeDocument/2006/relationships/image" Target="../media/image146.emf"/><Relationship Id="rId12" Type="http://schemas.openxmlformats.org/officeDocument/2006/relationships/customXml" Target="../ink/ink151.xml"/><Relationship Id="rId17" Type="http://schemas.openxmlformats.org/officeDocument/2006/relationships/customXml" Target="../ink/ink156.xml"/><Relationship Id="rId25" Type="http://schemas.openxmlformats.org/officeDocument/2006/relationships/image" Target="../media/image150.emf"/><Relationship Id="rId33" Type="http://schemas.openxmlformats.org/officeDocument/2006/relationships/image" Target="../media/image154.emf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67.emf"/><Relationship Id="rId67" Type="http://schemas.openxmlformats.org/officeDocument/2006/relationships/image" Target="../media/image171.emf"/><Relationship Id="rId20" Type="http://schemas.openxmlformats.org/officeDocument/2006/relationships/customXml" Target="../ink/ink159.xml"/><Relationship Id="rId41" Type="http://schemas.openxmlformats.org/officeDocument/2006/relationships/image" Target="../media/image158.emf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70" Type="http://schemas.openxmlformats.org/officeDocument/2006/relationships/customXml" Target="../ink/ink184.xml"/><Relationship Id="rId75" Type="http://schemas.openxmlformats.org/officeDocument/2006/relationships/image" Target="../media/image175.emf"/><Relationship Id="rId83" Type="http://schemas.openxmlformats.org/officeDocument/2006/relationships/image" Target="../media/image179.emf"/><Relationship Id="rId88" Type="http://schemas.openxmlformats.org/officeDocument/2006/relationships/customXml" Target="../ink/ink193.xml"/><Relationship Id="rId91" Type="http://schemas.openxmlformats.org/officeDocument/2006/relationships/image" Target="../media/image183.emf"/><Relationship Id="rId96" Type="http://schemas.openxmlformats.org/officeDocument/2006/relationships/customXml" Target="../ink/ink19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6.xml"/><Relationship Id="rId15" Type="http://schemas.openxmlformats.org/officeDocument/2006/relationships/customXml" Target="../ink/ink154.xml"/><Relationship Id="rId23" Type="http://schemas.openxmlformats.org/officeDocument/2006/relationships/image" Target="../media/image149.emf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62.emf"/><Relationship Id="rId57" Type="http://schemas.openxmlformats.org/officeDocument/2006/relationships/image" Target="../media/image166.emf"/><Relationship Id="rId10" Type="http://schemas.openxmlformats.org/officeDocument/2006/relationships/customXml" Target="../ink/ink149.xml"/><Relationship Id="rId31" Type="http://schemas.openxmlformats.org/officeDocument/2006/relationships/image" Target="../media/image153.emf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170.emf"/><Relationship Id="rId73" Type="http://schemas.openxmlformats.org/officeDocument/2006/relationships/image" Target="../media/image174.emf"/><Relationship Id="rId78" Type="http://schemas.openxmlformats.org/officeDocument/2006/relationships/customXml" Target="../ink/ink188.xml"/><Relationship Id="rId81" Type="http://schemas.openxmlformats.org/officeDocument/2006/relationships/image" Target="../media/image178.emf"/><Relationship Id="rId86" Type="http://schemas.openxmlformats.org/officeDocument/2006/relationships/customXml" Target="../ink/ink192.xml"/><Relationship Id="rId94" Type="http://schemas.openxmlformats.org/officeDocument/2006/relationships/customXml" Target="../ink/ink196.xml"/><Relationship Id="rId4" Type="http://schemas.openxmlformats.org/officeDocument/2006/relationships/customXml" Target="../ink/ink144.xml"/><Relationship Id="rId9" Type="http://schemas.openxmlformats.org/officeDocument/2006/relationships/customXml" Target="../ink/ink148.xml"/><Relationship Id="rId13" Type="http://schemas.openxmlformats.org/officeDocument/2006/relationships/customXml" Target="../ink/ink152.xml"/><Relationship Id="rId18" Type="http://schemas.openxmlformats.org/officeDocument/2006/relationships/customXml" Target="../ink/ink157.xml"/><Relationship Id="rId39" Type="http://schemas.openxmlformats.org/officeDocument/2006/relationships/image" Target="../media/image157.emf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65.emf"/><Relationship Id="rId76" Type="http://schemas.openxmlformats.org/officeDocument/2006/relationships/customXml" Target="../ink/ink187.xml"/><Relationship Id="rId97" Type="http://schemas.openxmlformats.org/officeDocument/2006/relationships/image" Target="../media/image186.emf"/><Relationship Id="rId7" Type="http://schemas.openxmlformats.org/officeDocument/2006/relationships/image" Target="../media/image147.emf"/><Relationship Id="rId71" Type="http://schemas.openxmlformats.org/officeDocument/2006/relationships/image" Target="../media/image173.emf"/><Relationship Id="rId92" Type="http://schemas.openxmlformats.org/officeDocument/2006/relationships/customXml" Target="../ink/ink195.xml"/><Relationship Id="rId2" Type="http://schemas.openxmlformats.org/officeDocument/2006/relationships/customXml" Target="../ink/ink143.xml"/><Relationship Id="rId29" Type="http://schemas.openxmlformats.org/officeDocument/2006/relationships/image" Target="../media/image152.emf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160.emf"/><Relationship Id="rId66" Type="http://schemas.openxmlformats.org/officeDocument/2006/relationships/customXml" Target="../ink/ink182.xml"/><Relationship Id="rId87" Type="http://schemas.openxmlformats.org/officeDocument/2006/relationships/image" Target="../media/image181.emf"/><Relationship Id="rId61" Type="http://schemas.openxmlformats.org/officeDocument/2006/relationships/image" Target="../media/image168.emf"/><Relationship Id="rId82" Type="http://schemas.openxmlformats.org/officeDocument/2006/relationships/customXml" Target="../ink/ink190.xml"/><Relationship Id="rId19" Type="http://schemas.openxmlformats.org/officeDocument/2006/relationships/customXml" Target="../ink/ink158.xml"/><Relationship Id="rId14" Type="http://schemas.openxmlformats.org/officeDocument/2006/relationships/customXml" Target="../ink/ink153.xml"/><Relationship Id="rId30" Type="http://schemas.openxmlformats.org/officeDocument/2006/relationships/customXml" Target="../ink/ink164.xml"/><Relationship Id="rId35" Type="http://schemas.openxmlformats.org/officeDocument/2006/relationships/image" Target="../media/image155.emf"/><Relationship Id="rId56" Type="http://schemas.openxmlformats.org/officeDocument/2006/relationships/customXml" Target="../ink/ink177.xml"/><Relationship Id="rId77" Type="http://schemas.openxmlformats.org/officeDocument/2006/relationships/image" Target="../media/image176.emf"/><Relationship Id="rId8" Type="http://schemas.openxmlformats.org/officeDocument/2006/relationships/customXml" Target="../ink/ink147.xml"/><Relationship Id="rId51" Type="http://schemas.openxmlformats.org/officeDocument/2006/relationships/image" Target="../media/image163.emf"/><Relationship Id="rId72" Type="http://schemas.openxmlformats.org/officeDocument/2006/relationships/customXml" Target="../ink/ink185.xml"/><Relationship Id="rId93" Type="http://schemas.openxmlformats.org/officeDocument/2006/relationships/image" Target="../media/image184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3.xml"/><Relationship Id="rId21" Type="http://schemas.openxmlformats.org/officeDocument/2006/relationships/customXml" Target="../ink/ink208.xml"/><Relationship Id="rId42" Type="http://schemas.openxmlformats.org/officeDocument/2006/relationships/customXml" Target="../ink/ink223.xml"/><Relationship Id="rId47" Type="http://schemas.openxmlformats.org/officeDocument/2006/relationships/image" Target="../media/image172.emf"/><Relationship Id="rId63" Type="http://schemas.openxmlformats.org/officeDocument/2006/relationships/image" Target="../media/image199.emf"/><Relationship Id="rId68" Type="http://schemas.openxmlformats.org/officeDocument/2006/relationships/customXml" Target="../ink/ink236.xml"/><Relationship Id="rId84" Type="http://schemas.openxmlformats.org/officeDocument/2006/relationships/image" Target="../media/image210.emf"/><Relationship Id="rId89" Type="http://schemas.openxmlformats.org/officeDocument/2006/relationships/customXml" Target="../ink/ink246.xml"/><Relationship Id="rId16" Type="http://schemas.openxmlformats.org/officeDocument/2006/relationships/image" Target="../media/image194.emf"/><Relationship Id="rId11" Type="http://schemas.openxmlformats.org/officeDocument/2006/relationships/customXml" Target="../ink/ink202.xml"/><Relationship Id="rId32" Type="http://schemas.openxmlformats.org/officeDocument/2006/relationships/customXml" Target="../ink/ink218.xml"/><Relationship Id="rId37" Type="http://schemas.openxmlformats.org/officeDocument/2006/relationships/image" Target="../media/image167.emf"/><Relationship Id="rId53" Type="http://schemas.openxmlformats.org/officeDocument/2006/relationships/image" Target="../media/image175.emf"/><Relationship Id="rId58" Type="http://schemas.openxmlformats.org/officeDocument/2006/relationships/customXml" Target="../ink/ink231.xml"/><Relationship Id="rId74" Type="http://schemas.openxmlformats.org/officeDocument/2006/relationships/customXml" Target="../ink/ink239.xml"/><Relationship Id="rId79" Type="http://schemas.openxmlformats.org/officeDocument/2006/relationships/customXml" Target="../ink/ink241.xml"/><Relationship Id="rId5" Type="http://schemas.openxmlformats.org/officeDocument/2006/relationships/customXml" Target="../ink/ink199.xml"/><Relationship Id="rId90" Type="http://schemas.openxmlformats.org/officeDocument/2006/relationships/image" Target="../media/image213.emf"/><Relationship Id="rId14" Type="http://schemas.openxmlformats.org/officeDocument/2006/relationships/image" Target="../media/image193.emf"/><Relationship Id="rId22" Type="http://schemas.openxmlformats.org/officeDocument/2006/relationships/customXml" Target="../ink/ink209.xml"/><Relationship Id="rId27" Type="http://schemas.openxmlformats.org/officeDocument/2006/relationships/customXml" Target="../ink/ink214.xml"/><Relationship Id="rId30" Type="http://schemas.openxmlformats.org/officeDocument/2006/relationships/customXml" Target="../ink/ink217.xml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Relationship Id="rId48" Type="http://schemas.openxmlformats.org/officeDocument/2006/relationships/customXml" Target="../ink/ink226.xml"/><Relationship Id="rId56" Type="http://schemas.openxmlformats.org/officeDocument/2006/relationships/customXml" Target="../ink/ink230.xml"/><Relationship Id="rId64" Type="http://schemas.openxmlformats.org/officeDocument/2006/relationships/customXml" Target="../ink/ink234.xml"/><Relationship Id="rId69" Type="http://schemas.openxmlformats.org/officeDocument/2006/relationships/image" Target="../media/image202.emf"/><Relationship Id="rId77" Type="http://schemas.openxmlformats.org/officeDocument/2006/relationships/image" Target="../media/image206.emf"/><Relationship Id="rId8" Type="http://schemas.openxmlformats.org/officeDocument/2006/relationships/image" Target="../media/image190.emf"/><Relationship Id="rId51" Type="http://schemas.openxmlformats.org/officeDocument/2006/relationships/image" Target="../media/image174.emf"/><Relationship Id="rId72" Type="http://schemas.openxmlformats.org/officeDocument/2006/relationships/customXml" Target="../ink/ink238.xml"/><Relationship Id="rId80" Type="http://schemas.openxmlformats.org/officeDocument/2006/relationships/image" Target="../media/image208.emf"/><Relationship Id="rId85" Type="http://schemas.openxmlformats.org/officeDocument/2006/relationships/customXml" Target="../ink/ink244.xml"/><Relationship Id="rId3" Type="http://schemas.openxmlformats.org/officeDocument/2006/relationships/customXml" Target="../ink/ink198.xml"/><Relationship Id="rId12" Type="http://schemas.openxmlformats.org/officeDocument/2006/relationships/image" Target="../media/image192.emf"/><Relationship Id="rId17" Type="http://schemas.openxmlformats.org/officeDocument/2006/relationships/customXml" Target="../ink/ink205.xml"/><Relationship Id="rId25" Type="http://schemas.openxmlformats.org/officeDocument/2006/relationships/customXml" Target="../ink/ink212.xml"/><Relationship Id="rId33" Type="http://schemas.openxmlformats.org/officeDocument/2006/relationships/image" Target="../media/image165.emf"/><Relationship Id="rId38" Type="http://schemas.openxmlformats.org/officeDocument/2006/relationships/customXml" Target="../ink/ink221.xml"/><Relationship Id="rId46" Type="http://schemas.openxmlformats.org/officeDocument/2006/relationships/customXml" Target="../ink/ink225.xml"/><Relationship Id="rId59" Type="http://schemas.openxmlformats.org/officeDocument/2006/relationships/image" Target="../media/image197.emf"/><Relationship Id="rId67" Type="http://schemas.openxmlformats.org/officeDocument/2006/relationships/image" Target="../media/image201.emf"/><Relationship Id="rId20" Type="http://schemas.openxmlformats.org/officeDocument/2006/relationships/customXml" Target="../ink/ink207.xml"/><Relationship Id="rId41" Type="http://schemas.openxmlformats.org/officeDocument/2006/relationships/image" Target="../media/image169.emf"/><Relationship Id="rId54" Type="http://schemas.openxmlformats.org/officeDocument/2006/relationships/customXml" Target="../ink/ink229.xml"/><Relationship Id="rId62" Type="http://schemas.openxmlformats.org/officeDocument/2006/relationships/customXml" Target="../ink/ink233.xml"/><Relationship Id="rId70" Type="http://schemas.openxmlformats.org/officeDocument/2006/relationships/customXml" Target="../ink/ink237.xml"/><Relationship Id="rId75" Type="http://schemas.openxmlformats.org/officeDocument/2006/relationships/image" Target="../media/image205.emf"/><Relationship Id="rId83" Type="http://schemas.openxmlformats.org/officeDocument/2006/relationships/customXml" Target="../ink/ink243.xml"/><Relationship Id="rId88" Type="http://schemas.openxmlformats.org/officeDocument/2006/relationships/image" Target="../media/image21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emf"/><Relationship Id="rId15" Type="http://schemas.openxmlformats.org/officeDocument/2006/relationships/customXml" Target="../ink/ink204.xml"/><Relationship Id="rId23" Type="http://schemas.openxmlformats.org/officeDocument/2006/relationships/customXml" Target="../ink/ink210.xml"/><Relationship Id="rId28" Type="http://schemas.openxmlformats.org/officeDocument/2006/relationships/customXml" Target="../ink/ink215.xml"/><Relationship Id="rId36" Type="http://schemas.openxmlformats.org/officeDocument/2006/relationships/customXml" Target="../ink/ink220.xml"/><Relationship Id="rId49" Type="http://schemas.openxmlformats.org/officeDocument/2006/relationships/image" Target="../media/image173.emf"/><Relationship Id="rId57" Type="http://schemas.openxmlformats.org/officeDocument/2006/relationships/image" Target="../media/image196.emf"/><Relationship Id="rId10" Type="http://schemas.openxmlformats.org/officeDocument/2006/relationships/image" Target="../media/image191.emf"/><Relationship Id="rId31" Type="http://schemas.openxmlformats.org/officeDocument/2006/relationships/image" Target="../media/image164.emf"/><Relationship Id="rId44" Type="http://schemas.openxmlformats.org/officeDocument/2006/relationships/customXml" Target="../ink/ink224.xml"/><Relationship Id="rId52" Type="http://schemas.openxmlformats.org/officeDocument/2006/relationships/customXml" Target="../ink/ink228.xml"/><Relationship Id="rId60" Type="http://schemas.openxmlformats.org/officeDocument/2006/relationships/customXml" Target="../ink/ink232.xml"/><Relationship Id="rId65" Type="http://schemas.openxmlformats.org/officeDocument/2006/relationships/image" Target="../media/image200.emf"/><Relationship Id="rId73" Type="http://schemas.openxmlformats.org/officeDocument/2006/relationships/image" Target="../media/image204.emf"/><Relationship Id="rId78" Type="http://schemas.openxmlformats.org/officeDocument/2006/relationships/image" Target="../media/image207.png"/><Relationship Id="rId81" Type="http://schemas.openxmlformats.org/officeDocument/2006/relationships/customXml" Target="../ink/ink242.xml"/><Relationship Id="rId86" Type="http://schemas.openxmlformats.org/officeDocument/2006/relationships/image" Target="../media/image211.emf"/><Relationship Id="rId4" Type="http://schemas.openxmlformats.org/officeDocument/2006/relationships/image" Target="../media/image188.emf"/><Relationship Id="rId9" Type="http://schemas.openxmlformats.org/officeDocument/2006/relationships/customXml" Target="../ink/ink201.xml"/><Relationship Id="rId13" Type="http://schemas.openxmlformats.org/officeDocument/2006/relationships/customXml" Target="../ink/ink203.xml"/><Relationship Id="rId18" Type="http://schemas.openxmlformats.org/officeDocument/2006/relationships/image" Target="../media/image146.emf"/><Relationship Id="rId39" Type="http://schemas.openxmlformats.org/officeDocument/2006/relationships/image" Target="../media/image168.emf"/><Relationship Id="rId34" Type="http://schemas.openxmlformats.org/officeDocument/2006/relationships/customXml" Target="../ink/ink219.xml"/><Relationship Id="rId50" Type="http://schemas.openxmlformats.org/officeDocument/2006/relationships/customXml" Target="../ink/ink227.xml"/><Relationship Id="rId55" Type="http://schemas.openxmlformats.org/officeDocument/2006/relationships/image" Target="../media/image195.emf"/><Relationship Id="rId76" Type="http://schemas.openxmlformats.org/officeDocument/2006/relationships/customXml" Target="../ink/ink240.xml"/><Relationship Id="rId7" Type="http://schemas.openxmlformats.org/officeDocument/2006/relationships/customXml" Target="../ink/ink200.xml"/><Relationship Id="rId71" Type="http://schemas.openxmlformats.org/officeDocument/2006/relationships/image" Target="../media/image203.emf"/><Relationship Id="rId2" Type="http://schemas.openxmlformats.org/officeDocument/2006/relationships/image" Target="../media/image187.png"/><Relationship Id="rId29" Type="http://schemas.openxmlformats.org/officeDocument/2006/relationships/customXml" Target="../ink/ink216.xml"/><Relationship Id="rId24" Type="http://schemas.openxmlformats.org/officeDocument/2006/relationships/customXml" Target="../ink/ink211.xml"/><Relationship Id="rId40" Type="http://schemas.openxmlformats.org/officeDocument/2006/relationships/customXml" Target="../ink/ink222.xml"/><Relationship Id="rId45" Type="http://schemas.openxmlformats.org/officeDocument/2006/relationships/image" Target="../media/image171.emf"/><Relationship Id="rId66" Type="http://schemas.openxmlformats.org/officeDocument/2006/relationships/customXml" Target="../ink/ink235.xml"/><Relationship Id="rId87" Type="http://schemas.openxmlformats.org/officeDocument/2006/relationships/customXml" Target="../ink/ink245.xml"/><Relationship Id="rId61" Type="http://schemas.openxmlformats.org/officeDocument/2006/relationships/image" Target="../media/image198.emf"/><Relationship Id="rId82" Type="http://schemas.openxmlformats.org/officeDocument/2006/relationships/image" Target="../media/image209.emf"/><Relationship Id="rId19" Type="http://schemas.openxmlformats.org/officeDocument/2006/relationships/customXml" Target="../ink/ink20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9.xml"/><Relationship Id="rId21" Type="http://schemas.openxmlformats.org/officeDocument/2006/relationships/image" Target="../media/image223.emf"/><Relationship Id="rId34" Type="http://schemas.openxmlformats.org/officeDocument/2006/relationships/customXml" Target="../ink/ink263.xml"/><Relationship Id="rId42" Type="http://schemas.openxmlformats.org/officeDocument/2006/relationships/customXml" Target="../ink/ink267.xml"/><Relationship Id="rId47" Type="http://schemas.openxmlformats.org/officeDocument/2006/relationships/image" Target="../media/image236.emf"/><Relationship Id="rId50" Type="http://schemas.openxmlformats.org/officeDocument/2006/relationships/customXml" Target="../ink/ink271.xml"/><Relationship Id="rId55" Type="http://schemas.openxmlformats.org/officeDocument/2006/relationships/image" Target="../media/image240.emf"/><Relationship Id="rId63" Type="http://schemas.openxmlformats.org/officeDocument/2006/relationships/image" Target="../media/image244.emf"/><Relationship Id="rId7" Type="http://schemas.openxmlformats.org/officeDocument/2006/relationships/image" Target="../media/image216.emf"/><Relationship Id="rId2" Type="http://schemas.openxmlformats.org/officeDocument/2006/relationships/customXml" Target="../ink/ink247.xml"/><Relationship Id="rId16" Type="http://schemas.openxmlformats.org/officeDocument/2006/relationships/customXml" Target="../ink/ink254.xml"/><Relationship Id="rId29" Type="http://schemas.openxmlformats.org/officeDocument/2006/relationships/image" Target="../media/image227.emf"/><Relationship Id="rId11" Type="http://schemas.openxmlformats.org/officeDocument/2006/relationships/image" Target="../media/image218.emf"/><Relationship Id="rId24" Type="http://schemas.openxmlformats.org/officeDocument/2006/relationships/customXml" Target="../ink/ink258.xml"/><Relationship Id="rId32" Type="http://schemas.openxmlformats.org/officeDocument/2006/relationships/customXml" Target="../ink/ink262.xml"/><Relationship Id="rId37" Type="http://schemas.openxmlformats.org/officeDocument/2006/relationships/image" Target="../media/image231.emf"/><Relationship Id="rId40" Type="http://schemas.openxmlformats.org/officeDocument/2006/relationships/customXml" Target="../ink/ink266.xml"/><Relationship Id="rId45" Type="http://schemas.openxmlformats.org/officeDocument/2006/relationships/image" Target="../media/image235.emf"/><Relationship Id="rId53" Type="http://schemas.openxmlformats.org/officeDocument/2006/relationships/image" Target="../media/image239.emf"/><Relationship Id="rId58" Type="http://schemas.openxmlformats.org/officeDocument/2006/relationships/customXml" Target="../ink/ink275.xml"/><Relationship Id="rId5" Type="http://schemas.openxmlformats.org/officeDocument/2006/relationships/image" Target="../media/image215.emf"/><Relationship Id="rId61" Type="http://schemas.openxmlformats.org/officeDocument/2006/relationships/image" Target="../media/image243.emf"/><Relationship Id="rId19" Type="http://schemas.openxmlformats.org/officeDocument/2006/relationships/image" Target="../media/image222.emf"/><Relationship Id="rId14" Type="http://schemas.openxmlformats.org/officeDocument/2006/relationships/customXml" Target="../ink/ink253.xml"/><Relationship Id="rId22" Type="http://schemas.openxmlformats.org/officeDocument/2006/relationships/customXml" Target="../ink/ink257.xml"/><Relationship Id="rId27" Type="http://schemas.openxmlformats.org/officeDocument/2006/relationships/image" Target="../media/image226.emf"/><Relationship Id="rId30" Type="http://schemas.openxmlformats.org/officeDocument/2006/relationships/customXml" Target="../ink/ink261.xml"/><Relationship Id="rId35" Type="http://schemas.openxmlformats.org/officeDocument/2006/relationships/image" Target="../media/image230.emf"/><Relationship Id="rId43" Type="http://schemas.openxmlformats.org/officeDocument/2006/relationships/image" Target="../media/image234.emf"/><Relationship Id="rId48" Type="http://schemas.openxmlformats.org/officeDocument/2006/relationships/customXml" Target="../ink/ink270.xml"/><Relationship Id="rId56" Type="http://schemas.openxmlformats.org/officeDocument/2006/relationships/customXml" Target="../ink/ink274.xml"/><Relationship Id="rId64" Type="http://schemas.openxmlformats.org/officeDocument/2006/relationships/customXml" Target="../ink/ink278.xml"/><Relationship Id="rId8" Type="http://schemas.openxmlformats.org/officeDocument/2006/relationships/customXml" Target="../ink/ink250.xml"/><Relationship Id="rId51" Type="http://schemas.openxmlformats.org/officeDocument/2006/relationships/image" Target="../media/image238.emf"/><Relationship Id="rId3" Type="http://schemas.openxmlformats.org/officeDocument/2006/relationships/image" Target="../media/image214.emf"/><Relationship Id="rId12" Type="http://schemas.openxmlformats.org/officeDocument/2006/relationships/customXml" Target="../ink/ink252.xml"/><Relationship Id="rId17" Type="http://schemas.openxmlformats.org/officeDocument/2006/relationships/image" Target="../media/image221.emf"/><Relationship Id="rId25" Type="http://schemas.openxmlformats.org/officeDocument/2006/relationships/image" Target="../media/image225.emf"/><Relationship Id="rId33" Type="http://schemas.openxmlformats.org/officeDocument/2006/relationships/image" Target="../media/image229.emf"/><Relationship Id="rId38" Type="http://schemas.openxmlformats.org/officeDocument/2006/relationships/customXml" Target="../ink/ink265.xml"/><Relationship Id="rId46" Type="http://schemas.openxmlformats.org/officeDocument/2006/relationships/customXml" Target="../ink/ink269.xml"/><Relationship Id="rId59" Type="http://schemas.openxmlformats.org/officeDocument/2006/relationships/image" Target="../media/image242.emf"/><Relationship Id="rId20" Type="http://schemas.openxmlformats.org/officeDocument/2006/relationships/customXml" Target="../ink/ink256.xml"/><Relationship Id="rId41" Type="http://schemas.openxmlformats.org/officeDocument/2006/relationships/image" Target="../media/image233.emf"/><Relationship Id="rId54" Type="http://schemas.openxmlformats.org/officeDocument/2006/relationships/customXml" Target="../ink/ink273.xml"/><Relationship Id="rId62" Type="http://schemas.openxmlformats.org/officeDocument/2006/relationships/customXml" Target="../ink/ink27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9.xml"/><Relationship Id="rId15" Type="http://schemas.openxmlformats.org/officeDocument/2006/relationships/image" Target="../media/image220.emf"/><Relationship Id="rId23" Type="http://schemas.openxmlformats.org/officeDocument/2006/relationships/image" Target="../media/image224.emf"/><Relationship Id="rId28" Type="http://schemas.openxmlformats.org/officeDocument/2006/relationships/customXml" Target="../ink/ink260.xml"/><Relationship Id="rId36" Type="http://schemas.openxmlformats.org/officeDocument/2006/relationships/customXml" Target="../ink/ink264.xml"/><Relationship Id="rId49" Type="http://schemas.openxmlformats.org/officeDocument/2006/relationships/image" Target="../media/image237.emf"/><Relationship Id="rId57" Type="http://schemas.openxmlformats.org/officeDocument/2006/relationships/image" Target="../media/image241.emf"/><Relationship Id="rId10" Type="http://schemas.openxmlformats.org/officeDocument/2006/relationships/customXml" Target="../ink/ink251.xml"/><Relationship Id="rId31" Type="http://schemas.openxmlformats.org/officeDocument/2006/relationships/image" Target="../media/image228.emf"/><Relationship Id="rId44" Type="http://schemas.openxmlformats.org/officeDocument/2006/relationships/customXml" Target="../ink/ink268.xml"/><Relationship Id="rId52" Type="http://schemas.openxmlformats.org/officeDocument/2006/relationships/customXml" Target="../ink/ink272.xml"/><Relationship Id="rId60" Type="http://schemas.openxmlformats.org/officeDocument/2006/relationships/customXml" Target="../ink/ink276.xml"/><Relationship Id="rId65" Type="http://schemas.openxmlformats.org/officeDocument/2006/relationships/image" Target="../media/image245.emf"/><Relationship Id="rId4" Type="http://schemas.openxmlformats.org/officeDocument/2006/relationships/customXml" Target="../ink/ink248.xml"/><Relationship Id="rId9" Type="http://schemas.openxmlformats.org/officeDocument/2006/relationships/image" Target="../media/image217.emf"/><Relationship Id="rId13" Type="http://schemas.openxmlformats.org/officeDocument/2006/relationships/image" Target="../media/image219.emf"/><Relationship Id="rId18" Type="http://schemas.openxmlformats.org/officeDocument/2006/relationships/customXml" Target="../ink/ink255.xml"/><Relationship Id="rId39" Type="http://schemas.openxmlformats.org/officeDocument/2006/relationships/image" Target="../media/image2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402B95-DE84-40E1-9619-5AB96347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E2B7B02-9D34-4A14-910D-8B2E2399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en-US" altLang="zh-CN"/>
          </a:p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二维数组</a:t>
            </a:r>
            <a:endParaRPr lang="en-US" altLang="zh-CN"/>
          </a:p>
          <a:p>
            <a:r>
              <a:rPr lang="zh-CN" altLang="en-US"/>
              <a:t>指针的传递</a:t>
            </a:r>
          </a:p>
        </p:txBody>
      </p:sp>
    </p:spTree>
    <p:extLst>
      <p:ext uri="{BB962C8B-B14F-4D97-AF65-F5344CB8AC3E}">
        <p14:creationId xmlns:p14="http://schemas.microsoft.com/office/powerpoint/2010/main" val="20511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A9C74-7F24-48BE-B1D8-383BBAB2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字符串操作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0586FC1-E566-454E-9176-693CE2EB2C88}"/>
                  </a:ext>
                </a:extLst>
              </p14:cNvPr>
              <p14:cNvContentPartPr/>
              <p14:nvPr/>
            </p14:nvContentPartPr>
            <p14:xfrm>
              <a:off x="1015051" y="2097198"/>
              <a:ext cx="1015560" cy="4784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0586FC1-E566-454E-9176-693CE2EB2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051" y="2088198"/>
                <a:ext cx="10332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9878D22-20EC-447B-8420-7D836607C810}"/>
                  </a:ext>
                </a:extLst>
              </p14:cNvPr>
              <p14:cNvContentPartPr/>
              <p14:nvPr/>
            </p14:nvContentPartPr>
            <p14:xfrm>
              <a:off x="996331" y="2846718"/>
              <a:ext cx="975600" cy="2826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9878D22-20EC-447B-8420-7D836607C8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331" y="2837718"/>
                <a:ext cx="993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ACD54BA-EB76-4BA8-AA8E-E7F84D40ED90}"/>
                  </a:ext>
                </a:extLst>
              </p14:cNvPr>
              <p14:cNvContentPartPr/>
              <p14:nvPr/>
            </p14:nvContentPartPr>
            <p14:xfrm>
              <a:off x="888691" y="3414438"/>
              <a:ext cx="1100520" cy="4701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ACD54BA-EB76-4BA8-AA8E-E7F84D40ED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9691" y="3405438"/>
                <a:ext cx="11181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326B07BC-1AE2-416A-B69A-CE52D202619E}"/>
                  </a:ext>
                </a:extLst>
              </p14:cNvPr>
              <p14:cNvContentPartPr/>
              <p14:nvPr/>
            </p14:nvContentPartPr>
            <p14:xfrm>
              <a:off x="1057171" y="1659078"/>
              <a:ext cx="806400" cy="23796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326B07BC-1AE2-416A-B69A-CE52D20261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8171" y="1650078"/>
                <a:ext cx="8240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8A26B4DE-C19C-469B-B93A-3B4EA150423D}"/>
                  </a:ext>
                </a:extLst>
              </p14:cNvPr>
              <p14:cNvContentPartPr/>
              <p14:nvPr/>
            </p14:nvContentPartPr>
            <p14:xfrm>
              <a:off x="3152371" y="2130678"/>
              <a:ext cx="1020600" cy="4870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8A26B4DE-C19C-469B-B93A-3B4EA15042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3371" y="2121678"/>
                <a:ext cx="1038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F41F40EA-EEA0-4726-976B-29385E25FD71}"/>
                  </a:ext>
                </a:extLst>
              </p14:cNvPr>
              <p14:cNvContentPartPr/>
              <p14:nvPr/>
            </p14:nvContentPartPr>
            <p14:xfrm>
              <a:off x="2784811" y="3070278"/>
              <a:ext cx="1108080" cy="2779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F41F40EA-EEA0-4726-976B-29385E25FD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5811" y="3061278"/>
                <a:ext cx="1125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4E271A42-0380-40D9-82F7-9E0788B31FDB}"/>
                  </a:ext>
                </a:extLst>
              </p14:cNvPr>
              <p14:cNvContentPartPr/>
              <p14:nvPr/>
            </p14:nvContentPartPr>
            <p14:xfrm>
              <a:off x="2901091" y="3489678"/>
              <a:ext cx="1303200" cy="43668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4E271A42-0380-40D9-82F7-9E0788B31F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2091" y="3480678"/>
                <a:ext cx="13208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74F8F5F8-A62A-4229-90AE-D7BBD049CB4C}"/>
                  </a:ext>
                </a:extLst>
              </p14:cNvPr>
              <p14:cNvContentPartPr/>
              <p14:nvPr/>
            </p14:nvContentPartPr>
            <p14:xfrm>
              <a:off x="5134171" y="2197998"/>
              <a:ext cx="1124280" cy="34416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74F8F5F8-A62A-4229-90AE-D7BBD049CB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5171" y="2188998"/>
                <a:ext cx="11419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DAAFFBB8-DADA-41D5-B01B-E437D939EB7F}"/>
                  </a:ext>
                </a:extLst>
              </p14:cNvPr>
              <p14:cNvContentPartPr/>
              <p14:nvPr/>
            </p14:nvContentPartPr>
            <p14:xfrm>
              <a:off x="5146771" y="2960838"/>
              <a:ext cx="1179000" cy="38700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DAAFFBB8-DADA-41D5-B01B-E437D939EB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7771" y="2951838"/>
                <a:ext cx="11966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54465586-38B7-4298-B4BF-0C15C32F0046}"/>
                  </a:ext>
                </a:extLst>
              </p14:cNvPr>
              <p14:cNvContentPartPr/>
              <p14:nvPr/>
            </p14:nvContentPartPr>
            <p14:xfrm>
              <a:off x="687811" y="1694718"/>
              <a:ext cx="6149520" cy="342432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54465586-38B7-4298-B4BF-0C15C32F00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8811" y="1685718"/>
                <a:ext cx="6167160" cy="34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A582A296-1B2A-41DF-8C95-51F48CC4CAC9}"/>
                  </a:ext>
                </a:extLst>
              </p14:cNvPr>
              <p14:cNvContentPartPr/>
              <p14:nvPr/>
            </p14:nvContentPartPr>
            <p14:xfrm>
              <a:off x="7482811" y="1325358"/>
              <a:ext cx="1292400" cy="58752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A582A296-1B2A-41DF-8C95-51F48CC4CA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3811" y="1316358"/>
                <a:ext cx="13100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7A12C59E-7237-4523-9C9F-D244EDC51E83}"/>
                  </a:ext>
                </a:extLst>
              </p14:cNvPr>
              <p14:cNvContentPartPr/>
              <p14:nvPr/>
            </p14:nvContentPartPr>
            <p14:xfrm>
              <a:off x="7021651" y="1514358"/>
              <a:ext cx="260280" cy="289800"/>
            </p14:xfrm>
          </p:contentPart>
        </mc:Choice>
        <mc:Fallback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7A12C59E-7237-4523-9C9F-D244EDC51E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12651" y="1505358"/>
                <a:ext cx="2779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0E236027-8ED8-43B3-BD03-1F3194C4DF9A}"/>
                  </a:ext>
                </a:extLst>
              </p14:cNvPr>
              <p14:cNvContentPartPr/>
              <p14:nvPr/>
            </p14:nvContentPartPr>
            <p14:xfrm>
              <a:off x="738571" y="5455278"/>
              <a:ext cx="268560" cy="23004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0E236027-8ED8-43B3-BD03-1F3194C4DF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9571" y="5446278"/>
                <a:ext cx="2862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59E74338-BDB8-49E2-A0C8-72C64E8ADCB6}"/>
                  </a:ext>
                </a:extLst>
              </p14:cNvPr>
              <p14:cNvContentPartPr/>
              <p14:nvPr/>
            </p14:nvContentPartPr>
            <p14:xfrm>
              <a:off x="1208371" y="5288598"/>
              <a:ext cx="1527120" cy="63144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59E74338-BDB8-49E2-A0C8-72C64E8ADC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9371" y="5279598"/>
                <a:ext cx="154476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6D996266-CD63-4225-8485-B721A6B42802}"/>
                  </a:ext>
                </a:extLst>
              </p14:cNvPr>
              <p14:cNvContentPartPr/>
              <p14:nvPr/>
            </p14:nvContentPartPr>
            <p14:xfrm>
              <a:off x="7053691" y="2087118"/>
              <a:ext cx="1721520" cy="873720"/>
            </p14:xfrm>
          </p:contentPart>
        </mc:Choice>
        <mc:Fallback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6D996266-CD63-4225-8485-B721A6B428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44691" y="2078118"/>
                <a:ext cx="173916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1" name="墨迹 220">
                <a:extLst>
                  <a:ext uri="{FF2B5EF4-FFF2-40B4-BE49-F238E27FC236}">
                    <a16:creationId xmlns:a16="http://schemas.microsoft.com/office/drawing/2014/main" id="{313EA009-3F44-473F-A9A3-8F1663D63D46}"/>
                  </a:ext>
                </a:extLst>
              </p14:cNvPr>
              <p14:cNvContentPartPr/>
              <p14:nvPr/>
            </p14:nvContentPartPr>
            <p14:xfrm>
              <a:off x="8976091" y="2506518"/>
              <a:ext cx="1644840" cy="419760"/>
            </p14:xfrm>
          </p:contentPart>
        </mc:Choice>
        <mc:Fallback>
          <p:pic>
            <p:nvPicPr>
              <p:cNvPr id="221" name="墨迹 220">
                <a:extLst>
                  <a:ext uri="{FF2B5EF4-FFF2-40B4-BE49-F238E27FC236}">
                    <a16:creationId xmlns:a16="http://schemas.microsoft.com/office/drawing/2014/main" id="{313EA009-3F44-473F-A9A3-8F1663D63D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67091" y="2497518"/>
                <a:ext cx="1662480" cy="437400"/>
              </a:xfrm>
              <a:prstGeom prst="rect">
                <a:avLst/>
              </a:prstGeom>
            </p:spPr>
          </p:pic>
        </mc:Fallback>
      </mc:AlternateContent>
      <p:pic>
        <p:nvPicPr>
          <p:cNvPr id="222" name="图片 221">
            <a:extLst>
              <a:ext uri="{FF2B5EF4-FFF2-40B4-BE49-F238E27FC236}">
                <a16:creationId xmlns:a16="http://schemas.microsoft.com/office/drawing/2014/main" id="{753BAF4E-F0AF-4A6F-8F80-B204CB864C4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897665" y="2960838"/>
            <a:ext cx="5019048" cy="28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3BBF447E-801D-46EE-9410-AF368F041929}"/>
                  </a:ext>
                </a:extLst>
              </p14:cNvPr>
              <p14:cNvContentPartPr/>
              <p14:nvPr/>
            </p14:nvContentPartPr>
            <p14:xfrm>
              <a:off x="8774851" y="1996758"/>
              <a:ext cx="1921320" cy="361800"/>
            </p14:xfrm>
          </p:contentPart>
        </mc:Choice>
        <mc:Fallback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3BBF447E-801D-46EE-9410-AF368F0419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65851" y="1987758"/>
                <a:ext cx="193896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97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384D-3B20-4304-8CC4-BE97042E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指针滥用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256183-55B9-42CE-9069-EB07972C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63137"/>
            <a:ext cx="4447619" cy="28095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D6F727-2062-4C62-A767-B99EB2B4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102"/>
            <a:ext cx="3847619" cy="7238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4008DA0-38F7-4F34-AE07-66F46C7974F3}"/>
                  </a:ext>
                </a:extLst>
              </p14:cNvPr>
              <p14:cNvContentPartPr/>
              <p14:nvPr/>
            </p14:nvContentPartPr>
            <p14:xfrm>
              <a:off x="1090651" y="1803798"/>
              <a:ext cx="2365920" cy="126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4008DA0-38F7-4F34-AE07-66F46C797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651" y="1794798"/>
                <a:ext cx="2383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388AC75C-55E9-45DC-AFE5-8032231FB8F7}"/>
                  </a:ext>
                </a:extLst>
              </p14:cNvPr>
              <p14:cNvContentPartPr/>
              <p14:nvPr/>
            </p14:nvContentPartPr>
            <p14:xfrm>
              <a:off x="1577011" y="4965318"/>
              <a:ext cx="3727080" cy="59256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388AC75C-55E9-45DC-AFE5-8032231FB8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8011" y="4956318"/>
                <a:ext cx="374472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1AFA26C-C281-4AC0-91B4-51D5B39CB685}"/>
                  </a:ext>
                </a:extLst>
              </p14:cNvPr>
              <p14:cNvContentPartPr/>
              <p14:nvPr/>
            </p14:nvContentPartPr>
            <p14:xfrm>
              <a:off x="1115131" y="2718198"/>
              <a:ext cx="3306240" cy="343116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1AFA26C-C281-4AC0-91B4-51D5B39CB6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6131" y="2709198"/>
                <a:ext cx="3323880" cy="34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E64FFEEA-058C-4EB1-9735-7D08AFA2E727}"/>
                  </a:ext>
                </a:extLst>
              </p14:cNvPr>
              <p14:cNvContentPartPr/>
              <p14:nvPr/>
            </p14:nvContentPartPr>
            <p14:xfrm>
              <a:off x="3775171" y="5509998"/>
              <a:ext cx="1703160" cy="57636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E64FFEEA-058C-4EB1-9735-7D08AFA2E7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6171" y="5500998"/>
                <a:ext cx="17208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4C4923F5-094B-43AC-98EB-B78B6A63D417}"/>
                  </a:ext>
                </a:extLst>
              </p14:cNvPr>
              <p14:cNvContentPartPr/>
              <p14:nvPr/>
            </p14:nvContentPartPr>
            <p14:xfrm>
              <a:off x="8649211" y="3622158"/>
              <a:ext cx="503640" cy="7776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4C4923F5-094B-43AC-98EB-B78B6A63D4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0211" y="3613158"/>
                <a:ext cx="5212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047803AC-5306-4667-BC07-9848506ED08D}"/>
                  </a:ext>
                </a:extLst>
              </p14:cNvPr>
              <p14:cNvContentPartPr/>
              <p14:nvPr/>
            </p14:nvContentPartPr>
            <p14:xfrm>
              <a:off x="6904291" y="1274958"/>
              <a:ext cx="360" cy="360"/>
            </p14:xfrm>
          </p:contentPart>
        </mc:Choice>
        <mc:Fallback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047803AC-5306-4667-BC07-9848506ED0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5291" y="1265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01C52EEF-4A5B-45EC-A2D7-A4EB34898AC7}"/>
                  </a:ext>
                </a:extLst>
              </p14:cNvPr>
              <p14:cNvContentPartPr/>
              <p14:nvPr/>
            </p14:nvContentPartPr>
            <p14:xfrm>
              <a:off x="3498331" y="905958"/>
              <a:ext cx="3197160" cy="596160"/>
            </p14:xfrm>
          </p:contentPart>
        </mc:Choice>
        <mc:Fallback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01C52EEF-4A5B-45EC-A2D7-A4EB34898A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9331" y="896958"/>
                <a:ext cx="32148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D01701ED-8208-415D-B721-FCFFFAB4D36E}"/>
                  </a:ext>
                </a:extLst>
              </p14:cNvPr>
              <p14:cNvContentPartPr/>
              <p14:nvPr/>
            </p14:nvContentPartPr>
            <p14:xfrm>
              <a:off x="5318491" y="5662638"/>
              <a:ext cx="2609640" cy="83088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D01701ED-8208-415D-B721-FCFFFAB4D3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09491" y="5653638"/>
                <a:ext cx="262728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647FCE77-E5BE-4061-9E01-9B42D63425D1}"/>
                  </a:ext>
                </a:extLst>
              </p14:cNvPr>
              <p14:cNvContentPartPr/>
              <p14:nvPr/>
            </p14:nvContentPartPr>
            <p14:xfrm>
              <a:off x="3657451" y="1365318"/>
              <a:ext cx="3188160" cy="29592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647FCE77-E5BE-4061-9E01-9B42D63425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48451" y="1356318"/>
                <a:ext cx="320580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27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E3D5C-A94A-4FDB-ADAF-6EE257D3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8455FB4-39A6-4B61-88BB-1E4BF239FCC7}"/>
                  </a:ext>
                </a:extLst>
              </p14:cNvPr>
              <p14:cNvContentPartPr/>
              <p14:nvPr/>
            </p14:nvContentPartPr>
            <p14:xfrm>
              <a:off x="1098571" y="1466118"/>
              <a:ext cx="1967400" cy="136980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8455FB4-39A6-4B61-88BB-1E4BF239F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571" y="1457118"/>
                <a:ext cx="198504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1C685E64-055E-4BC9-8AF9-79E7B2AF0733}"/>
                  </a:ext>
                </a:extLst>
              </p14:cNvPr>
              <p14:cNvContentPartPr/>
              <p14:nvPr/>
            </p14:nvContentPartPr>
            <p14:xfrm>
              <a:off x="4479691" y="1350558"/>
              <a:ext cx="2139480" cy="49536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1C685E64-055E-4BC9-8AF9-79E7B2AF07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0691" y="1341558"/>
                <a:ext cx="21571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C25DB928-B9A0-402B-9860-4A7FFA7C021D}"/>
                  </a:ext>
                </a:extLst>
              </p14:cNvPr>
              <p14:cNvContentPartPr/>
              <p14:nvPr/>
            </p14:nvContentPartPr>
            <p14:xfrm>
              <a:off x="6795211" y="1300158"/>
              <a:ext cx="4119120" cy="52992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C25DB928-B9A0-402B-9860-4A7FFA7C0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6211" y="1291158"/>
                <a:ext cx="41367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0FD9C407-873B-44BB-B7E7-3367ED9F62E2}"/>
                  </a:ext>
                </a:extLst>
              </p14:cNvPr>
              <p14:cNvContentPartPr/>
              <p14:nvPr/>
            </p14:nvContentPartPr>
            <p14:xfrm>
              <a:off x="5947771" y="1785078"/>
              <a:ext cx="557280" cy="12240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0FD9C407-873B-44BB-B7E7-3367ED9F62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8771" y="1776078"/>
                <a:ext cx="574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EFD245C5-9369-4643-8D6C-F2EF1F9CD3CA}"/>
                  </a:ext>
                </a:extLst>
              </p14:cNvPr>
              <p14:cNvContentPartPr/>
              <p14:nvPr/>
            </p14:nvContentPartPr>
            <p14:xfrm>
              <a:off x="3875611" y="2525238"/>
              <a:ext cx="2225520" cy="3187800"/>
            </p14:xfrm>
          </p:contentPart>
        </mc:Choice>
        <mc:Fallback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EFD245C5-9369-4643-8D6C-F2EF1F9CD3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66611" y="2516238"/>
                <a:ext cx="2243160" cy="32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A40CF489-D6AE-4DF3-9F83-FAFDBC5D1C31}"/>
                  </a:ext>
                </a:extLst>
              </p14:cNvPr>
              <p14:cNvContentPartPr/>
              <p14:nvPr/>
            </p14:nvContentPartPr>
            <p14:xfrm>
              <a:off x="7359691" y="2206278"/>
              <a:ext cx="1323360" cy="445680"/>
            </p14:xfrm>
          </p:contentPart>
        </mc:Choice>
        <mc:Fallback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A40CF489-D6AE-4DF3-9F83-FAFDBC5D1C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0691" y="2197278"/>
                <a:ext cx="13410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62CEC56D-AB61-4674-ABD7-2F255EA69C76}"/>
                  </a:ext>
                </a:extLst>
              </p14:cNvPr>
              <p14:cNvContentPartPr/>
              <p14:nvPr/>
            </p14:nvContentPartPr>
            <p14:xfrm>
              <a:off x="6365731" y="2021598"/>
              <a:ext cx="807120" cy="672480"/>
            </p14:xfrm>
          </p:contentPart>
        </mc:Choice>
        <mc:Fallback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62CEC56D-AB61-4674-ABD7-2F255EA69C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6731" y="2012598"/>
                <a:ext cx="82476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2E1AFAA0-AEF8-478E-88F2-C8C198256DBD}"/>
                  </a:ext>
                </a:extLst>
              </p14:cNvPr>
              <p14:cNvContentPartPr/>
              <p14:nvPr/>
            </p14:nvContentPartPr>
            <p14:xfrm>
              <a:off x="8934331" y="2231478"/>
              <a:ext cx="1334160" cy="1124640"/>
            </p14:xfrm>
          </p:contentPart>
        </mc:Choice>
        <mc:Fallback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2E1AFAA0-AEF8-478E-88F2-C8C198256D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25331" y="2222478"/>
                <a:ext cx="135180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9" name="墨迹 248">
                <a:extLst>
                  <a:ext uri="{FF2B5EF4-FFF2-40B4-BE49-F238E27FC236}">
                    <a16:creationId xmlns:a16="http://schemas.microsoft.com/office/drawing/2014/main" id="{8D1CCCE8-0DB9-4BAA-878B-7D816BDEBC43}"/>
                  </a:ext>
                </a:extLst>
              </p14:cNvPr>
              <p14:cNvContentPartPr/>
              <p14:nvPr/>
            </p14:nvContentPartPr>
            <p14:xfrm>
              <a:off x="10092091" y="3875598"/>
              <a:ext cx="360" cy="360"/>
            </p14:xfrm>
          </p:contentPart>
        </mc:Choice>
        <mc:Fallback>
          <p:pic>
            <p:nvPicPr>
              <p:cNvPr id="249" name="墨迹 248">
                <a:extLst>
                  <a:ext uri="{FF2B5EF4-FFF2-40B4-BE49-F238E27FC236}">
                    <a16:creationId xmlns:a16="http://schemas.microsoft.com/office/drawing/2014/main" id="{8D1CCCE8-0DB9-4BAA-878B-7D816BDEBC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3091" y="38665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0" name="墨迹 249">
                <a:extLst>
                  <a:ext uri="{FF2B5EF4-FFF2-40B4-BE49-F238E27FC236}">
                    <a16:creationId xmlns:a16="http://schemas.microsoft.com/office/drawing/2014/main" id="{E5EF4F74-7B0E-4B7E-94FC-392BF0116AA1}"/>
                  </a:ext>
                </a:extLst>
              </p14:cNvPr>
              <p14:cNvContentPartPr/>
              <p14:nvPr/>
            </p14:nvContentPartPr>
            <p14:xfrm>
              <a:off x="8959531" y="3514878"/>
              <a:ext cx="931320" cy="478800"/>
            </p14:xfrm>
          </p:contentPart>
        </mc:Choice>
        <mc:Fallback>
          <p:pic>
            <p:nvPicPr>
              <p:cNvPr id="250" name="墨迹 249">
                <a:extLst>
                  <a:ext uri="{FF2B5EF4-FFF2-40B4-BE49-F238E27FC236}">
                    <a16:creationId xmlns:a16="http://schemas.microsoft.com/office/drawing/2014/main" id="{E5EF4F74-7B0E-4B7E-94FC-392BF0116A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50531" y="3505878"/>
                <a:ext cx="9489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1" name="墨迹 250">
                <a:extLst>
                  <a:ext uri="{FF2B5EF4-FFF2-40B4-BE49-F238E27FC236}">
                    <a16:creationId xmlns:a16="http://schemas.microsoft.com/office/drawing/2014/main" id="{933AE0B9-A7D7-4BE3-BEF8-4CBC99F31217}"/>
                  </a:ext>
                </a:extLst>
              </p14:cNvPr>
              <p14:cNvContentPartPr/>
              <p14:nvPr/>
            </p14:nvContentPartPr>
            <p14:xfrm>
              <a:off x="8665771" y="4093758"/>
              <a:ext cx="1553400" cy="62640"/>
            </p14:xfrm>
          </p:contentPart>
        </mc:Choice>
        <mc:Fallback>
          <p:pic>
            <p:nvPicPr>
              <p:cNvPr id="251" name="墨迹 250">
                <a:extLst>
                  <a:ext uri="{FF2B5EF4-FFF2-40B4-BE49-F238E27FC236}">
                    <a16:creationId xmlns:a16="http://schemas.microsoft.com/office/drawing/2014/main" id="{933AE0B9-A7D7-4BE3-BEF8-4CBC99F312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6771" y="4084758"/>
                <a:ext cx="1571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5" name="墨迹 294">
                <a:extLst>
                  <a:ext uri="{FF2B5EF4-FFF2-40B4-BE49-F238E27FC236}">
                    <a16:creationId xmlns:a16="http://schemas.microsoft.com/office/drawing/2014/main" id="{7BACDFA2-EEE2-4C29-B918-6656B6F99713}"/>
                  </a:ext>
                </a:extLst>
              </p14:cNvPr>
              <p14:cNvContentPartPr/>
              <p14:nvPr/>
            </p14:nvContentPartPr>
            <p14:xfrm>
              <a:off x="8338531" y="4320198"/>
              <a:ext cx="2617920" cy="570960"/>
            </p14:xfrm>
          </p:contentPart>
        </mc:Choice>
        <mc:Fallback>
          <p:pic>
            <p:nvPicPr>
              <p:cNvPr id="295" name="墨迹 294">
                <a:extLst>
                  <a:ext uri="{FF2B5EF4-FFF2-40B4-BE49-F238E27FC236}">
                    <a16:creationId xmlns:a16="http://schemas.microsoft.com/office/drawing/2014/main" id="{7BACDFA2-EEE2-4C29-B918-6656B6F997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29531" y="4311198"/>
                <a:ext cx="263556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1" name="墨迹 300">
                <a:extLst>
                  <a:ext uri="{FF2B5EF4-FFF2-40B4-BE49-F238E27FC236}">
                    <a16:creationId xmlns:a16="http://schemas.microsoft.com/office/drawing/2014/main" id="{863FECEB-50AD-4AE0-9DF5-0AC5555F4BA4}"/>
                  </a:ext>
                </a:extLst>
              </p14:cNvPr>
              <p14:cNvContentPartPr/>
              <p14:nvPr/>
            </p14:nvContentPartPr>
            <p14:xfrm>
              <a:off x="11080291" y="4278438"/>
              <a:ext cx="505440" cy="486720"/>
            </p14:xfrm>
          </p:contentPart>
        </mc:Choice>
        <mc:Fallback>
          <p:pic>
            <p:nvPicPr>
              <p:cNvPr id="301" name="墨迹 300">
                <a:extLst>
                  <a:ext uri="{FF2B5EF4-FFF2-40B4-BE49-F238E27FC236}">
                    <a16:creationId xmlns:a16="http://schemas.microsoft.com/office/drawing/2014/main" id="{863FECEB-50AD-4AE0-9DF5-0AC5555F4B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71291" y="4269438"/>
                <a:ext cx="523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7" name="墨迹 306">
                <a:extLst>
                  <a:ext uri="{FF2B5EF4-FFF2-40B4-BE49-F238E27FC236}">
                    <a16:creationId xmlns:a16="http://schemas.microsoft.com/office/drawing/2014/main" id="{32C165A4-3527-4FD6-8998-8E53C7A15D28}"/>
                  </a:ext>
                </a:extLst>
              </p14:cNvPr>
              <p14:cNvContentPartPr/>
              <p14:nvPr/>
            </p14:nvContentPartPr>
            <p14:xfrm>
              <a:off x="10252291" y="626958"/>
              <a:ext cx="369000" cy="349920"/>
            </p14:xfrm>
          </p:contentPart>
        </mc:Choice>
        <mc:Fallback>
          <p:pic>
            <p:nvPicPr>
              <p:cNvPr id="307" name="墨迹 306">
                <a:extLst>
                  <a:ext uri="{FF2B5EF4-FFF2-40B4-BE49-F238E27FC236}">
                    <a16:creationId xmlns:a16="http://schemas.microsoft.com/office/drawing/2014/main" id="{32C165A4-3527-4FD6-8998-8E53C7A15D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43291" y="617958"/>
                <a:ext cx="3866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8" name="墨迹 307">
                <a:extLst>
                  <a:ext uri="{FF2B5EF4-FFF2-40B4-BE49-F238E27FC236}">
                    <a16:creationId xmlns:a16="http://schemas.microsoft.com/office/drawing/2014/main" id="{7C5C3F4B-7C3C-4E38-9964-FE36F2D5C423}"/>
                  </a:ext>
                </a:extLst>
              </p14:cNvPr>
              <p14:cNvContentPartPr/>
              <p14:nvPr/>
            </p14:nvContentPartPr>
            <p14:xfrm>
              <a:off x="10217731" y="1199718"/>
              <a:ext cx="807480" cy="621000"/>
            </p14:xfrm>
          </p:contentPart>
        </mc:Choice>
        <mc:Fallback>
          <p:pic>
            <p:nvPicPr>
              <p:cNvPr id="308" name="墨迹 307">
                <a:extLst>
                  <a:ext uri="{FF2B5EF4-FFF2-40B4-BE49-F238E27FC236}">
                    <a16:creationId xmlns:a16="http://schemas.microsoft.com/office/drawing/2014/main" id="{7C5C3F4B-7C3C-4E38-9964-FE36F2D5C4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08731" y="1190718"/>
                <a:ext cx="8251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5" name="墨迹 314">
                <a:extLst>
                  <a:ext uri="{FF2B5EF4-FFF2-40B4-BE49-F238E27FC236}">
                    <a16:creationId xmlns:a16="http://schemas.microsoft.com/office/drawing/2014/main" id="{42F4D685-19FF-407C-9581-C4C79A2F4249}"/>
                  </a:ext>
                </a:extLst>
              </p14:cNvPr>
              <p14:cNvContentPartPr/>
              <p14:nvPr/>
            </p14:nvContentPartPr>
            <p14:xfrm>
              <a:off x="8110291" y="3103758"/>
              <a:ext cx="1991160" cy="1040760"/>
            </p14:xfrm>
          </p:contentPart>
        </mc:Choice>
        <mc:Fallback>
          <p:pic>
            <p:nvPicPr>
              <p:cNvPr id="315" name="墨迹 314">
                <a:extLst>
                  <a:ext uri="{FF2B5EF4-FFF2-40B4-BE49-F238E27FC236}">
                    <a16:creationId xmlns:a16="http://schemas.microsoft.com/office/drawing/2014/main" id="{42F4D685-19FF-407C-9581-C4C79A2F42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01291" y="3094758"/>
                <a:ext cx="2008800" cy="10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62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3EDA7-986E-4E76-829C-2886A75F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指针必须指向已经分配的空间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1AAAF03-31EC-42B5-972D-E5EED392001A}"/>
                  </a:ext>
                </a:extLst>
              </p14:cNvPr>
              <p14:cNvContentPartPr/>
              <p14:nvPr/>
            </p14:nvContentPartPr>
            <p14:xfrm>
              <a:off x="1281091" y="2214558"/>
              <a:ext cx="648720" cy="3110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1AAAF03-31EC-42B5-972D-E5EED3920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091" y="2205558"/>
                <a:ext cx="666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F0BA12B-F108-488F-9DA8-E35B1E2F31F9}"/>
                  </a:ext>
                </a:extLst>
              </p14:cNvPr>
              <p14:cNvContentPartPr/>
              <p14:nvPr/>
            </p14:nvContentPartPr>
            <p14:xfrm>
              <a:off x="2206291" y="2248398"/>
              <a:ext cx="1300680" cy="3358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F0BA12B-F108-488F-9DA8-E35B1E2F31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7291" y="2239398"/>
                <a:ext cx="13183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CE8C93A-FFA0-4210-B560-282156F53347}"/>
                  </a:ext>
                </a:extLst>
              </p14:cNvPr>
              <p14:cNvContentPartPr/>
              <p14:nvPr/>
            </p14:nvContentPartPr>
            <p14:xfrm>
              <a:off x="1245811" y="2869038"/>
              <a:ext cx="1606680" cy="5623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CE8C93A-FFA0-4210-B560-282156F533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6811" y="2860038"/>
                <a:ext cx="162432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F5C3D3F1-7B40-4032-8316-6EC7B07827A5}"/>
                  </a:ext>
                </a:extLst>
              </p14:cNvPr>
              <p14:cNvContentPartPr/>
              <p14:nvPr/>
            </p14:nvContentPartPr>
            <p14:xfrm>
              <a:off x="3103051" y="3011598"/>
              <a:ext cx="663840" cy="428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F5C3D3F1-7B40-4032-8316-6EC7B07827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4051" y="3002598"/>
                <a:ext cx="6814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2BB2D6A-8F5B-4DB6-97D7-4B923BF54DC2}"/>
                  </a:ext>
                </a:extLst>
              </p14:cNvPr>
              <p14:cNvContentPartPr/>
              <p14:nvPr/>
            </p14:nvContentPartPr>
            <p14:xfrm>
              <a:off x="5134171" y="2088918"/>
              <a:ext cx="55080" cy="168048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2BB2D6A-8F5B-4DB6-97D7-4B923BF54D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25171" y="2079918"/>
                <a:ext cx="72720" cy="16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C66CDCBD-8744-4D56-8CFD-3243F161E81B}"/>
                  </a:ext>
                </a:extLst>
              </p14:cNvPr>
              <p14:cNvContentPartPr/>
              <p14:nvPr/>
            </p14:nvContentPartPr>
            <p14:xfrm>
              <a:off x="5377171" y="2279358"/>
              <a:ext cx="1196280" cy="145296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C66CDCBD-8744-4D56-8CFD-3243F161E8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8171" y="2270358"/>
                <a:ext cx="1213920" cy="14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238D67AF-AB0B-4053-8620-AC5FDA4577DC}"/>
                  </a:ext>
                </a:extLst>
              </p14:cNvPr>
              <p14:cNvContentPartPr/>
              <p14:nvPr/>
            </p14:nvContentPartPr>
            <p14:xfrm>
              <a:off x="6912571" y="2046798"/>
              <a:ext cx="118080" cy="18900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238D67AF-AB0B-4053-8620-AC5FDA4577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03571" y="2037798"/>
                <a:ext cx="135720" cy="19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9131BD32-13C5-4762-A0EC-8339D45191E7}"/>
                  </a:ext>
                </a:extLst>
              </p14:cNvPr>
              <p14:cNvContentPartPr/>
              <p14:nvPr/>
            </p14:nvContentPartPr>
            <p14:xfrm>
              <a:off x="1316011" y="4395798"/>
              <a:ext cx="630720" cy="26928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9131BD32-13C5-4762-A0EC-8339D45191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7011" y="4386798"/>
                <a:ext cx="6483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5D3CAC8-79E1-409F-B061-45D873D349EE}"/>
                  </a:ext>
                </a:extLst>
              </p14:cNvPr>
              <p14:cNvContentPartPr/>
              <p14:nvPr/>
            </p14:nvContentPartPr>
            <p14:xfrm>
              <a:off x="2130691" y="4303638"/>
              <a:ext cx="633960" cy="40284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5D3CAC8-79E1-409F-B061-45D873D349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1691" y="4294638"/>
                <a:ext cx="6516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B68A273-6F00-4204-A5CE-B2F378BA40BB}"/>
                  </a:ext>
                </a:extLst>
              </p14:cNvPr>
              <p14:cNvContentPartPr/>
              <p14:nvPr/>
            </p14:nvContentPartPr>
            <p14:xfrm>
              <a:off x="3044731" y="4377798"/>
              <a:ext cx="1299960" cy="37908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B68A273-6F00-4204-A5CE-B2F378BA40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5731" y="4368798"/>
                <a:ext cx="1317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ED713B95-65A3-4948-BCE1-E3E1F5CB4CA1}"/>
                  </a:ext>
                </a:extLst>
              </p14:cNvPr>
              <p14:cNvContentPartPr/>
              <p14:nvPr/>
            </p14:nvContentPartPr>
            <p14:xfrm>
              <a:off x="8028211" y="2046798"/>
              <a:ext cx="1753920" cy="301212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ED713B95-65A3-4948-BCE1-E3E1F5CB4C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19211" y="2037798"/>
                <a:ext cx="1771560" cy="30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3FA6054C-5F54-4B9A-A87B-F5D671D0A21D}"/>
                  </a:ext>
                </a:extLst>
              </p14:cNvPr>
              <p14:cNvContentPartPr/>
              <p14:nvPr/>
            </p14:nvContentPartPr>
            <p14:xfrm>
              <a:off x="4253251" y="4186278"/>
              <a:ext cx="444960" cy="83052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3FA6054C-5F54-4B9A-A87B-F5D671D0A2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4251" y="4177278"/>
                <a:ext cx="462600" cy="84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133F5832-F6FC-45ED-A105-441CEC679199}"/>
                  </a:ext>
                </a:extLst>
              </p14:cNvPr>
              <p14:cNvContentPartPr/>
              <p14:nvPr/>
            </p14:nvContentPartPr>
            <p14:xfrm>
              <a:off x="3028531" y="4820958"/>
              <a:ext cx="1174680" cy="7020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133F5832-F6FC-45ED-A105-441CEC6791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9531" y="4811958"/>
                <a:ext cx="119232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CE71289F-FBCF-4CAC-A2FC-F83510960DBD}"/>
                  </a:ext>
                </a:extLst>
              </p14:cNvPr>
              <p14:cNvContentPartPr/>
              <p14:nvPr/>
            </p14:nvContentPartPr>
            <p14:xfrm>
              <a:off x="2818651" y="5016438"/>
              <a:ext cx="3263760" cy="570960"/>
            </p14:xfrm>
          </p:contentPart>
        </mc:Choice>
        <mc:Fallback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CE71289F-FBCF-4CAC-A2FC-F83510960D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09651" y="5007438"/>
                <a:ext cx="32814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CF325E08-2BB6-4991-B2C1-4A2E16F7DB62}"/>
                  </a:ext>
                </a:extLst>
              </p14:cNvPr>
              <p14:cNvContentPartPr/>
              <p14:nvPr/>
            </p14:nvContentPartPr>
            <p14:xfrm>
              <a:off x="4125451" y="5897358"/>
              <a:ext cx="614520" cy="243720"/>
            </p14:xfrm>
          </p:contentPart>
        </mc:Choice>
        <mc:Fallback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CF325E08-2BB6-4991-B2C1-4A2E16F7DB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16451" y="5888358"/>
                <a:ext cx="632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530BE0C9-44F9-49FF-9F6D-1F69D8152439}"/>
                  </a:ext>
                </a:extLst>
              </p14:cNvPr>
              <p14:cNvContentPartPr/>
              <p14:nvPr/>
            </p14:nvContentPartPr>
            <p14:xfrm>
              <a:off x="5016451" y="5863878"/>
              <a:ext cx="1438560" cy="411480"/>
            </p14:xfrm>
          </p:contentPart>
        </mc:Choice>
        <mc:Fallback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530BE0C9-44F9-49FF-9F6D-1F69D81524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7451" y="5854878"/>
                <a:ext cx="14562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5" name="墨迹 214">
                <a:extLst>
                  <a:ext uri="{FF2B5EF4-FFF2-40B4-BE49-F238E27FC236}">
                    <a16:creationId xmlns:a16="http://schemas.microsoft.com/office/drawing/2014/main" id="{9FC0D9BF-07C7-48A1-90E0-8CF4C1C0203D}"/>
                  </a:ext>
                </a:extLst>
              </p14:cNvPr>
              <p14:cNvContentPartPr/>
              <p14:nvPr/>
            </p14:nvContentPartPr>
            <p14:xfrm>
              <a:off x="7231171" y="5729598"/>
              <a:ext cx="2140200" cy="461880"/>
            </p14:xfrm>
          </p:contentPart>
        </mc:Choice>
        <mc:Fallback>
          <p:pic>
            <p:nvPicPr>
              <p:cNvPr id="215" name="墨迹 214">
                <a:extLst>
                  <a:ext uri="{FF2B5EF4-FFF2-40B4-BE49-F238E27FC236}">
                    <a16:creationId xmlns:a16="http://schemas.microsoft.com/office/drawing/2014/main" id="{9FC0D9BF-07C7-48A1-90E0-8CF4C1C020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22171" y="5720598"/>
                <a:ext cx="21578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EE60D912-BBA8-490D-9C64-2385E1457EED}"/>
                  </a:ext>
                </a:extLst>
              </p14:cNvPr>
              <p14:cNvContentPartPr/>
              <p14:nvPr/>
            </p14:nvContentPartPr>
            <p14:xfrm>
              <a:off x="6610531" y="5818158"/>
              <a:ext cx="212040" cy="290160"/>
            </p14:xfrm>
          </p:contentPart>
        </mc:Choice>
        <mc:Fallback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EE60D912-BBA8-490D-9C64-2385E1457E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1531" y="5809158"/>
                <a:ext cx="2296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80462A53-69C7-4F96-B898-AC794FBFB159}"/>
                  </a:ext>
                </a:extLst>
              </p14:cNvPr>
              <p14:cNvContentPartPr/>
              <p14:nvPr/>
            </p14:nvContentPartPr>
            <p14:xfrm>
              <a:off x="6543571" y="6458958"/>
              <a:ext cx="261000" cy="30600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80462A53-69C7-4F96-B898-AC794FBFB1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34571" y="6449958"/>
                <a:ext cx="278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763B1CC1-87B0-4046-B0EB-42FFF7F659C8}"/>
                  </a:ext>
                </a:extLst>
              </p14:cNvPr>
              <p14:cNvContentPartPr/>
              <p14:nvPr/>
            </p14:nvContentPartPr>
            <p14:xfrm>
              <a:off x="6996451" y="6434478"/>
              <a:ext cx="1477440" cy="352440"/>
            </p14:xfrm>
          </p:contentPart>
        </mc:Choice>
        <mc:Fallback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763B1CC1-87B0-4046-B0EB-42FFF7F659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87451" y="6425478"/>
                <a:ext cx="1495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9" name="墨迹 258">
                <a:extLst>
                  <a:ext uri="{FF2B5EF4-FFF2-40B4-BE49-F238E27FC236}">
                    <a16:creationId xmlns:a16="http://schemas.microsoft.com/office/drawing/2014/main" id="{1E345A53-2B52-4D6F-AA44-5951A2CCD14A}"/>
                  </a:ext>
                </a:extLst>
              </p14:cNvPr>
              <p14:cNvContentPartPr/>
              <p14:nvPr/>
            </p14:nvContentPartPr>
            <p14:xfrm>
              <a:off x="8757211" y="6325398"/>
              <a:ext cx="1897560" cy="344160"/>
            </p14:xfrm>
          </p:contentPart>
        </mc:Choice>
        <mc:Fallback>
          <p:pic>
            <p:nvPicPr>
              <p:cNvPr id="259" name="墨迹 258">
                <a:extLst>
                  <a:ext uri="{FF2B5EF4-FFF2-40B4-BE49-F238E27FC236}">
                    <a16:creationId xmlns:a16="http://schemas.microsoft.com/office/drawing/2014/main" id="{1E345A53-2B52-4D6F-AA44-5951A2CCD1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48211" y="6316398"/>
                <a:ext cx="1915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0" name="墨迹 259">
                <a:extLst>
                  <a:ext uri="{FF2B5EF4-FFF2-40B4-BE49-F238E27FC236}">
                    <a16:creationId xmlns:a16="http://schemas.microsoft.com/office/drawing/2014/main" id="{E70956A4-E148-4630-86C7-A87775F608A4}"/>
                  </a:ext>
                </a:extLst>
              </p14:cNvPr>
              <p14:cNvContentPartPr/>
              <p14:nvPr/>
            </p14:nvContentPartPr>
            <p14:xfrm>
              <a:off x="6962971" y="6711318"/>
              <a:ext cx="830880" cy="84240"/>
            </p14:xfrm>
          </p:contentPart>
        </mc:Choice>
        <mc:Fallback>
          <p:pic>
            <p:nvPicPr>
              <p:cNvPr id="260" name="墨迹 259">
                <a:extLst>
                  <a:ext uri="{FF2B5EF4-FFF2-40B4-BE49-F238E27FC236}">
                    <a16:creationId xmlns:a16="http://schemas.microsoft.com/office/drawing/2014/main" id="{E70956A4-E148-4630-86C7-A87775F608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3971" y="6702318"/>
                <a:ext cx="848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4" name="墨迹 273">
                <a:extLst>
                  <a:ext uri="{FF2B5EF4-FFF2-40B4-BE49-F238E27FC236}">
                    <a16:creationId xmlns:a16="http://schemas.microsoft.com/office/drawing/2014/main" id="{52B3B1AB-B7BA-4F6F-9096-C8334CEF6B10}"/>
                  </a:ext>
                </a:extLst>
              </p14:cNvPr>
              <p14:cNvContentPartPr/>
              <p14:nvPr/>
            </p14:nvContentPartPr>
            <p14:xfrm>
              <a:off x="7696651" y="6082038"/>
              <a:ext cx="810360" cy="402840"/>
            </p14:xfrm>
          </p:contentPart>
        </mc:Choice>
        <mc:Fallback>
          <p:pic>
            <p:nvPicPr>
              <p:cNvPr id="274" name="墨迹 273">
                <a:extLst>
                  <a:ext uri="{FF2B5EF4-FFF2-40B4-BE49-F238E27FC236}">
                    <a16:creationId xmlns:a16="http://schemas.microsoft.com/office/drawing/2014/main" id="{52B3B1AB-B7BA-4F6F-9096-C8334CEF6B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7651" y="6073038"/>
                <a:ext cx="82800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02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AE90-F0DB-421C-A979-12981BCD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指针的传递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31103BD-8584-4DB8-BFB7-900B12566C83}"/>
                  </a:ext>
                </a:extLst>
              </p14:cNvPr>
              <p14:cNvContentPartPr/>
              <p14:nvPr/>
            </p14:nvContentPartPr>
            <p14:xfrm>
              <a:off x="3557011" y="1946358"/>
              <a:ext cx="360" cy="3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31103BD-8584-4DB8-BFB7-900B12566C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8011" y="19373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8B0A599A-30F6-4C36-A783-47B36C3D5D11}"/>
                  </a:ext>
                </a:extLst>
              </p14:cNvPr>
              <p14:cNvContentPartPr/>
              <p14:nvPr/>
            </p14:nvContentPartPr>
            <p14:xfrm>
              <a:off x="1124131" y="1644318"/>
              <a:ext cx="2256840" cy="4114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8B0A599A-30F6-4C36-A783-47B36C3D5D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31" y="1635318"/>
                <a:ext cx="22744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DC173889-0201-4CF4-A603-9A7A7D04C565}"/>
                  </a:ext>
                </a:extLst>
              </p14:cNvPr>
              <p14:cNvContentPartPr/>
              <p14:nvPr/>
            </p14:nvContentPartPr>
            <p14:xfrm>
              <a:off x="1398091" y="2348838"/>
              <a:ext cx="2638080" cy="398520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DC173889-0201-4CF4-A603-9A7A7D04C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091" y="2339838"/>
                <a:ext cx="2655720" cy="40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74E2DEDA-4F42-4AF3-9D22-DD2B042702E2}"/>
                  </a:ext>
                </a:extLst>
              </p14:cNvPr>
              <p14:cNvContentPartPr/>
              <p14:nvPr/>
            </p14:nvContentPartPr>
            <p14:xfrm>
              <a:off x="3974611" y="3078918"/>
              <a:ext cx="497160" cy="26208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74E2DEDA-4F42-4AF3-9D22-DD2B042702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5611" y="3069918"/>
                <a:ext cx="514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0DDA4F80-1E1B-4F1C-BA50-0FCED52F0540}"/>
                  </a:ext>
                </a:extLst>
              </p14:cNvPr>
              <p14:cNvContentPartPr/>
              <p14:nvPr/>
            </p14:nvContentPartPr>
            <p14:xfrm>
              <a:off x="5183851" y="2852118"/>
              <a:ext cx="680400" cy="38772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0DDA4F80-1E1B-4F1C-BA50-0FCED52F05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4851" y="2843118"/>
                <a:ext cx="6980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AA764566-FCE2-4AB9-9301-AF464B2F4E90}"/>
                  </a:ext>
                </a:extLst>
              </p14:cNvPr>
              <p14:cNvContentPartPr/>
              <p14:nvPr/>
            </p14:nvContentPartPr>
            <p14:xfrm>
              <a:off x="6727891" y="2410398"/>
              <a:ext cx="2198520" cy="66888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AA764566-FCE2-4AB9-9301-AF464B2F4E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18891" y="2401398"/>
                <a:ext cx="221616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E74A1F56-472D-436E-8A4A-C7430EDB4670}"/>
                  </a:ext>
                </a:extLst>
              </p14:cNvPr>
              <p14:cNvContentPartPr/>
              <p14:nvPr/>
            </p14:nvContentPartPr>
            <p14:xfrm>
              <a:off x="6719611" y="2990358"/>
              <a:ext cx="2886840" cy="885600"/>
            </p14:xfrm>
          </p:contentPart>
        </mc:Choice>
        <mc:Fallback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E74A1F56-472D-436E-8A4A-C7430EDB4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0611" y="2981358"/>
                <a:ext cx="29044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7BBD2E38-1F3C-4A13-8FDF-544D43464460}"/>
                  </a:ext>
                </a:extLst>
              </p14:cNvPr>
              <p14:cNvContentPartPr/>
              <p14:nvPr/>
            </p14:nvContentPartPr>
            <p14:xfrm>
              <a:off x="6434491" y="1551798"/>
              <a:ext cx="1233360" cy="35208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7BBD2E38-1F3C-4A13-8FDF-544D434644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25491" y="1542798"/>
                <a:ext cx="1251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66A18A07-DF9B-43D4-9381-3605D2073263}"/>
                  </a:ext>
                </a:extLst>
              </p14:cNvPr>
              <p14:cNvContentPartPr/>
              <p14:nvPr/>
            </p14:nvContentPartPr>
            <p14:xfrm>
              <a:off x="5972611" y="2634318"/>
              <a:ext cx="672480" cy="99864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66A18A07-DF9B-43D4-9381-3605D20732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63611" y="2625318"/>
                <a:ext cx="69012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029F7520-6F8E-4625-AB69-F2B5354C2ED4}"/>
                  </a:ext>
                </a:extLst>
              </p14:cNvPr>
              <p14:cNvContentPartPr/>
              <p14:nvPr/>
            </p14:nvContentPartPr>
            <p14:xfrm>
              <a:off x="6869011" y="3192318"/>
              <a:ext cx="295560" cy="27252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029F7520-6F8E-4625-AB69-F2B5354C2E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60011" y="3183318"/>
                <a:ext cx="313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C0E230C3-CED0-4D95-898E-7DF7CF59C10C}"/>
                  </a:ext>
                </a:extLst>
              </p14:cNvPr>
              <p14:cNvContentPartPr/>
              <p14:nvPr/>
            </p14:nvContentPartPr>
            <p14:xfrm>
              <a:off x="6961531" y="3439638"/>
              <a:ext cx="723240" cy="80676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C0E230C3-CED0-4D95-898E-7DF7CF59C1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52531" y="3430638"/>
                <a:ext cx="7408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8" name="墨迹 227">
                <a:extLst>
                  <a:ext uri="{FF2B5EF4-FFF2-40B4-BE49-F238E27FC236}">
                    <a16:creationId xmlns:a16="http://schemas.microsoft.com/office/drawing/2014/main" id="{9C6A9991-F208-4A0E-9EDC-D8A931D4A3EC}"/>
                  </a:ext>
                </a:extLst>
              </p14:cNvPr>
              <p14:cNvContentPartPr/>
              <p14:nvPr/>
            </p14:nvContentPartPr>
            <p14:xfrm>
              <a:off x="6702691" y="3053718"/>
              <a:ext cx="1468440" cy="755280"/>
            </p14:xfrm>
          </p:contentPart>
        </mc:Choice>
        <mc:Fallback>
          <p:pic>
            <p:nvPicPr>
              <p:cNvPr id="228" name="墨迹 227">
                <a:extLst>
                  <a:ext uri="{FF2B5EF4-FFF2-40B4-BE49-F238E27FC236}">
                    <a16:creationId xmlns:a16="http://schemas.microsoft.com/office/drawing/2014/main" id="{9C6A9991-F208-4A0E-9EDC-D8A931D4A3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93691" y="3044718"/>
                <a:ext cx="148608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0" name="墨迹 259">
                <a:extLst>
                  <a:ext uri="{FF2B5EF4-FFF2-40B4-BE49-F238E27FC236}">
                    <a16:creationId xmlns:a16="http://schemas.microsoft.com/office/drawing/2014/main" id="{75020EFA-F100-4680-B0C0-7B0C60D8651F}"/>
                  </a:ext>
                </a:extLst>
              </p14:cNvPr>
              <p14:cNvContentPartPr/>
              <p14:nvPr/>
            </p14:nvContentPartPr>
            <p14:xfrm>
              <a:off x="8728051" y="4167558"/>
              <a:ext cx="1548720" cy="2082600"/>
            </p14:xfrm>
          </p:contentPart>
        </mc:Choice>
        <mc:Fallback>
          <p:pic>
            <p:nvPicPr>
              <p:cNvPr id="260" name="墨迹 259">
                <a:extLst>
                  <a:ext uri="{FF2B5EF4-FFF2-40B4-BE49-F238E27FC236}">
                    <a16:creationId xmlns:a16="http://schemas.microsoft.com/office/drawing/2014/main" id="{75020EFA-F100-4680-B0C0-7B0C60D865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19051" y="4158558"/>
                <a:ext cx="1566360" cy="21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3" name="墨迹 262">
                <a:extLst>
                  <a:ext uri="{FF2B5EF4-FFF2-40B4-BE49-F238E27FC236}">
                    <a16:creationId xmlns:a16="http://schemas.microsoft.com/office/drawing/2014/main" id="{7021F296-6123-41FC-AF86-B94EBECC71B0}"/>
                  </a:ext>
                </a:extLst>
              </p14:cNvPr>
              <p14:cNvContentPartPr/>
              <p14:nvPr/>
            </p14:nvContentPartPr>
            <p14:xfrm>
              <a:off x="9034771" y="4815198"/>
              <a:ext cx="201240" cy="621360"/>
            </p14:xfrm>
          </p:contentPart>
        </mc:Choice>
        <mc:Fallback>
          <p:pic>
            <p:nvPicPr>
              <p:cNvPr id="263" name="墨迹 262">
                <a:extLst>
                  <a:ext uri="{FF2B5EF4-FFF2-40B4-BE49-F238E27FC236}">
                    <a16:creationId xmlns:a16="http://schemas.microsoft.com/office/drawing/2014/main" id="{7021F296-6123-41FC-AF86-B94EBECC71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25771" y="4806198"/>
                <a:ext cx="21888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7" name="墨迹 266">
                <a:extLst>
                  <a:ext uri="{FF2B5EF4-FFF2-40B4-BE49-F238E27FC236}">
                    <a16:creationId xmlns:a16="http://schemas.microsoft.com/office/drawing/2014/main" id="{0D8F689B-ABDF-43DF-856A-100150F1BA14}"/>
                  </a:ext>
                </a:extLst>
              </p14:cNvPr>
              <p14:cNvContentPartPr/>
              <p14:nvPr/>
            </p14:nvContentPartPr>
            <p14:xfrm>
              <a:off x="9488011" y="4513158"/>
              <a:ext cx="344160" cy="143280"/>
            </p14:xfrm>
          </p:contentPart>
        </mc:Choice>
        <mc:Fallback>
          <p:pic>
            <p:nvPicPr>
              <p:cNvPr id="267" name="墨迹 266">
                <a:extLst>
                  <a:ext uri="{FF2B5EF4-FFF2-40B4-BE49-F238E27FC236}">
                    <a16:creationId xmlns:a16="http://schemas.microsoft.com/office/drawing/2014/main" id="{0D8F689B-ABDF-43DF-856A-100150F1BA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9011" y="4504158"/>
                <a:ext cx="3618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6" name="墨迹 285">
                <a:extLst>
                  <a:ext uri="{FF2B5EF4-FFF2-40B4-BE49-F238E27FC236}">
                    <a16:creationId xmlns:a16="http://schemas.microsoft.com/office/drawing/2014/main" id="{6D574E7E-5E19-4E40-94F9-88C04115410B}"/>
                  </a:ext>
                </a:extLst>
              </p14:cNvPr>
              <p14:cNvContentPartPr/>
              <p14:nvPr/>
            </p14:nvContentPartPr>
            <p14:xfrm>
              <a:off x="8626531" y="5083758"/>
              <a:ext cx="1583280" cy="755280"/>
            </p14:xfrm>
          </p:contentPart>
        </mc:Choice>
        <mc:Fallback>
          <p:pic>
            <p:nvPicPr>
              <p:cNvPr id="286" name="墨迹 285">
                <a:extLst>
                  <a:ext uri="{FF2B5EF4-FFF2-40B4-BE49-F238E27FC236}">
                    <a16:creationId xmlns:a16="http://schemas.microsoft.com/office/drawing/2014/main" id="{6D574E7E-5E19-4E40-94F9-88C0411541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17531" y="5074758"/>
                <a:ext cx="16009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2" name="墨迹 321">
                <a:extLst>
                  <a:ext uri="{FF2B5EF4-FFF2-40B4-BE49-F238E27FC236}">
                    <a16:creationId xmlns:a16="http://schemas.microsoft.com/office/drawing/2014/main" id="{4938095D-DC21-4705-BBBC-A36D90E85CB8}"/>
                  </a:ext>
                </a:extLst>
              </p14:cNvPr>
              <p14:cNvContentPartPr/>
              <p14:nvPr/>
            </p14:nvContentPartPr>
            <p14:xfrm>
              <a:off x="5075491" y="4555278"/>
              <a:ext cx="1107720" cy="397080"/>
            </p14:xfrm>
          </p:contentPart>
        </mc:Choice>
        <mc:Fallback>
          <p:pic>
            <p:nvPicPr>
              <p:cNvPr id="322" name="墨迹 321">
                <a:extLst>
                  <a:ext uri="{FF2B5EF4-FFF2-40B4-BE49-F238E27FC236}">
                    <a16:creationId xmlns:a16="http://schemas.microsoft.com/office/drawing/2014/main" id="{4938095D-DC21-4705-BBBC-A36D90E85C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6491" y="4546278"/>
                <a:ext cx="11253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6" name="墨迹 445">
                <a:extLst>
                  <a:ext uri="{FF2B5EF4-FFF2-40B4-BE49-F238E27FC236}">
                    <a16:creationId xmlns:a16="http://schemas.microsoft.com/office/drawing/2014/main" id="{05896524-E117-43AE-AB61-2287515DA19A}"/>
                  </a:ext>
                </a:extLst>
              </p14:cNvPr>
              <p14:cNvContentPartPr/>
              <p14:nvPr/>
            </p14:nvContentPartPr>
            <p14:xfrm>
              <a:off x="4637731" y="4530078"/>
              <a:ext cx="4003200" cy="1636560"/>
            </p14:xfrm>
          </p:contentPart>
        </mc:Choice>
        <mc:Fallback>
          <p:pic>
            <p:nvPicPr>
              <p:cNvPr id="446" name="墨迹 445">
                <a:extLst>
                  <a:ext uri="{FF2B5EF4-FFF2-40B4-BE49-F238E27FC236}">
                    <a16:creationId xmlns:a16="http://schemas.microsoft.com/office/drawing/2014/main" id="{05896524-E117-43AE-AB61-2287515DA1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28731" y="4521078"/>
                <a:ext cx="4020840" cy="16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5" name="墨迹 484">
                <a:extLst>
                  <a:ext uri="{FF2B5EF4-FFF2-40B4-BE49-F238E27FC236}">
                    <a16:creationId xmlns:a16="http://schemas.microsoft.com/office/drawing/2014/main" id="{88B80718-E20F-4077-A178-4AF17BAAB726}"/>
                  </a:ext>
                </a:extLst>
              </p14:cNvPr>
              <p14:cNvContentPartPr/>
              <p14:nvPr/>
            </p14:nvContentPartPr>
            <p14:xfrm>
              <a:off x="9655771" y="2533518"/>
              <a:ext cx="1761840" cy="755640"/>
            </p14:xfrm>
          </p:contentPart>
        </mc:Choice>
        <mc:Fallback>
          <p:pic>
            <p:nvPicPr>
              <p:cNvPr id="485" name="墨迹 484">
                <a:extLst>
                  <a:ext uri="{FF2B5EF4-FFF2-40B4-BE49-F238E27FC236}">
                    <a16:creationId xmlns:a16="http://schemas.microsoft.com/office/drawing/2014/main" id="{88B80718-E20F-4077-A178-4AF17BAAB7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46771" y="2524518"/>
                <a:ext cx="177948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6" name="墨迹 485">
                <a:extLst>
                  <a:ext uri="{FF2B5EF4-FFF2-40B4-BE49-F238E27FC236}">
                    <a16:creationId xmlns:a16="http://schemas.microsoft.com/office/drawing/2014/main" id="{03C1B374-2CCD-46BB-AD34-92844BAAEA9C}"/>
                  </a:ext>
                </a:extLst>
              </p14:cNvPr>
              <p14:cNvContentPartPr/>
              <p14:nvPr/>
            </p14:nvContentPartPr>
            <p14:xfrm>
              <a:off x="6182851" y="4587678"/>
              <a:ext cx="1057320" cy="261360"/>
            </p14:xfrm>
          </p:contentPart>
        </mc:Choice>
        <mc:Fallback>
          <p:pic>
            <p:nvPicPr>
              <p:cNvPr id="486" name="墨迹 485">
                <a:extLst>
                  <a:ext uri="{FF2B5EF4-FFF2-40B4-BE49-F238E27FC236}">
                    <a16:creationId xmlns:a16="http://schemas.microsoft.com/office/drawing/2014/main" id="{03C1B374-2CCD-46BB-AD34-92844BAAEA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46851" y="4515678"/>
                <a:ext cx="1128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7" name="墨迹 486">
                <a:extLst>
                  <a:ext uri="{FF2B5EF4-FFF2-40B4-BE49-F238E27FC236}">
                    <a16:creationId xmlns:a16="http://schemas.microsoft.com/office/drawing/2014/main" id="{887B9DE4-4637-4E2B-92A5-040D5DC66F61}"/>
                  </a:ext>
                </a:extLst>
              </p14:cNvPr>
              <p14:cNvContentPartPr/>
              <p14:nvPr/>
            </p14:nvContentPartPr>
            <p14:xfrm>
              <a:off x="7066651" y="5133798"/>
              <a:ext cx="886320" cy="286920"/>
            </p14:xfrm>
          </p:contentPart>
        </mc:Choice>
        <mc:Fallback>
          <p:pic>
            <p:nvPicPr>
              <p:cNvPr id="487" name="墨迹 486">
                <a:extLst>
                  <a:ext uri="{FF2B5EF4-FFF2-40B4-BE49-F238E27FC236}">
                    <a16:creationId xmlns:a16="http://schemas.microsoft.com/office/drawing/2014/main" id="{887B9DE4-4637-4E2B-92A5-040D5DC66F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30651" y="5061798"/>
                <a:ext cx="9579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1" name="墨迹 490">
                <a:extLst>
                  <a:ext uri="{FF2B5EF4-FFF2-40B4-BE49-F238E27FC236}">
                    <a16:creationId xmlns:a16="http://schemas.microsoft.com/office/drawing/2014/main" id="{6102CC2F-6F0C-4149-9DF4-6C7C7921ED55}"/>
                  </a:ext>
                </a:extLst>
              </p14:cNvPr>
              <p14:cNvContentPartPr/>
              <p14:nvPr/>
            </p14:nvContentPartPr>
            <p14:xfrm>
              <a:off x="5679211" y="6283278"/>
              <a:ext cx="185040" cy="156600"/>
            </p14:xfrm>
          </p:contentPart>
        </mc:Choice>
        <mc:Fallback>
          <p:pic>
            <p:nvPicPr>
              <p:cNvPr id="491" name="墨迹 490">
                <a:extLst>
                  <a:ext uri="{FF2B5EF4-FFF2-40B4-BE49-F238E27FC236}">
                    <a16:creationId xmlns:a16="http://schemas.microsoft.com/office/drawing/2014/main" id="{6102CC2F-6F0C-4149-9DF4-6C7C7921ED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70211" y="6274278"/>
                <a:ext cx="2026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4" name="墨迹 493">
                <a:extLst>
                  <a:ext uri="{FF2B5EF4-FFF2-40B4-BE49-F238E27FC236}">
                    <a16:creationId xmlns:a16="http://schemas.microsoft.com/office/drawing/2014/main" id="{7BA67E58-145C-46E0-9EE0-3BE3DDD960B7}"/>
                  </a:ext>
                </a:extLst>
              </p14:cNvPr>
              <p14:cNvContentPartPr/>
              <p14:nvPr/>
            </p14:nvContentPartPr>
            <p14:xfrm>
              <a:off x="6140731" y="6400638"/>
              <a:ext cx="297000" cy="193320"/>
            </p14:xfrm>
          </p:contentPart>
        </mc:Choice>
        <mc:Fallback>
          <p:pic>
            <p:nvPicPr>
              <p:cNvPr id="494" name="墨迹 493">
                <a:extLst>
                  <a:ext uri="{FF2B5EF4-FFF2-40B4-BE49-F238E27FC236}">
                    <a16:creationId xmlns:a16="http://schemas.microsoft.com/office/drawing/2014/main" id="{7BA67E58-145C-46E0-9EE0-3BE3DDD960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31731" y="6391638"/>
                <a:ext cx="314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0" name="墨迹 499">
                <a:extLst>
                  <a:ext uri="{FF2B5EF4-FFF2-40B4-BE49-F238E27FC236}">
                    <a16:creationId xmlns:a16="http://schemas.microsoft.com/office/drawing/2014/main" id="{AECC8DB6-415A-4145-B18F-F92C2F6CD328}"/>
                  </a:ext>
                </a:extLst>
              </p14:cNvPr>
              <p14:cNvContentPartPr/>
              <p14:nvPr/>
            </p14:nvContentPartPr>
            <p14:xfrm>
              <a:off x="6702691" y="6308478"/>
              <a:ext cx="428400" cy="277200"/>
            </p14:xfrm>
          </p:contentPart>
        </mc:Choice>
        <mc:Fallback>
          <p:pic>
            <p:nvPicPr>
              <p:cNvPr id="500" name="墨迹 499">
                <a:extLst>
                  <a:ext uri="{FF2B5EF4-FFF2-40B4-BE49-F238E27FC236}">
                    <a16:creationId xmlns:a16="http://schemas.microsoft.com/office/drawing/2014/main" id="{AECC8DB6-415A-4145-B18F-F92C2F6CD3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93691" y="6299478"/>
                <a:ext cx="44604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223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0EA8639-0DD8-4427-B6BC-5BB89DAE7F51}"/>
                  </a:ext>
                </a:extLst>
              </p14:cNvPr>
              <p14:cNvContentPartPr/>
              <p14:nvPr/>
            </p14:nvContentPartPr>
            <p14:xfrm>
              <a:off x="2432731" y="1439478"/>
              <a:ext cx="1938240" cy="12704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0EA8639-0DD8-4427-B6BC-5BB89DAE7F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3731" y="1430478"/>
                <a:ext cx="195588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854BF726-143A-4F09-B65A-FCB6A168C040}"/>
                  </a:ext>
                </a:extLst>
              </p14:cNvPr>
              <p14:cNvContentPartPr/>
              <p14:nvPr/>
            </p14:nvContentPartPr>
            <p14:xfrm>
              <a:off x="2693731" y="2205558"/>
              <a:ext cx="167400" cy="345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854BF726-143A-4F09-B65A-FCB6A168C0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4731" y="2196558"/>
                <a:ext cx="185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13824AD9-A65E-4C81-93B4-E8F3F24029B5}"/>
                  </a:ext>
                </a:extLst>
              </p14:cNvPr>
              <p14:cNvContentPartPr/>
              <p14:nvPr/>
            </p14:nvContentPartPr>
            <p14:xfrm>
              <a:off x="5343691" y="1375758"/>
              <a:ext cx="2324160" cy="230724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13824AD9-A65E-4C81-93B4-E8F3F24029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691" y="1366758"/>
                <a:ext cx="2341800" cy="23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5A4233BE-D146-47A9-B9EF-1AA98721702A}"/>
                  </a:ext>
                </a:extLst>
              </p14:cNvPr>
              <p14:cNvContentPartPr/>
              <p14:nvPr/>
            </p14:nvContentPartPr>
            <p14:xfrm>
              <a:off x="2541811" y="1825398"/>
              <a:ext cx="1838160" cy="19857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5A4233BE-D146-47A9-B9EF-1AA9872170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2811" y="1816398"/>
                <a:ext cx="1855800" cy="20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9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89C971-1ED9-4D15-8D46-EB581B92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C6CB2443-DDF7-4E67-9E49-B0AF1720E731}"/>
                  </a:ext>
                </a:extLst>
              </p14:cNvPr>
              <p14:cNvContentPartPr/>
              <p14:nvPr/>
            </p14:nvContentPartPr>
            <p14:xfrm>
              <a:off x="3115651" y="1057158"/>
              <a:ext cx="4336920" cy="44820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C6CB2443-DDF7-4E67-9E49-B0AF1720E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651" y="1048158"/>
                <a:ext cx="435456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4A2B3648-66BB-4A80-AD47-955A5CA270E9}"/>
                  </a:ext>
                </a:extLst>
              </p14:cNvPr>
              <p14:cNvContentPartPr/>
              <p14:nvPr/>
            </p14:nvContentPartPr>
            <p14:xfrm>
              <a:off x="6006451" y="1585638"/>
              <a:ext cx="587520" cy="5040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4A2B3648-66BB-4A80-AD47-955A5CA27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7451" y="1576638"/>
                <a:ext cx="605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37304D39-4E06-40CC-8CBA-3F7752A1BE28}"/>
                  </a:ext>
                </a:extLst>
              </p14:cNvPr>
              <p14:cNvContentPartPr/>
              <p14:nvPr/>
            </p14:nvContentPartPr>
            <p14:xfrm>
              <a:off x="6023371" y="1828638"/>
              <a:ext cx="126000" cy="71352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37304D39-4E06-40CC-8CBA-3F7752A1BE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4371" y="1819638"/>
                <a:ext cx="14364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AA0ADAAB-E9E6-47D4-A057-C5FB632B03F3}"/>
                  </a:ext>
                </a:extLst>
              </p14:cNvPr>
              <p14:cNvContentPartPr/>
              <p14:nvPr/>
            </p14:nvContentPartPr>
            <p14:xfrm>
              <a:off x="5889091" y="2667798"/>
              <a:ext cx="478440" cy="38628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AA0ADAAB-E9E6-47D4-A057-C5FB632B03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0091" y="2658798"/>
                <a:ext cx="496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4C23C840-528E-41CE-B26B-C14E124CDA22}"/>
                  </a:ext>
                </a:extLst>
              </p14:cNvPr>
              <p14:cNvContentPartPr/>
              <p14:nvPr/>
            </p14:nvContentPartPr>
            <p14:xfrm>
              <a:off x="6954331" y="1568718"/>
              <a:ext cx="459360" cy="89928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4C23C840-528E-41CE-B26B-C14E124CDA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5331" y="1559718"/>
                <a:ext cx="47700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1B51EC04-41BA-46AB-9B76-6068BAA7BC98}"/>
                  </a:ext>
                </a:extLst>
              </p14:cNvPr>
              <p14:cNvContentPartPr/>
              <p14:nvPr/>
            </p14:nvContentPartPr>
            <p14:xfrm>
              <a:off x="7029931" y="2625678"/>
              <a:ext cx="545760" cy="36108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1B51EC04-41BA-46AB-9B76-6068BAA7BC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0931" y="2616678"/>
                <a:ext cx="5634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D4609034-C7B6-4881-96A8-E9D35088D974}"/>
                  </a:ext>
                </a:extLst>
              </p14:cNvPr>
              <p14:cNvContentPartPr/>
              <p14:nvPr/>
            </p14:nvContentPartPr>
            <p14:xfrm>
              <a:off x="1300171" y="2005038"/>
              <a:ext cx="1661400" cy="217908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D4609034-C7B6-4881-96A8-E9D35088D9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1171" y="1996038"/>
                <a:ext cx="1679040" cy="21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139CB7FF-3050-4DA7-BFA1-FB3CD59ED79D}"/>
                  </a:ext>
                </a:extLst>
              </p14:cNvPr>
              <p14:cNvContentPartPr/>
              <p14:nvPr/>
            </p14:nvContentPartPr>
            <p14:xfrm>
              <a:off x="2147611" y="2818638"/>
              <a:ext cx="3322440" cy="198864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139CB7FF-3050-4DA7-BFA1-FB3CD59ED7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8611" y="2809638"/>
                <a:ext cx="3340080" cy="20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39E520CA-009D-4FD2-B653-1C225A359F1E}"/>
                  </a:ext>
                </a:extLst>
              </p14:cNvPr>
              <p14:cNvContentPartPr/>
              <p14:nvPr/>
            </p14:nvContentPartPr>
            <p14:xfrm>
              <a:off x="3607411" y="4520718"/>
              <a:ext cx="103680" cy="288720"/>
            </p14:xfrm>
          </p:contentPart>
        </mc:Choice>
        <mc:Fallback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39E520CA-009D-4FD2-B653-1C225A359F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8411" y="4511718"/>
                <a:ext cx="1213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1E80C99C-AAB4-4C81-92E0-0D8508267713}"/>
                  </a:ext>
                </a:extLst>
              </p14:cNvPr>
              <p14:cNvContentPartPr/>
              <p14:nvPr/>
            </p14:nvContentPartPr>
            <p14:xfrm>
              <a:off x="6491731" y="3246678"/>
              <a:ext cx="2308680" cy="50544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1E80C99C-AAB4-4C81-92E0-0D85082677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2731" y="3237678"/>
                <a:ext cx="23263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EC5109E1-6558-4136-988E-4B922BFF6052}"/>
                  </a:ext>
                </a:extLst>
              </p14:cNvPr>
              <p14:cNvContentPartPr/>
              <p14:nvPr/>
            </p14:nvContentPartPr>
            <p14:xfrm>
              <a:off x="6700891" y="4186278"/>
              <a:ext cx="723600" cy="63684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EC5109E1-6558-4136-988E-4B922BFF60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91891" y="4177278"/>
                <a:ext cx="74124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A3558AC1-C9A7-452A-A2A7-195D749A2A73}"/>
                  </a:ext>
                </a:extLst>
              </p14:cNvPr>
              <p14:cNvContentPartPr/>
              <p14:nvPr/>
            </p14:nvContentPartPr>
            <p14:xfrm>
              <a:off x="7413691" y="4371678"/>
              <a:ext cx="723600" cy="435600"/>
            </p14:xfrm>
          </p:contentPart>
        </mc:Choice>
        <mc:Fallback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A3558AC1-C9A7-452A-A2A7-195D749A2A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4691" y="4362678"/>
                <a:ext cx="7412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F47C411B-24B1-4EE7-9372-664CE0924831}"/>
                  </a:ext>
                </a:extLst>
              </p14:cNvPr>
              <p14:cNvContentPartPr/>
              <p14:nvPr/>
            </p14:nvContentPartPr>
            <p14:xfrm>
              <a:off x="8126491" y="4355838"/>
              <a:ext cx="723600" cy="43560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F47C411B-24B1-4EE7-9372-664CE09248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17491" y="4346838"/>
                <a:ext cx="7412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E16BAB25-6113-41AC-AFC9-AE77EA01CFE5}"/>
                  </a:ext>
                </a:extLst>
              </p14:cNvPr>
              <p14:cNvContentPartPr/>
              <p14:nvPr/>
            </p14:nvContentPartPr>
            <p14:xfrm>
              <a:off x="8850091" y="4355838"/>
              <a:ext cx="723600" cy="435600"/>
            </p14:xfrm>
          </p:contentPart>
        </mc:Choice>
        <mc:Fallback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E16BAB25-6113-41AC-AFC9-AE77EA01CF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41091" y="4346838"/>
                <a:ext cx="7412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555C1C05-8B59-409E-B99F-E780ADB84D86}"/>
                  </a:ext>
                </a:extLst>
              </p14:cNvPr>
              <p14:cNvContentPartPr/>
              <p14:nvPr/>
            </p14:nvContentPartPr>
            <p14:xfrm>
              <a:off x="9573691" y="4355838"/>
              <a:ext cx="723600" cy="43560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555C1C05-8B59-409E-B99F-E780ADB84D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64691" y="4346838"/>
                <a:ext cx="7412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32DCC330-B671-4C73-84C1-C184D73F88D3}"/>
                  </a:ext>
                </a:extLst>
              </p14:cNvPr>
              <p14:cNvContentPartPr/>
              <p14:nvPr/>
            </p14:nvContentPartPr>
            <p14:xfrm>
              <a:off x="7667491" y="4077198"/>
              <a:ext cx="168120" cy="252360"/>
            </p14:xfrm>
          </p:contentPart>
        </mc:Choice>
        <mc:Fallback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32DCC330-B671-4C73-84C1-C184D73F88D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58491" y="4068198"/>
                <a:ext cx="185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0EF45759-5D0A-40E3-B2D4-5C7B300BF07B}"/>
                  </a:ext>
                </a:extLst>
              </p14:cNvPr>
              <p14:cNvContentPartPr/>
              <p14:nvPr/>
            </p14:nvContentPartPr>
            <p14:xfrm>
              <a:off x="8480731" y="4092678"/>
              <a:ext cx="244080" cy="186480"/>
            </p14:xfrm>
          </p:contentPart>
        </mc:Choice>
        <mc:Fallback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0EF45759-5D0A-40E3-B2D4-5C7B300BF07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71731" y="4083678"/>
                <a:ext cx="261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387DE9BD-CB3E-461D-A79E-30561FAAEA52}"/>
                  </a:ext>
                </a:extLst>
              </p14:cNvPr>
              <p14:cNvContentPartPr/>
              <p14:nvPr/>
            </p14:nvContentPartPr>
            <p14:xfrm>
              <a:off x="9102091" y="4085478"/>
              <a:ext cx="160920" cy="25272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387DE9BD-CB3E-461D-A79E-30561FAAEA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93091" y="4076478"/>
                <a:ext cx="178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F5BAFD4B-B533-4E6A-89A4-4E28CAF58E5D}"/>
                  </a:ext>
                </a:extLst>
              </p14:cNvPr>
              <p14:cNvContentPartPr/>
              <p14:nvPr/>
            </p14:nvContentPartPr>
            <p14:xfrm>
              <a:off x="9731371" y="4009878"/>
              <a:ext cx="257400" cy="285480"/>
            </p14:xfrm>
          </p:contentPart>
        </mc:Choice>
        <mc:Fallback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F5BAFD4B-B533-4E6A-89A4-4E28CAF58E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22371" y="4000878"/>
                <a:ext cx="275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5BE82569-8E97-47D2-8A95-841D250DDB7F}"/>
                  </a:ext>
                </a:extLst>
              </p14:cNvPr>
              <p14:cNvContentPartPr/>
              <p14:nvPr/>
            </p14:nvContentPartPr>
            <p14:xfrm>
              <a:off x="6694411" y="4823838"/>
              <a:ext cx="487080" cy="578880"/>
            </p14:xfrm>
          </p:contentPart>
        </mc:Choice>
        <mc:Fallback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5BE82569-8E97-47D2-8A95-841D250DDB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5411" y="4814838"/>
                <a:ext cx="5047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A87E7A74-A746-4CBB-91B8-FA55CC178C91}"/>
                  </a:ext>
                </a:extLst>
              </p14:cNvPr>
              <p14:cNvContentPartPr/>
              <p14:nvPr/>
            </p14:nvContentPartPr>
            <p14:xfrm>
              <a:off x="7214251" y="5587038"/>
              <a:ext cx="520920" cy="302400"/>
            </p14:xfrm>
          </p:contentPart>
        </mc:Choice>
        <mc:Fallback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A87E7A74-A746-4CBB-91B8-FA55CC178C9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05251" y="5578038"/>
                <a:ext cx="538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4" name="墨迹 223">
                <a:extLst>
                  <a:ext uri="{FF2B5EF4-FFF2-40B4-BE49-F238E27FC236}">
                    <a16:creationId xmlns:a16="http://schemas.microsoft.com/office/drawing/2014/main" id="{C1C8BC65-2A66-49CF-9887-AB3EE136353B}"/>
                  </a:ext>
                </a:extLst>
              </p14:cNvPr>
              <p14:cNvContentPartPr/>
              <p14:nvPr/>
            </p14:nvContentPartPr>
            <p14:xfrm>
              <a:off x="7709251" y="5694678"/>
              <a:ext cx="278640" cy="230040"/>
            </p14:xfrm>
          </p:contentPart>
        </mc:Choice>
        <mc:Fallback>
          <p:pic>
            <p:nvPicPr>
              <p:cNvPr id="224" name="墨迹 223">
                <a:extLst>
                  <a:ext uri="{FF2B5EF4-FFF2-40B4-BE49-F238E27FC236}">
                    <a16:creationId xmlns:a16="http://schemas.microsoft.com/office/drawing/2014/main" id="{C1C8BC65-2A66-49CF-9887-AB3EE13635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00251" y="5685678"/>
                <a:ext cx="2962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734FC1DB-5537-4A69-A7B8-133408A84A6F}"/>
                  </a:ext>
                </a:extLst>
              </p14:cNvPr>
              <p14:cNvContentPartPr/>
              <p14:nvPr/>
            </p14:nvContentPartPr>
            <p14:xfrm>
              <a:off x="8431051" y="5423598"/>
              <a:ext cx="721800" cy="356760"/>
            </p14:xfrm>
          </p:contentPart>
        </mc:Choice>
        <mc:Fallback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734FC1DB-5537-4A69-A7B8-133408A84A6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22051" y="5414598"/>
                <a:ext cx="7394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5" name="墨迹 254">
                <a:extLst>
                  <a:ext uri="{FF2B5EF4-FFF2-40B4-BE49-F238E27FC236}">
                    <a16:creationId xmlns:a16="http://schemas.microsoft.com/office/drawing/2014/main" id="{96B6A848-DDA3-4B42-9197-116FA0EA6CBE}"/>
                  </a:ext>
                </a:extLst>
              </p14:cNvPr>
              <p14:cNvContentPartPr/>
              <p14:nvPr/>
            </p14:nvContentPartPr>
            <p14:xfrm>
              <a:off x="9320251" y="5368878"/>
              <a:ext cx="1452960" cy="411480"/>
            </p14:xfrm>
          </p:contentPart>
        </mc:Choice>
        <mc:Fallback>
          <p:pic>
            <p:nvPicPr>
              <p:cNvPr id="255" name="墨迹 254">
                <a:extLst>
                  <a:ext uri="{FF2B5EF4-FFF2-40B4-BE49-F238E27FC236}">
                    <a16:creationId xmlns:a16="http://schemas.microsoft.com/office/drawing/2014/main" id="{96B6A848-DDA3-4B42-9197-116FA0EA6CB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11251" y="5359878"/>
                <a:ext cx="14706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3" name="墨迹 292">
                <a:extLst>
                  <a:ext uri="{FF2B5EF4-FFF2-40B4-BE49-F238E27FC236}">
                    <a16:creationId xmlns:a16="http://schemas.microsoft.com/office/drawing/2014/main" id="{B70B6965-F28E-43D0-A609-A5E4A13706E9}"/>
                  </a:ext>
                </a:extLst>
              </p14:cNvPr>
              <p14:cNvContentPartPr/>
              <p14:nvPr/>
            </p14:nvContentPartPr>
            <p14:xfrm>
              <a:off x="8976091" y="3061998"/>
              <a:ext cx="2686320" cy="511920"/>
            </p14:xfrm>
          </p:contentPart>
        </mc:Choice>
        <mc:Fallback>
          <p:pic>
            <p:nvPicPr>
              <p:cNvPr id="293" name="墨迹 292">
                <a:extLst>
                  <a:ext uri="{FF2B5EF4-FFF2-40B4-BE49-F238E27FC236}">
                    <a16:creationId xmlns:a16="http://schemas.microsoft.com/office/drawing/2014/main" id="{B70B6965-F28E-43D0-A609-A5E4A13706E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967091" y="3052998"/>
                <a:ext cx="27039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4" name="墨迹 293">
                <a:extLst>
                  <a:ext uri="{FF2B5EF4-FFF2-40B4-BE49-F238E27FC236}">
                    <a16:creationId xmlns:a16="http://schemas.microsoft.com/office/drawing/2014/main" id="{3E846D6C-9093-4DA0-8EEE-39D7A7216C1C}"/>
                  </a:ext>
                </a:extLst>
              </p14:cNvPr>
              <p14:cNvContentPartPr/>
              <p14:nvPr/>
            </p14:nvContentPartPr>
            <p14:xfrm>
              <a:off x="3548371" y="4839318"/>
              <a:ext cx="1703520" cy="144000"/>
            </p14:xfrm>
          </p:contentPart>
        </mc:Choice>
        <mc:Fallback>
          <p:pic>
            <p:nvPicPr>
              <p:cNvPr id="294" name="墨迹 293">
                <a:extLst>
                  <a:ext uri="{FF2B5EF4-FFF2-40B4-BE49-F238E27FC236}">
                    <a16:creationId xmlns:a16="http://schemas.microsoft.com/office/drawing/2014/main" id="{3E846D6C-9093-4DA0-8EEE-39D7A7216C1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39371" y="4830318"/>
                <a:ext cx="1721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2" name="墨迹 361">
                <a:extLst>
                  <a:ext uri="{FF2B5EF4-FFF2-40B4-BE49-F238E27FC236}">
                    <a16:creationId xmlns:a16="http://schemas.microsoft.com/office/drawing/2014/main" id="{36118924-D7A1-4714-939D-04220FE4A429}"/>
                  </a:ext>
                </a:extLst>
              </p14:cNvPr>
              <p14:cNvContentPartPr/>
              <p14:nvPr/>
            </p14:nvContentPartPr>
            <p14:xfrm>
              <a:off x="3405811" y="5167638"/>
              <a:ext cx="2374560" cy="806760"/>
            </p14:xfrm>
          </p:contentPart>
        </mc:Choice>
        <mc:Fallback>
          <p:pic>
            <p:nvPicPr>
              <p:cNvPr id="362" name="墨迹 361">
                <a:extLst>
                  <a:ext uri="{FF2B5EF4-FFF2-40B4-BE49-F238E27FC236}">
                    <a16:creationId xmlns:a16="http://schemas.microsoft.com/office/drawing/2014/main" id="{36118924-D7A1-4714-939D-04220FE4A42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96811" y="5158638"/>
                <a:ext cx="239220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2" name="墨迹 421">
                <a:extLst>
                  <a:ext uri="{FF2B5EF4-FFF2-40B4-BE49-F238E27FC236}">
                    <a16:creationId xmlns:a16="http://schemas.microsoft.com/office/drawing/2014/main" id="{EC6D9F2C-5D4C-4E1A-88C6-2E7AA69F6B49}"/>
                  </a:ext>
                </a:extLst>
              </p14:cNvPr>
              <p14:cNvContentPartPr/>
              <p14:nvPr/>
            </p14:nvContentPartPr>
            <p14:xfrm>
              <a:off x="8330251" y="5770278"/>
              <a:ext cx="2802240" cy="597960"/>
            </p14:xfrm>
          </p:contentPart>
        </mc:Choice>
        <mc:Fallback>
          <p:pic>
            <p:nvPicPr>
              <p:cNvPr id="422" name="墨迹 421">
                <a:extLst>
                  <a:ext uri="{FF2B5EF4-FFF2-40B4-BE49-F238E27FC236}">
                    <a16:creationId xmlns:a16="http://schemas.microsoft.com/office/drawing/2014/main" id="{EC6D9F2C-5D4C-4E1A-88C6-2E7AA69F6B4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321251" y="5761278"/>
                <a:ext cx="2819880" cy="6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74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219A-1639-453A-B1FA-4C70C2D4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数组的使用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16D2907-6C60-4B50-B95B-9796280DE567}"/>
                  </a:ext>
                </a:extLst>
              </p14:cNvPr>
              <p14:cNvContentPartPr/>
              <p14:nvPr/>
            </p14:nvContentPartPr>
            <p14:xfrm>
              <a:off x="989851" y="1660878"/>
              <a:ext cx="614880" cy="520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16D2907-6C60-4B50-B95B-9796280DE5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851" y="1651878"/>
                <a:ext cx="6325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E0E89F2-46C4-435E-94B0-2FDABD9B1FF9}"/>
                  </a:ext>
                </a:extLst>
              </p14:cNvPr>
              <p14:cNvContentPartPr/>
              <p14:nvPr/>
            </p14:nvContentPartPr>
            <p14:xfrm>
              <a:off x="1107211" y="2625678"/>
              <a:ext cx="612720" cy="3780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E0E89F2-46C4-435E-94B0-2FDABD9B1F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211" y="2616678"/>
                <a:ext cx="630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7535F35-7EE3-4164-AAF6-F77E338EC128}"/>
                  </a:ext>
                </a:extLst>
              </p14:cNvPr>
              <p14:cNvContentPartPr/>
              <p14:nvPr/>
            </p14:nvContentPartPr>
            <p14:xfrm>
              <a:off x="1887691" y="2810358"/>
              <a:ext cx="25200" cy="842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7535F35-7EE3-4164-AAF6-F77E338EC1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8691" y="2801358"/>
                <a:ext cx="428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97AAF751-6945-442A-A966-F1E9828D9155}"/>
                  </a:ext>
                </a:extLst>
              </p14:cNvPr>
              <p14:cNvContentPartPr/>
              <p14:nvPr/>
            </p14:nvContentPartPr>
            <p14:xfrm>
              <a:off x="2164531" y="2550078"/>
              <a:ext cx="2743560" cy="52920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97AAF751-6945-442A-A966-F1E9828D91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5531" y="2541078"/>
                <a:ext cx="27612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7B0D0EF3-8EA0-4470-80BF-3CB3572A24BC}"/>
                  </a:ext>
                </a:extLst>
              </p14:cNvPr>
              <p14:cNvContentPartPr/>
              <p14:nvPr/>
            </p14:nvContentPartPr>
            <p14:xfrm>
              <a:off x="1895971" y="1887678"/>
              <a:ext cx="67320" cy="504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7B0D0EF3-8EA0-4470-80BF-3CB3572A24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6971" y="1878678"/>
                <a:ext cx="84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953D2CD9-D57B-4FDA-A384-C5DA1FD2CAFE}"/>
                  </a:ext>
                </a:extLst>
              </p14:cNvPr>
              <p14:cNvContentPartPr/>
              <p14:nvPr/>
            </p14:nvContentPartPr>
            <p14:xfrm>
              <a:off x="2171371" y="1644318"/>
              <a:ext cx="3281760" cy="58752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953D2CD9-D57B-4FDA-A384-C5DA1FD2CA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2371" y="1635318"/>
                <a:ext cx="32994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597024EC-298D-497A-B674-9C8455B7EE4E}"/>
                  </a:ext>
                </a:extLst>
              </p14:cNvPr>
              <p14:cNvContentPartPr/>
              <p14:nvPr/>
            </p14:nvContentPartPr>
            <p14:xfrm>
              <a:off x="6677491" y="1853838"/>
              <a:ext cx="361080" cy="33696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597024EC-298D-497A-B674-9C8455B7EE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8491" y="1844838"/>
                <a:ext cx="3787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DF27917E-5738-4B93-AF39-D76A29968C2B}"/>
                  </a:ext>
                </a:extLst>
              </p14:cNvPr>
              <p14:cNvContentPartPr/>
              <p14:nvPr/>
            </p14:nvContentPartPr>
            <p14:xfrm>
              <a:off x="7474531" y="1837278"/>
              <a:ext cx="1271160" cy="34416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DF27917E-5738-4B93-AF39-D76A29968C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65531" y="1828278"/>
                <a:ext cx="12888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31FA9941-DF85-40CC-90A2-C05106CB44E4}"/>
                  </a:ext>
                </a:extLst>
              </p14:cNvPr>
              <p14:cNvContentPartPr/>
              <p14:nvPr/>
            </p14:nvContentPartPr>
            <p14:xfrm>
              <a:off x="6618811" y="2432718"/>
              <a:ext cx="2114640" cy="13932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31FA9941-DF85-40CC-90A2-C05106CB44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09811" y="2423718"/>
                <a:ext cx="21322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278A02FB-1A56-4F62-A798-B192F8BDED0C}"/>
                  </a:ext>
                </a:extLst>
              </p14:cNvPr>
              <p14:cNvContentPartPr/>
              <p14:nvPr/>
            </p14:nvContentPartPr>
            <p14:xfrm>
              <a:off x="6904291" y="2802078"/>
              <a:ext cx="2164680" cy="444960"/>
            </p14:xfrm>
          </p:contentPart>
        </mc:Choice>
        <mc:Fallback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278A02FB-1A56-4F62-A798-B192F8BDED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5291" y="2793078"/>
                <a:ext cx="21823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131FEDA6-6FD6-4989-8AD8-FF0D2F5915C5}"/>
                  </a:ext>
                </a:extLst>
              </p14:cNvPr>
              <p14:cNvContentPartPr/>
              <p14:nvPr/>
            </p14:nvContentPartPr>
            <p14:xfrm>
              <a:off x="7994731" y="2188278"/>
              <a:ext cx="92520" cy="4356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131FEDA6-6FD6-4989-8AD8-FF0D2F591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85731" y="2179278"/>
                <a:ext cx="110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C3ED6DFA-C377-4AE3-921D-DDA484DBEF58}"/>
                  </a:ext>
                </a:extLst>
              </p14:cNvPr>
              <p14:cNvContentPartPr/>
              <p14:nvPr/>
            </p14:nvContentPartPr>
            <p14:xfrm>
              <a:off x="8439331" y="2189358"/>
              <a:ext cx="134640" cy="6768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C3ED6DFA-C377-4AE3-921D-DDA484DBEF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30331" y="2180358"/>
                <a:ext cx="1522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B27FD528-4A0C-4FE2-A6B2-291CDA46FEA0}"/>
                  </a:ext>
                </a:extLst>
              </p14:cNvPr>
              <p14:cNvContentPartPr/>
              <p14:nvPr/>
            </p14:nvContentPartPr>
            <p14:xfrm>
              <a:off x="7909771" y="1124118"/>
              <a:ext cx="420840" cy="285480"/>
            </p14:xfrm>
          </p:contentPart>
        </mc:Choice>
        <mc:Fallback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B27FD528-4A0C-4FE2-A6B2-291CDA46FE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00771" y="1115118"/>
                <a:ext cx="438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01FF9EC2-AA8F-4DC5-A80F-533A0E0A3A8B}"/>
                  </a:ext>
                </a:extLst>
              </p14:cNvPr>
              <p14:cNvContentPartPr/>
              <p14:nvPr/>
            </p14:nvContentPartPr>
            <p14:xfrm>
              <a:off x="8523211" y="1040238"/>
              <a:ext cx="1082520" cy="335880"/>
            </p14:xfrm>
          </p:contentPart>
        </mc:Choice>
        <mc:Fallback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01FF9EC2-AA8F-4DC5-A80F-533A0E0A3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14211" y="1031238"/>
                <a:ext cx="1100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DF209761-325F-42A1-A72C-03D5E522A829}"/>
                  </a:ext>
                </a:extLst>
              </p14:cNvPr>
              <p14:cNvContentPartPr/>
              <p14:nvPr/>
            </p14:nvContentPartPr>
            <p14:xfrm>
              <a:off x="7482811" y="2231478"/>
              <a:ext cx="420120" cy="43560"/>
            </p14:xfrm>
          </p:contentPart>
        </mc:Choice>
        <mc:Fallback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DF209761-325F-42A1-A72C-03D5E522A8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73811" y="2222478"/>
                <a:ext cx="4377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86E95F31-F98D-41EF-ABAD-D11ADA35A3D1}"/>
                  </a:ext>
                </a:extLst>
              </p14:cNvPr>
              <p14:cNvContentPartPr/>
              <p14:nvPr/>
            </p14:nvContentPartPr>
            <p14:xfrm>
              <a:off x="7382371" y="1124118"/>
              <a:ext cx="478440" cy="772200"/>
            </p14:xfrm>
          </p:contentPart>
        </mc:Choice>
        <mc:Fallback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86E95F31-F98D-41EF-ABAD-D11ADA35A3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73371" y="1115118"/>
                <a:ext cx="49608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C8A9B0C0-0E22-4074-A133-E2C46EB02BBC}"/>
                  </a:ext>
                </a:extLst>
              </p14:cNvPr>
              <p14:cNvContentPartPr/>
              <p14:nvPr/>
            </p14:nvContentPartPr>
            <p14:xfrm>
              <a:off x="8204611" y="2163438"/>
              <a:ext cx="184680" cy="5148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C8A9B0C0-0E22-4074-A133-E2C46EB02B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95611" y="2154438"/>
                <a:ext cx="202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396B937C-F581-4CA9-912D-1397F9C92484}"/>
                  </a:ext>
                </a:extLst>
              </p14:cNvPr>
              <p14:cNvContentPartPr/>
              <p14:nvPr/>
            </p14:nvContentPartPr>
            <p14:xfrm>
              <a:off x="8103811" y="1434438"/>
              <a:ext cx="142920" cy="33588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396B937C-F581-4CA9-912D-1397F9C9248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94811" y="1425438"/>
                <a:ext cx="1605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4" name="墨迹 223">
                <a:extLst>
                  <a:ext uri="{FF2B5EF4-FFF2-40B4-BE49-F238E27FC236}">
                    <a16:creationId xmlns:a16="http://schemas.microsoft.com/office/drawing/2014/main" id="{4D93840C-B728-4F5B-BE7D-AC6A8DC3FA97}"/>
                  </a:ext>
                </a:extLst>
              </p14:cNvPr>
              <p14:cNvContentPartPr/>
              <p14:nvPr/>
            </p14:nvContentPartPr>
            <p14:xfrm>
              <a:off x="7943611" y="687798"/>
              <a:ext cx="1032840" cy="352800"/>
            </p14:xfrm>
          </p:contentPart>
        </mc:Choice>
        <mc:Fallback>
          <p:pic>
            <p:nvPicPr>
              <p:cNvPr id="224" name="墨迹 223">
                <a:extLst>
                  <a:ext uri="{FF2B5EF4-FFF2-40B4-BE49-F238E27FC236}">
                    <a16:creationId xmlns:a16="http://schemas.microsoft.com/office/drawing/2014/main" id="{4D93840C-B728-4F5B-BE7D-AC6A8DC3FA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34611" y="678798"/>
                <a:ext cx="1050480" cy="370440"/>
              </a:xfrm>
              <a:prstGeom prst="rect">
                <a:avLst/>
              </a:prstGeom>
            </p:spPr>
          </p:pic>
        </mc:Fallback>
      </mc:AlternateContent>
      <p:pic>
        <p:nvPicPr>
          <p:cNvPr id="225" name="图片 224">
            <a:extLst>
              <a:ext uri="{FF2B5EF4-FFF2-40B4-BE49-F238E27FC236}">
                <a16:creationId xmlns:a16="http://schemas.microsoft.com/office/drawing/2014/main" id="{4B03DF12-E3D2-43B8-9D3A-60D1827A210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38200" y="3766878"/>
            <a:ext cx="4733333" cy="4380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8" name="墨迹 227">
                <a:extLst>
                  <a:ext uri="{FF2B5EF4-FFF2-40B4-BE49-F238E27FC236}">
                    <a16:creationId xmlns:a16="http://schemas.microsoft.com/office/drawing/2014/main" id="{70050220-6A28-4DE5-A553-645349B47398}"/>
                  </a:ext>
                </a:extLst>
              </p14:cNvPr>
              <p14:cNvContentPartPr/>
              <p14:nvPr/>
            </p14:nvContentPartPr>
            <p14:xfrm>
              <a:off x="2466211" y="4336398"/>
              <a:ext cx="109440" cy="101880"/>
            </p14:xfrm>
          </p:contentPart>
        </mc:Choice>
        <mc:Fallback>
          <p:pic>
            <p:nvPicPr>
              <p:cNvPr id="228" name="墨迹 227">
                <a:extLst>
                  <a:ext uri="{FF2B5EF4-FFF2-40B4-BE49-F238E27FC236}">
                    <a16:creationId xmlns:a16="http://schemas.microsoft.com/office/drawing/2014/main" id="{70050220-6A28-4DE5-A553-645349B473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57211" y="4327398"/>
                <a:ext cx="127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8" name="墨迹 257">
                <a:extLst>
                  <a:ext uri="{FF2B5EF4-FFF2-40B4-BE49-F238E27FC236}">
                    <a16:creationId xmlns:a16="http://schemas.microsoft.com/office/drawing/2014/main" id="{A5D8C062-4947-47F4-BF80-2022D34CE62B}"/>
                  </a:ext>
                </a:extLst>
              </p14:cNvPr>
              <p14:cNvContentPartPr/>
              <p14:nvPr/>
            </p14:nvContentPartPr>
            <p14:xfrm>
              <a:off x="2784091" y="4180878"/>
              <a:ext cx="1687680" cy="576000"/>
            </p14:xfrm>
          </p:contentPart>
        </mc:Choice>
        <mc:Fallback>
          <p:pic>
            <p:nvPicPr>
              <p:cNvPr id="258" name="墨迹 257">
                <a:extLst>
                  <a:ext uri="{FF2B5EF4-FFF2-40B4-BE49-F238E27FC236}">
                    <a16:creationId xmlns:a16="http://schemas.microsoft.com/office/drawing/2014/main" id="{A5D8C062-4947-47F4-BF80-2022D34CE62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75091" y="4171878"/>
                <a:ext cx="17053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1" name="墨迹 260">
                <a:extLst>
                  <a:ext uri="{FF2B5EF4-FFF2-40B4-BE49-F238E27FC236}">
                    <a16:creationId xmlns:a16="http://schemas.microsoft.com/office/drawing/2014/main" id="{729608F0-4848-48CE-A001-DB845A733A4E}"/>
                  </a:ext>
                </a:extLst>
              </p14:cNvPr>
              <p14:cNvContentPartPr/>
              <p14:nvPr/>
            </p14:nvContentPartPr>
            <p14:xfrm>
              <a:off x="6323971" y="1073718"/>
              <a:ext cx="229320" cy="227160"/>
            </p14:xfrm>
          </p:contentPart>
        </mc:Choice>
        <mc:Fallback>
          <p:pic>
            <p:nvPicPr>
              <p:cNvPr id="261" name="墨迹 260">
                <a:extLst>
                  <a:ext uri="{FF2B5EF4-FFF2-40B4-BE49-F238E27FC236}">
                    <a16:creationId xmlns:a16="http://schemas.microsoft.com/office/drawing/2014/main" id="{729608F0-4848-48CE-A001-DB845A733A4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14971" y="1064718"/>
                <a:ext cx="246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4" name="墨迹 263">
                <a:extLst>
                  <a:ext uri="{FF2B5EF4-FFF2-40B4-BE49-F238E27FC236}">
                    <a16:creationId xmlns:a16="http://schemas.microsoft.com/office/drawing/2014/main" id="{100AABD2-F3B3-420F-8C36-1BDB0298695C}"/>
                  </a:ext>
                </a:extLst>
              </p14:cNvPr>
              <p14:cNvContentPartPr/>
              <p14:nvPr/>
            </p14:nvContentPartPr>
            <p14:xfrm>
              <a:off x="385051" y="3832038"/>
              <a:ext cx="213480" cy="287640"/>
            </p14:xfrm>
          </p:contentPart>
        </mc:Choice>
        <mc:Fallback>
          <p:pic>
            <p:nvPicPr>
              <p:cNvPr id="264" name="墨迹 263">
                <a:extLst>
                  <a:ext uri="{FF2B5EF4-FFF2-40B4-BE49-F238E27FC236}">
                    <a16:creationId xmlns:a16="http://schemas.microsoft.com/office/drawing/2014/main" id="{100AABD2-F3B3-420F-8C36-1BDB0298695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6051" y="3823038"/>
                <a:ext cx="231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7" name="墨迹 266">
                <a:extLst>
                  <a:ext uri="{FF2B5EF4-FFF2-40B4-BE49-F238E27FC236}">
                    <a16:creationId xmlns:a16="http://schemas.microsoft.com/office/drawing/2014/main" id="{181223A5-0DB1-4B60-9219-377FC5DF1AF8}"/>
                  </a:ext>
                </a:extLst>
              </p14:cNvPr>
              <p14:cNvContentPartPr/>
              <p14:nvPr/>
            </p14:nvContentPartPr>
            <p14:xfrm>
              <a:off x="6501451" y="3942198"/>
              <a:ext cx="218520" cy="269640"/>
            </p14:xfrm>
          </p:contentPart>
        </mc:Choice>
        <mc:Fallback>
          <p:pic>
            <p:nvPicPr>
              <p:cNvPr id="267" name="墨迹 266">
                <a:extLst>
                  <a:ext uri="{FF2B5EF4-FFF2-40B4-BE49-F238E27FC236}">
                    <a16:creationId xmlns:a16="http://schemas.microsoft.com/office/drawing/2014/main" id="{181223A5-0DB1-4B60-9219-377FC5DF1A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92451" y="3933198"/>
                <a:ext cx="236160" cy="287280"/>
              </a:xfrm>
              <a:prstGeom prst="rect">
                <a:avLst/>
              </a:prstGeom>
            </p:spPr>
          </p:pic>
        </mc:Fallback>
      </mc:AlternateContent>
      <p:pic>
        <p:nvPicPr>
          <p:cNvPr id="268" name="图片 267">
            <a:extLst>
              <a:ext uri="{FF2B5EF4-FFF2-40B4-BE49-F238E27FC236}">
                <a16:creationId xmlns:a16="http://schemas.microsoft.com/office/drawing/2014/main" id="{0A49FF4E-CCC3-42D1-9D03-F8A648B1956F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6939954" y="3867678"/>
            <a:ext cx="1085714" cy="352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7CC18245-FCF9-4A30-B0AD-5394F0FBC799}"/>
                  </a:ext>
                </a:extLst>
              </p14:cNvPr>
              <p14:cNvContentPartPr/>
              <p14:nvPr/>
            </p14:nvContentPartPr>
            <p14:xfrm>
              <a:off x="7130731" y="4378878"/>
              <a:ext cx="235080" cy="176760"/>
            </p14:xfrm>
          </p:contentPart>
        </mc:Choice>
        <mc:Fallback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7CC18245-FCF9-4A30-B0AD-5394F0FBC7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21731" y="4369878"/>
                <a:ext cx="2527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5" name="墨迹 304">
                <a:extLst>
                  <a:ext uri="{FF2B5EF4-FFF2-40B4-BE49-F238E27FC236}">
                    <a16:creationId xmlns:a16="http://schemas.microsoft.com/office/drawing/2014/main" id="{B18DE2E1-4D9D-42B6-9FE8-12FC9BD0B550}"/>
                  </a:ext>
                </a:extLst>
              </p14:cNvPr>
              <p14:cNvContentPartPr/>
              <p14:nvPr/>
            </p14:nvContentPartPr>
            <p14:xfrm>
              <a:off x="7541851" y="4219758"/>
              <a:ext cx="1871640" cy="394560"/>
            </p14:xfrm>
          </p:contentPart>
        </mc:Choice>
        <mc:Fallback>
          <p:pic>
            <p:nvPicPr>
              <p:cNvPr id="305" name="墨迹 304">
                <a:extLst>
                  <a:ext uri="{FF2B5EF4-FFF2-40B4-BE49-F238E27FC236}">
                    <a16:creationId xmlns:a16="http://schemas.microsoft.com/office/drawing/2014/main" id="{B18DE2E1-4D9D-42B6-9FE8-12FC9BD0B55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32851" y="4210758"/>
                <a:ext cx="18892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9" name="墨迹 308">
                <a:extLst>
                  <a:ext uri="{FF2B5EF4-FFF2-40B4-BE49-F238E27FC236}">
                    <a16:creationId xmlns:a16="http://schemas.microsoft.com/office/drawing/2014/main" id="{CAD5E915-B09F-4C2F-B432-93A4FDD94124}"/>
                  </a:ext>
                </a:extLst>
              </p14:cNvPr>
              <p14:cNvContentPartPr/>
              <p14:nvPr/>
            </p14:nvContentPartPr>
            <p14:xfrm>
              <a:off x="6491011" y="5125158"/>
              <a:ext cx="237240" cy="302760"/>
            </p14:xfrm>
          </p:contentPart>
        </mc:Choice>
        <mc:Fallback>
          <p:pic>
            <p:nvPicPr>
              <p:cNvPr id="309" name="墨迹 308">
                <a:extLst>
                  <a:ext uri="{FF2B5EF4-FFF2-40B4-BE49-F238E27FC236}">
                    <a16:creationId xmlns:a16="http://schemas.microsoft.com/office/drawing/2014/main" id="{CAD5E915-B09F-4C2F-B432-93A4FDD941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82011" y="5116158"/>
                <a:ext cx="254880" cy="320400"/>
              </a:xfrm>
              <a:prstGeom prst="rect">
                <a:avLst/>
              </a:prstGeom>
            </p:spPr>
          </p:pic>
        </mc:Fallback>
      </mc:AlternateContent>
      <p:pic>
        <p:nvPicPr>
          <p:cNvPr id="310" name="图片 309">
            <a:extLst>
              <a:ext uri="{FF2B5EF4-FFF2-40B4-BE49-F238E27FC236}">
                <a16:creationId xmlns:a16="http://schemas.microsoft.com/office/drawing/2014/main" id="{3CE4CF19-34D8-4487-AE01-D7B270A86E23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130731" y="5218800"/>
            <a:ext cx="2323809" cy="409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3" name="墨迹 312">
                <a:extLst>
                  <a:ext uri="{FF2B5EF4-FFF2-40B4-BE49-F238E27FC236}">
                    <a16:creationId xmlns:a16="http://schemas.microsoft.com/office/drawing/2014/main" id="{58D2C9FC-B940-466A-BDBE-006979299DDE}"/>
                  </a:ext>
                </a:extLst>
              </p14:cNvPr>
              <p14:cNvContentPartPr/>
              <p14:nvPr/>
            </p14:nvContentPartPr>
            <p14:xfrm>
              <a:off x="9554971" y="5192838"/>
              <a:ext cx="210240" cy="403920"/>
            </p14:xfrm>
          </p:contentPart>
        </mc:Choice>
        <mc:Fallback>
          <p:pic>
            <p:nvPicPr>
              <p:cNvPr id="313" name="墨迹 312">
                <a:extLst>
                  <a:ext uri="{FF2B5EF4-FFF2-40B4-BE49-F238E27FC236}">
                    <a16:creationId xmlns:a16="http://schemas.microsoft.com/office/drawing/2014/main" id="{58D2C9FC-B940-466A-BDBE-006979299D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545971" y="5183838"/>
                <a:ext cx="2278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18" name="墨迹 317">
                <a:extLst>
                  <a:ext uri="{FF2B5EF4-FFF2-40B4-BE49-F238E27FC236}">
                    <a16:creationId xmlns:a16="http://schemas.microsoft.com/office/drawing/2014/main" id="{764816ED-25AB-453E-9179-0EA503A4CCCC}"/>
                  </a:ext>
                </a:extLst>
              </p14:cNvPr>
              <p14:cNvContentPartPr/>
              <p14:nvPr/>
            </p14:nvContentPartPr>
            <p14:xfrm>
              <a:off x="2474851" y="5922558"/>
              <a:ext cx="268560" cy="193320"/>
            </p14:xfrm>
          </p:contentPart>
        </mc:Choice>
        <mc:Fallback>
          <p:pic>
            <p:nvPicPr>
              <p:cNvPr id="318" name="墨迹 317">
                <a:extLst>
                  <a:ext uri="{FF2B5EF4-FFF2-40B4-BE49-F238E27FC236}">
                    <a16:creationId xmlns:a16="http://schemas.microsoft.com/office/drawing/2014/main" id="{764816ED-25AB-453E-9179-0EA503A4CC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65851" y="5913558"/>
                <a:ext cx="2862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10" name="墨迹 409">
                <a:extLst>
                  <a:ext uri="{FF2B5EF4-FFF2-40B4-BE49-F238E27FC236}">
                    <a16:creationId xmlns:a16="http://schemas.microsoft.com/office/drawing/2014/main" id="{A1631170-9C18-4BA8-BC8C-C48658E27CE1}"/>
                  </a:ext>
                </a:extLst>
              </p14:cNvPr>
              <p14:cNvContentPartPr/>
              <p14:nvPr/>
            </p14:nvContentPartPr>
            <p14:xfrm>
              <a:off x="2910811" y="5788278"/>
              <a:ext cx="5940000" cy="487080"/>
            </p14:xfrm>
          </p:contentPart>
        </mc:Choice>
        <mc:Fallback>
          <p:pic>
            <p:nvPicPr>
              <p:cNvPr id="410" name="墨迹 409">
                <a:extLst>
                  <a:ext uri="{FF2B5EF4-FFF2-40B4-BE49-F238E27FC236}">
                    <a16:creationId xmlns:a16="http://schemas.microsoft.com/office/drawing/2014/main" id="{A1631170-9C18-4BA8-BC8C-C48658E27CE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01811" y="5779278"/>
                <a:ext cx="5957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1" name="墨迹 410">
                <a:extLst>
                  <a:ext uri="{FF2B5EF4-FFF2-40B4-BE49-F238E27FC236}">
                    <a16:creationId xmlns:a16="http://schemas.microsoft.com/office/drawing/2014/main" id="{4B6054C4-38D7-4400-A216-B2EC9232B073}"/>
                  </a:ext>
                </a:extLst>
              </p14:cNvPr>
              <p14:cNvContentPartPr/>
              <p14:nvPr/>
            </p14:nvContentPartPr>
            <p14:xfrm>
              <a:off x="4242811" y="6196878"/>
              <a:ext cx="849600" cy="58680"/>
            </p14:xfrm>
          </p:contentPart>
        </mc:Choice>
        <mc:Fallback>
          <p:pic>
            <p:nvPicPr>
              <p:cNvPr id="411" name="墨迹 410">
                <a:extLst>
                  <a:ext uri="{FF2B5EF4-FFF2-40B4-BE49-F238E27FC236}">
                    <a16:creationId xmlns:a16="http://schemas.microsoft.com/office/drawing/2014/main" id="{4B6054C4-38D7-4400-A216-B2EC9232B07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33811" y="6187878"/>
                <a:ext cx="867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2" name="墨迹 411">
                <a:extLst>
                  <a:ext uri="{FF2B5EF4-FFF2-40B4-BE49-F238E27FC236}">
                    <a16:creationId xmlns:a16="http://schemas.microsoft.com/office/drawing/2014/main" id="{3974EA2F-D56A-4D8F-AEB0-0726AE42FF31}"/>
                  </a:ext>
                </a:extLst>
              </p14:cNvPr>
              <p14:cNvContentPartPr/>
              <p14:nvPr/>
            </p14:nvContentPartPr>
            <p14:xfrm>
              <a:off x="5503171" y="6162678"/>
              <a:ext cx="923040" cy="39600"/>
            </p14:xfrm>
          </p:contentPart>
        </mc:Choice>
        <mc:Fallback>
          <p:pic>
            <p:nvPicPr>
              <p:cNvPr id="412" name="墨迹 411">
                <a:extLst>
                  <a:ext uri="{FF2B5EF4-FFF2-40B4-BE49-F238E27FC236}">
                    <a16:creationId xmlns:a16="http://schemas.microsoft.com/office/drawing/2014/main" id="{3974EA2F-D56A-4D8F-AEB0-0726AE42FF3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94171" y="6153678"/>
                <a:ext cx="94068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0374-2F6B-4132-A40D-F6E63404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数组的传递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56E5E227-2591-4FA5-9288-D761D03C3383}"/>
                  </a:ext>
                </a:extLst>
              </p14:cNvPr>
              <p14:cNvContentPartPr/>
              <p14:nvPr/>
            </p14:nvContentPartPr>
            <p14:xfrm>
              <a:off x="1098931" y="1870758"/>
              <a:ext cx="2240280" cy="28357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56E5E227-2591-4FA5-9288-D761D03C3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931" y="1861758"/>
                <a:ext cx="2257920" cy="28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0424D2B-C239-4270-BD97-EDC17EE4806B}"/>
                  </a:ext>
                </a:extLst>
              </p14:cNvPr>
              <p14:cNvContentPartPr/>
              <p14:nvPr/>
            </p14:nvContentPartPr>
            <p14:xfrm>
              <a:off x="3254971" y="2718198"/>
              <a:ext cx="881280" cy="87480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0424D2B-C239-4270-BD97-EDC17EE48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5971" y="2709198"/>
                <a:ext cx="89892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ECACBF1F-34E8-4896-A58D-8025E4589378}"/>
                  </a:ext>
                </a:extLst>
              </p14:cNvPr>
              <p14:cNvContentPartPr/>
              <p14:nvPr/>
            </p14:nvContentPartPr>
            <p14:xfrm>
              <a:off x="1141051" y="4395798"/>
              <a:ext cx="2114280" cy="11808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ECACBF1F-34E8-4896-A58D-8025E45893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051" y="4386798"/>
                <a:ext cx="2131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B69E8471-AB52-4BD7-965D-F5EF08625DF5}"/>
                  </a:ext>
                </a:extLst>
              </p14:cNvPr>
              <p14:cNvContentPartPr/>
              <p14:nvPr/>
            </p14:nvContentPartPr>
            <p14:xfrm>
              <a:off x="4270171" y="3103758"/>
              <a:ext cx="394560" cy="21852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B69E8471-AB52-4BD7-965D-F5EF08625D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1171" y="3094758"/>
                <a:ext cx="4122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FD62354-AF15-4A58-9411-01A11BFE3662}"/>
                  </a:ext>
                </a:extLst>
              </p14:cNvPr>
              <p14:cNvContentPartPr/>
              <p14:nvPr/>
            </p14:nvContentPartPr>
            <p14:xfrm>
              <a:off x="3313651" y="3607398"/>
              <a:ext cx="1493640" cy="102384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FD62354-AF15-4A58-9411-01A11BFE36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4651" y="3598398"/>
                <a:ext cx="151128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9127FBBA-E07B-428D-9F4B-E71BBD1E210C}"/>
                  </a:ext>
                </a:extLst>
              </p14:cNvPr>
              <p14:cNvContentPartPr/>
              <p14:nvPr/>
            </p14:nvContentPartPr>
            <p14:xfrm>
              <a:off x="746491" y="2810358"/>
              <a:ext cx="814320" cy="133416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9127FBBA-E07B-428D-9F4B-E71BBD1E21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491" y="2801358"/>
                <a:ext cx="831960" cy="13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0CAED503-CB91-4D32-92D9-25DAA74F4858}"/>
                  </a:ext>
                </a:extLst>
              </p14:cNvPr>
              <p14:cNvContentPartPr/>
              <p14:nvPr/>
            </p14:nvContentPartPr>
            <p14:xfrm>
              <a:off x="5411011" y="1677798"/>
              <a:ext cx="629280" cy="33624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0CAED503-CB91-4D32-92D9-25DAA74F48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2011" y="1668798"/>
                <a:ext cx="6469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9B97D0DB-6B73-4F74-AE80-045D876AEA92}"/>
                  </a:ext>
                </a:extLst>
              </p14:cNvPr>
              <p14:cNvContentPartPr/>
              <p14:nvPr/>
            </p14:nvContentPartPr>
            <p14:xfrm>
              <a:off x="6140011" y="1575558"/>
              <a:ext cx="2777760" cy="445320"/>
            </p14:xfrm>
          </p:contentPart>
        </mc:Choice>
        <mc:Fallback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9B97D0DB-6B73-4F74-AE80-045D876AEA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1011" y="1566558"/>
                <a:ext cx="27954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11A90166-BBE1-4EC7-8A0B-6C24CE0296A8}"/>
                  </a:ext>
                </a:extLst>
              </p14:cNvPr>
              <p14:cNvContentPartPr/>
              <p14:nvPr/>
            </p14:nvContentPartPr>
            <p14:xfrm>
              <a:off x="9000571" y="1551798"/>
              <a:ext cx="1326600" cy="411480"/>
            </p14:xfrm>
          </p:contentPart>
        </mc:Choice>
        <mc:Fallback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11A90166-BBE1-4EC7-8A0B-6C24CE0296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91571" y="1542798"/>
                <a:ext cx="13442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A455D3AD-03ED-49FA-98C9-68DBD38F5634}"/>
                  </a:ext>
                </a:extLst>
              </p14:cNvPr>
              <p14:cNvContentPartPr/>
              <p14:nvPr/>
            </p14:nvContentPartPr>
            <p14:xfrm>
              <a:off x="8187691" y="1912158"/>
              <a:ext cx="703800" cy="126720"/>
            </p14:xfrm>
          </p:contentPart>
        </mc:Choice>
        <mc:Fallback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A455D3AD-03ED-49FA-98C9-68DBD38F56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78691" y="1903158"/>
                <a:ext cx="721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53E4A5BB-14FA-4538-AF96-2A129F0933E6}"/>
                  </a:ext>
                </a:extLst>
              </p14:cNvPr>
              <p14:cNvContentPartPr/>
              <p14:nvPr/>
            </p14:nvContentPartPr>
            <p14:xfrm>
              <a:off x="9320251" y="1927278"/>
              <a:ext cx="923040" cy="9504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53E4A5BB-14FA-4538-AF96-2A129F0933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11251" y="1918278"/>
                <a:ext cx="940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0B218691-75EE-4777-AB90-6ACD3D086892}"/>
                  </a:ext>
                </a:extLst>
              </p14:cNvPr>
              <p14:cNvContentPartPr/>
              <p14:nvPr/>
            </p14:nvContentPartPr>
            <p14:xfrm>
              <a:off x="4756531" y="3380598"/>
              <a:ext cx="1032120" cy="46368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0B218691-75EE-4777-AB90-6ACD3D0868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7531" y="3371598"/>
                <a:ext cx="1049760" cy="481320"/>
              </a:xfrm>
              <a:prstGeom prst="rect">
                <a:avLst/>
              </a:prstGeom>
            </p:spPr>
          </p:pic>
        </mc:Fallback>
      </mc:AlternateContent>
      <p:pic>
        <p:nvPicPr>
          <p:cNvPr id="203" name="图片 202">
            <a:extLst>
              <a:ext uri="{FF2B5EF4-FFF2-40B4-BE49-F238E27FC236}">
                <a16:creationId xmlns:a16="http://schemas.microsoft.com/office/drawing/2014/main" id="{36A665E2-852B-4BAA-8163-2E8DADEBF1D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40291" y="2611585"/>
            <a:ext cx="2542857" cy="400000"/>
          </a:xfrm>
          <a:prstGeom prst="rect">
            <a:avLst/>
          </a:prstGeom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6BF8DB67-4F1B-4065-AE98-7EE62659F2B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560131" y="3316740"/>
            <a:ext cx="2857143" cy="3238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0" name="墨迹 209">
                <a:extLst>
                  <a:ext uri="{FF2B5EF4-FFF2-40B4-BE49-F238E27FC236}">
                    <a16:creationId xmlns:a16="http://schemas.microsoft.com/office/drawing/2014/main" id="{96A85A50-F897-4D4C-9A58-13DE24AC5B6E}"/>
                  </a:ext>
                </a:extLst>
              </p14:cNvPr>
              <p14:cNvContentPartPr/>
              <p14:nvPr/>
            </p14:nvContentPartPr>
            <p14:xfrm>
              <a:off x="7474531" y="2978118"/>
              <a:ext cx="252360" cy="271080"/>
            </p14:xfrm>
          </p:contentPart>
        </mc:Choice>
        <mc:Fallback>
          <p:pic>
            <p:nvPicPr>
              <p:cNvPr id="210" name="墨迹 209">
                <a:extLst>
                  <a:ext uri="{FF2B5EF4-FFF2-40B4-BE49-F238E27FC236}">
                    <a16:creationId xmlns:a16="http://schemas.microsoft.com/office/drawing/2014/main" id="{96A85A50-F897-4D4C-9A58-13DE24AC5B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65531" y="2969118"/>
                <a:ext cx="270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C9758F64-B979-4EE4-A1C5-7A8DB93C04E1}"/>
                  </a:ext>
                </a:extLst>
              </p14:cNvPr>
              <p14:cNvContentPartPr/>
              <p14:nvPr/>
            </p14:nvContentPartPr>
            <p14:xfrm>
              <a:off x="8640571" y="2860758"/>
              <a:ext cx="496440" cy="43632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C9758F64-B979-4EE4-A1C5-7A8DB93C04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1571" y="2851758"/>
                <a:ext cx="514080" cy="4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78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81D1D-88B7-43CF-8C8E-729A4ECF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数组的传递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E83F4-D3A1-4E9E-8D63-E343CFFB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71" y="1546310"/>
            <a:ext cx="5333333" cy="25238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C611035-3F84-49EA-BAAB-41E75805C9C3}"/>
                  </a:ext>
                </a:extLst>
              </p14:cNvPr>
              <p14:cNvContentPartPr/>
              <p14:nvPr/>
            </p14:nvContentPartPr>
            <p14:xfrm>
              <a:off x="1669531" y="2155878"/>
              <a:ext cx="2567160" cy="2872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C611035-3F84-49EA-BAAB-41E75805C9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531" y="2146878"/>
                <a:ext cx="2584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756F6EE-3EF8-41FF-9995-5768E04E2CA5}"/>
                  </a:ext>
                </a:extLst>
              </p14:cNvPr>
              <p14:cNvContentPartPr/>
              <p14:nvPr/>
            </p14:nvContentPartPr>
            <p14:xfrm>
              <a:off x="1627411" y="3506598"/>
              <a:ext cx="3053880" cy="3042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756F6EE-3EF8-41FF-9995-5768E04E2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411" y="3497598"/>
                <a:ext cx="30715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41A1B160-A5B3-4F9B-8C26-1F6AFD96126C}"/>
                  </a:ext>
                </a:extLst>
              </p14:cNvPr>
              <p14:cNvContentPartPr/>
              <p14:nvPr/>
            </p14:nvContentPartPr>
            <p14:xfrm>
              <a:off x="1073011" y="1551798"/>
              <a:ext cx="3205800" cy="11347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41A1B160-A5B3-4F9B-8C26-1F6AFD961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4011" y="1542798"/>
                <a:ext cx="32234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8A68FBDD-2E0F-4096-A0CF-55DB0EDD51AE}"/>
                  </a:ext>
                </a:extLst>
              </p14:cNvPr>
              <p14:cNvContentPartPr/>
              <p14:nvPr/>
            </p14:nvContentPartPr>
            <p14:xfrm>
              <a:off x="1057171" y="1416438"/>
              <a:ext cx="3288240" cy="1202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8A68FBDD-2E0F-4096-A0CF-55DB0EDD51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8171" y="1407438"/>
                <a:ext cx="3305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B16FE2B-DE3A-4C7C-9D0E-610525131B63}"/>
                  </a:ext>
                </a:extLst>
              </p14:cNvPr>
              <p14:cNvContentPartPr/>
              <p14:nvPr/>
            </p14:nvContentPartPr>
            <p14:xfrm>
              <a:off x="4202851" y="1425078"/>
              <a:ext cx="176760" cy="12765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B16FE2B-DE3A-4C7C-9D0E-610525131B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3851" y="1416078"/>
                <a:ext cx="194400" cy="12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0B290C7-C46C-467B-A124-FD09EB22AA45}"/>
                  </a:ext>
                </a:extLst>
              </p14:cNvPr>
              <p14:cNvContentPartPr/>
              <p14:nvPr/>
            </p14:nvContentPartPr>
            <p14:xfrm>
              <a:off x="2500051" y="1803798"/>
              <a:ext cx="813960" cy="691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0B290C7-C46C-467B-A124-FD09EB22AA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91051" y="1794798"/>
                <a:ext cx="831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E85CA03-CBE2-4A44-9299-BC6F7FB8B4A2}"/>
                  </a:ext>
                </a:extLst>
              </p14:cNvPr>
              <p14:cNvContentPartPr/>
              <p14:nvPr/>
            </p14:nvContentPartPr>
            <p14:xfrm>
              <a:off x="4009891" y="1602198"/>
              <a:ext cx="891720" cy="2606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E85CA03-CBE2-4A44-9299-BC6F7FB8B4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0891" y="1593198"/>
                <a:ext cx="9093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4EA88CA6-DF2B-48D5-83CE-D5ECE894D82A}"/>
                  </a:ext>
                </a:extLst>
              </p14:cNvPr>
              <p14:cNvContentPartPr/>
              <p14:nvPr/>
            </p14:nvContentPartPr>
            <p14:xfrm>
              <a:off x="5169811" y="1484838"/>
              <a:ext cx="1197720" cy="42804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4EA88CA6-DF2B-48D5-83CE-D5ECE894D8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60811" y="1475838"/>
                <a:ext cx="12153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F5FA311-573C-4B09-95CB-166D0188E1DA}"/>
                  </a:ext>
                </a:extLst>
              </p14:cNvPr>
              <p14:cNvContentPartPr/>
              <p14:nvPr/>
            </p14:nvContentPartPr>
            <p14:xfrm>
              <a:off x="4402291" y="1962918"/>
              <a:ext cx="471960" cy="4449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F5FA311-573C-4B09-95CB-166D0188E1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93291" y="1953918"/>
                <a:ext cx="4896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DBB302BB-EF42-42ED-9B76-95FDA7DC55F3}"/>
                  </a:ext>
                </a:extLst>
              </p14:cNvPr>
              <p14:cNvContentPartPr/>
              <p14:nvPr/>
            </p14:nvContentPartPr>
            <p14:xfrm>
              <a:off x="1669171" y="3234078"/>
              <a:ext cx="1037160" cy="26676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DBB302BB-EF42-42ED-9B76-95FDA7DC55F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60171" y="3225078"/>
                <a:ext cx="10548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BD8E2171-62A5-4B70-A539-4E53CF1817C6}"/>
                  </a:ext>
                </a:extLst>
              </p14:cNvPr>
              <p14:cNvContentPartPr/>
              <p14:nvPr/>
            </p14:nvContentPartPr>
            <p14:xfrm>
              <a:off x="1451371" y="4420998"/>
              <a:ext cx="1826280" cy="31932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BD8E2171-62A5-4B70-A539-4E53CF1817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42371" y="4411998"/>
                <a:ext cx="1843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52EF33E1-5F8C-46F9-B1BE-1F21F58827A7}"/>
                  </a:ext>
                </a:extLst>
              </p14:cNvPr>
              <p14:cNvContentPartPr/>
              <p14:nvPr/>
            </p14:nvContentPartPr>
            <p14:xfrm>
              <a:off x="1400971" y="5016438"/>
              <a:ext cx="562320" cy="21852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52EF33E1-5F8C-46F9-B1BE-1F21F58827A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91971" y="5007438"/>
                <a:ext cx="579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0E5D738C-71D6-44A3-B9A3-720DB875B45D}"/>
                  </a:ext>
                </a:extLst>
              </p14:cNvPr>
              <p14:cNvContentPartPr/>
              <p14:nvPr/>
            </p14:nvContentPartPr>
            <p14:xfrm>
              <a:off x="1256971" y="5452398"/>
              <a:ext cx="832320" cy="32004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0E5D738C-71D6-44A3-B9A3-720DB875B4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47971" y="5443398"/>
                <a:ext cx="8499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DDFF31AE-6FF3-494A-B346-8EAE753644EC}"/>
                  </a:ext>
                </a:extLst>
              </p14:cNvPr>
              <p14:cNvContentPartPr/>
              <p14:nvPr/>
            </p14:nvContentPartPr>
            <p14:xfrm>
              <a:off x="1233211" y="5937318"/>
              <a:ext cx="1225080" cy="320040"/>
            </p14:xfrm>
          </p:contentPart>
        </mc:Choice>
        <mc:Fallback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DDFF31AE-6FF3-494A-B346-8EAE753644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24211" y="5928318"/>
                <a:ext cx="1242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87E3C8DB-988C-4F28-B17B-D294D99CE395}"/>
                  </a:ext>
                </a:extLst>
              </p14:cNvPr>
              <p14:cNvContentPartPr/>
              <p14:nvPr/>
            </p14:nvContentPartPr>
            <p14:xfrm>
              <a:off x="7449331" y="1283598"/>
              <a:ext cx="2727000" cy="53712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87E3C8DB-988C-4F28-B17B-D294D99CE39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40331" y="1274598"/>
                <a:ext cx="2744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881A0C60-FF00-4210-B6E7-E98D69B248CB}"/>
                  </a:ext>
                </a:extLst>
              </p14:cNvPr>
              <p14:cNvContentPartPr/>
              <p14:nvPr/>
            </p14:nvContentPartPr>
            <p14:xfrm>
              <a:off x="7290211" y="947718"/>
              <a:ext cx="511920" cy="159840"/>
            </p14:xfrm>
          </p:contentPart>
        </mc:Choice>
        <mc:Fallback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881A0C60-FF00-4210-B6E7-E98D69B248C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81211" y="938718"/>
                <a:ext cx="529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F4F2A2A5-8568-4F92-8E62-DBFC0A1EE19E}"/>
                  </a:ext>
                </a:extLst>
              </p14:cNvPr>
              <p14:cNvContentPartPr/>
              <p14:nvPr/>
            </p14:nvContentPartPr>
            <p14:xfrm>
              <a:off x="7390651" y="1853838"/>
              <a:ext cx="646200" cy="57924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F4F2A2A5-8568-4F92-8E62-DBFC0A1EE1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1651" y="1844838"/>
                <a:ext cx="6638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CA88472E-C18E-41A6-9AB3-A32B87398A91}"/>
                  </a:ext>
                </a:extLst>
              </p14:cNvPr>
              <p14:cNvContentPartPr/>
              <p14:nvPr/>
            </p14:nvContentPartPr>
            <p14:xfrm>
              <a:off x="3179371" y="4915998"/>
              <a:ext cx="596160" cy="346320"/>
            </p14:xfrm>
          </p:contentPart>
        </mc:Choice>
        <mc:Fallback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CA88472E-C18E-41A6-9AB3-A32B87398A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70371" y="4906998"/>
                <a:ext cx="613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73657D2D-FBE6-48CB-B09B-6F45F8E091B9}"/>
                  </a:ext>
                </a:extLst>
              </p14:cNvPr>
              <p14:cNvContentPartPr/>
              <p14:nvPr/>
            </p14:nvContentPartPr>
            <p14:xfrm>
              <a:off x="3161011" y="5452758"/>
              <a:ext cx="748440" cy="66348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73657D2D-FBE6-48CB-B09B-6F45F8E091B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52011" y="5443758"/>
                <a:ext cx="76608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22C54790-4619-44E8-AB7F-309F2CAE585B}"/>
                  </a:ext>
                </a:extLst>
              </p14:cNvPr>
              <p14:cNvContentPartPr/>
              <p14:nvPr/>
            </p14:nvContentPartPr>
            <p14:xfrm>
              <a:off x="3019891" y="3951198"/>
              <a:ext cx="579240" cy="39456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22C54790-4619-44E8-AB7F-309F2CAE58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10891" y="3942198"/>
                <a:ext cx="596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0" name="墨迹 259">
                <a:extLst>
                  <a:ext uri="{FF2B5EF4-FFF2-40B4-BE49-F238E27FC236}">
                    <a16:creationId xmlns:a16="http://schemas.microsoft.com/office/drawing/2014/main" id="{EDBF5BEC-100F-422C-B04C-228E9541CEAA}"/>
                  </a:ext>
                </a:extLst>
              </p14:cNvPr>
              <p14:cNvContentPartPr/>
              <p14:nvPr/>
            </p14:nvContentPartPr>
            <p14:xfrm>
              <a:off x="4303651" y="2768238"/>
              <a:ext cx="5235120" cy="1469520"/>
            </p14:xfrm>
          </p:contentPart>
        </mc:Choice>
        <mc:Fallback>
          <p:pic>
            <p:nvPicPr>
              <p:cNvPr id="260" name="墨迹 259">
                <a:extLst>
                  <a:ext uri="{FF2B5EF4-FFF2-40B4-BE49-F238E27FC236}">
                    <a16:creationId xmlns:a16="http://schemas.microsoft.com/office/drawing/2014/main" id="{EDBF5BEC-100F-422C-B04C-228E9541CEA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94651" y="2759238"/>
                <a:ext cx="5252760" cy="14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0" name="墨迹 269">
                <a:extLst>
                  <a:ext uri="{FF2B5EF4-FFF2-40B4-BE49-F238E27FC236}">
                    <a16:creationId xmlns:a16="http://schemas.microsoft.com/office/drawing/2014/main" id="{85D473C0-8ADE-49BD-90F2-101F59E59D8B}"/>
                  </a:ext>
                </a:extLst>
              </p14:cNvPr>
              <p14:cNvContentPartPr/>
              <p14:nvPr/>
            </p14:nvContentPartPr>
            <p14:xfrm>
              <a:off x="2869051" y="4430358"/>
              <a:ext cx="2567520" cy="394560"/>
            </p14:xfrm>
          </p:contentPart>
        </mc:Choice>
        <mc:Fallback>
          <p:pic>
            <p:nvPicPr>
              <p:cNvPr id="270" name="墨迹 269">
                <a:extLst>
                  <a:ext uri="{FF2B5EF4-FFF2-40B4-BE49-F238E27FC236}">
                    <a16:creationId xmlns:a16="http://schemas.microsoft.com/office/drawing/2014/main" id="{85D473C0-8ADE-49BD-90F2-101F59E59D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60051" y="4421358"/>
                <a:ext cx="25851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8" name="墨迹 287">
                <a:extLst>
                  <a:ext uri="{FF2B5EF4-FFF2-40B4-BE49-F238E27FC236}">
                    <a16:creationId xmlns:a16="http://schemas.microsoft.com/office/drawing/2014/main" id="{2BDB7005-E839-4FF6-A91E-D3D7D83DBDC2}"/>
                  </a:ext>
                </a:extLst>
              </p14:cNvPr>
              <p14:cNvContentPartPr/>
              <p14:nvPr/>
            </p14:nvContentPartPr>
            <p14:xfrm>
              <a:off x="1040251" y="3791718"/>
              <a:ext cx="4555440" cy="2617920"/>
            </p14:xfrm>
          </p:contentPart>
        </mc:Choice>
        <mc:Fallback>
          <p:pic>
            <p:nvPicPr>
              <p:cNvPr id="288" name="墨迹 287">
                <a:extLst>
                  <a:ext uri="{FF2B5EF4-FFF2-40B4-BE49-F238E27FC236}">
                    <a16:creationId xmlns:a16="http://schemas.microsoft.com/office/drawing/2014/main" id="{2BDB7005-E839-4FF6-A91E-D3D7D83DBDC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1251" y="3782718"/>
                <a:ext cx="4573080" cy="26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9" name="墨迹 288">
                <a:extLst>
                  <a:ext uri="{FF2B5EF4-FFF2-40B4-BE49-F238E27FC236}">
                    <a16:creationId xmlns:a16="http://schemas.microsoft.com/office/drawing/2014/main" id="{F897BFA1-79B3-4A2F-8FBD-DF18931545AA}"/>
                  </a:ext>
                </a:extLst>
              </p14:cNvPr>
              <p14:cNvContentPartPr/>
              <p14:nvPr/>
            </p14:nvContentPartPr>
            <p14:xfrm>
              <a:off x="1459651" y="4428918"/>
              <a:ext cx="3330720" cy="357840"/>
            </p14:xfrm>
          </p:contentPart>
        </mc:Choice>
        <mc:Fallback>
          <p:pic>
            <p:nvPicPr>
              <p:cNvPr id="289" name="墨迹 288">
                <a:extLst>
                  <a:ext uri="{FF2B5EF4-FFF2-40B4-BE49-F238E27FC236}">
                    <a16:creationId xmlns:a16="http://schemas.microsoft.com/office/drawing/2014/main" id="{F897BFA1-79B3-4A2F-8FBD-DF18931545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23651" y="4356918"/>
                <a:ext cx="34023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0" name="墨迹 289">
                <a:extLst>
                  <a:ext uri="{FF2B5EF4-FFF2-40B4-BE49-F238E27FC236}">
                    <a16:creationId xmlns:a16="http://schemas.microsoft.com/office/drawing/2014/main" id="{DFE6AABD-A6EF-4756-BC37-67D6EC965404}"/>
                  </a:ext>
                </a:extLst>
              </p14:cNvPr>
              <p14:cNvContentPartPr/>
              <p14:nvPr/>
            </p14:nvContentPartPr>
            <p14:xfrm>
              <a:off x="1291891" y="4899078"/>
              <a:ext cx="2483640" cy="277200"/>
            </p14:xfrm>
          </p:contentPart>
        </mc:Choice>
        <mc:Fallback>
          <p:pic>
            <p:nvPicPr>
              <p:cNvPr id="290" name="墨迹 289">
                <a:extLst>
                  <a:ext uri="{FF2B5EF4-FFF2-40B4-BE49-F238E27FC236}">
                    <a16:creationId xmlns:a16="http://schemas.microsoft.com/office/drawing/2014/main" id="{DFE6AABD-A6EF-4756-BC37-67D6EC96540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255891" y="4827078"/>
                <a:ext cx="25552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1" name="墨迹 300">
                <a:extLst>
                  <a:ext uri="{FF2B5EF4-FFF2-40B4-BE49-F238E27FC236}">
                    <a16:creationId xmlns:a16="http://schemas.microsoft.com/office/drawing/2014/main" id="{C837E176-EBD1-40C8-BEBF-B539BC399BE6}"/>
                  </a:ext>
                </a:extLst>
              </p14:cNvPr>
              <p14:cNvContentPartPr/>
              <p14:nvPr/>
            </p14:nvContentPartPr>
            <p14:xfrm>
              <a:off x="4303651" y="4941198"/>
              <a:ext cx="832320" cy="268560"/>
            </p14:xfrm>
          </p:contentPart>
        </mc:Choice>
        <mc:Fallback>
          <p:pic>
            <p:nvPicPr>
              <p:cNvPr id="301" name="墨迹 300">
                <a:extLst>
                  <a:ext uri="{FF2B5EF4-FFF2-40B4-BE49-F238E27FC236}">
                    <a16:creationId xmlns:a16="http://schemas.microsoft.com/office/drawing/2014/main" id="{C837E176-EBD1-40C8-BEBF-B539BC399BE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94651" y="4932198"/>
                <a:ext cx="8499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2" name="墨迹 301">
                <a:extLst>
                  <a:ext uri="{FF2B5EF4-FFF2-40B4-BE49-F238E27FC236}">
                    <a16:creationId xmlns:a16="http://schemas.microsoft.com/office/drawing/2014/main" id="{08674D0E-6FFB-4A89-B8C5-D1BCFA570D77}"/>
                  </a:ext>
                </a:extLst>
              </p14:cNvPr>
              <p14:cNvContentPartPr/>
              <p14:nvPr/>
            </p14:nvContentPartPr>
            <p14:xfrm>
              <a:off x="3724411" y="4915998"/>
              <a:ext cx="1395720" cy="252000"/>
            </p14:xfrm>
          </p:contentPart>
        </mc:Choice>
        <mc:Fallback>
          <p:pic>
            <p:nvPicPr>
              <p:cNvPr id="302" name="墨迹 301">
                <a:extLst>
                  <a:ext uri="{FF2B5EF4-FFF2-40B4-BE49-F238E27FC236}">
                    <a16:creationId xmlns:a16="http://schemas.microsoft.com/office/drawing/2014/main" id="{08674D0E-6FFB-4A89-B8C5-D1BCFA570D7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688411" y="4843998"/>
                <a:ext cx="1467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3" name="墨迹 302">
                <a:extLst>
                  <a:ext uri="{FF2B5EF4-FFF2-40B4-BE49-F238E27FC236}">
                    <a16:creationId xmlns:a16="http://schemas.microsoft.com/office/drawing/2014/main" id="{64C3C08D-A859-4796-9279-0890A886C5DB}"/>
                  </a:ext>
                </a:extLst>
              </p14:cNvPr>
              <p14:cNvContentPartPr/>
              <p14:nvPr/>
            </p14:nvContentPartPr>
            <p14:xfrm>
              <a:off x="1115851" y="5494878"/>
              <a:ext cx="939960" cy="193320"/>
            </p14:xfrm>
          </p:contentPart>
        </mc:Choice>
        <mc:Fallback>
          <p:pic>
            <p:nvPicPr>
              <p:cNvPr id="303" name="墨迹 302">
                <a:extLst>
                  <a:ext uri="{FF2B5EF4-FFF2-40B4-BE49-F238E27FC236}">
                    <a16:creationId xmlns:a16="http://schemas.microsoft.com/office/drawing/2014/main" id="{64C3C08D-A859-4796-9279-0890A886C5D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9851" y="5422878"/>
                <a:ext cx="1011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4" name="墨迹 303">
                <a:extLst>
                  <a:ext uri="{FF2B5EF4-FFF2-40B4-BE49-F238E27FC236}">
                    <a16:creationId xmlns:a16="http://schemas.microsoft.com/office/drawing/2014/main" id="{BF8DEC35-95DD-4F68-8C0C-D8FF39BAF9C8}"/>
                  </a:ext>
                </a:extLst>
              </p14:cNvPr>
              <p14:cNvContentPartPr/>
              <p14:nvPr/>
            </p14:nvContentPartPr>
            <p14:xfrm>
              <a:off x="3011611" y="5460678"/>
              <a:ext cx="856080" cy="302760"/>
            </p14:xfrm>
          </p:contentPart>
        </mc:Choice>
        <mc:Fallback>
          <p:pic>
            <p:nvPicPr>
              <p:cNvPr id="304" name="墨迹 303">
                <a:extLst>
                  <a:ext uri="{FF2B5EF4-FFF2-40B4-BE49-F238E27FC236}">
                    <a16:creationId xmlns:a16="http://schemas.microsoft.com/office/drawing/2014/main" id="{BF8DEC35-95DD-4F68-8C0C-D8FF39BAF9C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75611" y="5388678"/>
                <a:ext cx="9277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5" name="墨迹 304">
                <a:extLst>
                  <a:ext uri="{FF2B5EF4-FFF2-40B4-BE49-F238E27FC236}">
                    <a16:creationId xmlns:a16="http://schemas.microsoft.com/office/drawing/2014/main" id="{047858BF-32F6-4E16-9A83-A3496EE95019}"/>
                  </a:ext>
                </a:extLst>
              </p14:cNvPr>
              <p14:cNvContentPartPr/>
              <p14:nvPr/>
            </p14:nvContentPartPr>
            <p14:xfrm>
              <a:off x="2013331" y="5318478"/>
              <a:ext cx="1913760" cy="370080"/>
            </p14:xfrm>
          </p:contentPart>
        </mc:Choice>
        <mc:Fallback>
          <p:pic>
            <p:nvPicPr>
              <p:cNvPr id="305" name="墨迹 304">
                <a:extLst>
                  <a:ext uri="{FF2B5EF4-FFF2-40B4-BE49-F238E27FC236}">
                    <a16:creationId xmlns:a16="http://schemas.microsoft.com/office/drawing/2014/main" id="{047858BF-32F6-4E16-9A83-A3496EE9501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77331" y="5246478"/>
                <a:ext cx="19854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21" name="墨迹 320">
                <a:extLst>
                  <a:ext uri="{FF2B5EF4-FFF2-40B4-BE49-F238E27FC236}">
                    <a16:creationId xmlns:a16="http://schemas.microsoft.com/office/drawing/2014/main" id="{CE490660-DE45-490E-BCD2-5E96286C591C}"/>
                  </a:ext>
                </a:extLst>
              </p14:cNvPr>
              <p14:cNvContentPartPr/>
              <p14:nvPr/>
            </p14:nvContentPartPr>
            <p14:xfrm>
              <a:off x="4303651" y="5387238"/>
              <a:ext cx="1182960" cy="284040"/>
            </p14:xfrm>
          </p:contentPart>
        </mc:Choice>
        <mc:Fallback>
          <p:pic>
            <p:nvPicPr>
              <p:cNvPr id="321" name="墨迹 320">
                <a:extLst>
                  <a:ext uri="{FF2B5EF4-FFF2-40B4-BE49-F238E27FC236}">
                    <a16:creationId xmlns:a16="http://schemas.microsoft.com/office/drawing/2014/main" id="{CE490660-DE45-490E-BCD2-5E96286C591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94651" y="5378238"/>
                <a:ext cx="1200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2" name="墨迹 371">
                <a:extLst>
                  <a:ext uri="{FF2B5EF4-FFF2-40B4-BE49-F238E27FC236}">
                    <a16:creationId xmlns:a16="http://schemas.microsoft.com/office/drawing/2014/main" id="{D60A8192-45CD-421B-9683-F630B6675498}"/>
                  </a:ext>
                </a:extLst>
              </p14:cNvPr>
              <p14:cNvContentPartPr/>
              <p14:nvPr/>
            </p14:nvContentPartPr>
            <p14:xfrm>
              <a:off x="5763091" y="5175918"/>
              <a:ext cx="3700080" cy="503640"/>
            </p14:xfrm>
          </p:contentPart>
        </mc:Choice>
        <mc:Fallback>
          <p:pic>
            <p:nvPicPr>
              <p:cNvPr id="372" name="墨迹 371">
                <a:extLst>
                  <a:ext uri="{FF2B5EF4-FFF2-40B4-BE49-F238E27FC236}">
                    <a16:creationId xmlns:a16="http://schemas.microsoft.com/office/drawing/2014/main" id="{D60A8192-45CD-421B-9683-F630B66754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54091" y="5166918"/>
                <a:ext cx="37177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3" name="墨迹 372">
                <a:extLst>
                  <a:ext uri="{FF2B5EF4-FFF2-40B4-BE49-F238E27FC236}">
                    <a16:creationId xmlns:a16="http://schemas.microsoft.com/office/drawing/2014/main" id="{84B44B02-F75D-46BA-84D3-8BAD8A6ABD41}"/>
                  </a:ext>
                </a:extLst>
              </p14:cNvPr>
              <p14:cNvContentPartPr/>
              <p14:nvPr/>
            </p14:nvContentPartPr>
            <p14:xfrm>
              <a:off x="1141051" y="6199038"/>
              <a:ext cx="4463280" cy="220320"/>
            </p14:xfrm>
          </p:contentPart>
        </mc:Choice>
        <mc:Fallback>
          <p:pic>
            <p:nvPicPr>
              <p:cNvPr id="373" name="墨迹 372">
                <a:extLst>
                  <a:ext uri="{FF2B5EF4-FFF2-40B4-BE49-F238E27FC236}">
                    <a16:creationId xmlns:a16="http://schemas.microsoft.com/office/drawing/2014/main" id="{84B44B02-F75D-46BA-84D3-8BAD8A6ABD4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32051" y="6190038"/>
                <a:ext cx="4480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4" name="墨迹 373">
                <a:extLst>
                  <a:ext uri="{FF2B5EF4-FFF2-40B4-BE49-F238E27FC236}">
                    <a16:creationId xmlns:a16="http://schemas.microsoft.com/office/drawing/2014/main" id="{AA794F62-F87C-42FB-88DF-D8B0FA8A6DDE}"/>
                  </a:ext>
                </a:extLst>
              </p14:cNvPr>
              <p14:cNvContentPartPr/>
              <p14:nvPr/>
            </p14:nvContentPartPr>
            <p14:xfrm>
              <a:off x="3682651" y="5401998"/>
              <a:ext cx="1734120" cy="143640"/>
            </p14:xfrm>
          </p:contentPart>
        </mc:Choice>
        <mc:Fallback>
          <p:pic>
            <p:nvPicPr>
              <p:cNvPr id="374" name="墨迹 373">
                <a:extLst>
                  <a:ext uri="{FF2B5EF4-FFF2-40B4-BE49-F238E27FC236}">
                    <a16:creationId xmlns:a16="http://schemas.microsoft.com/office/drawing/2014/main" id="{AA794F62-F87C-42FB-88DF-D8B0FA8A6DD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46651" y="5329998"/>
                <a:ext cx="1805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5" name="墨迹 374">
                <a:extLst>
                  <a:ext uri="{FF2B5EF4-FFF2-40B4-BE49-F238E27FC236}">
                    <a16:creationId xmlns:a16="http://schemas.microsoft.com/office/drawing/2014/main" id="{9C55DF03-11C4-4496-B6F9-3DF7D3348FF2}"/>
                  </a:ext>
                </a:extLst>
              </p14:cNvPr>
              <p14:cNvContentPartPr/>
              <p14:nvPr/>
            </p14:nvContentPartPr>
            <p14:xfrm>
              <a:off x="1199731" y="5947758"/>
              <a:ext cx="2785320" cy="370440"/>
            </p14:xfrm>
          </p:contentPart>
        </mc:Choice>
        <mc:Fallback>
          <p:pic>
            <p:nvPicPr>
              <p:cNvPr id="375" name="墨迹 374">
                <a:extLst>
                  <a:ext uri="{FF2B5EF4-FFF2-40B4-BE49-F238E27FC236}">
                    <a16:creationId xmlns:a16="http://schemas.microsoft.com/office/drawing/2014/main" id="{9C55DF03-11C4-4496-B6F9-3DF7D3348FF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63731" y="5875758"/>
                <a:ext cx="28569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4" name="墨迹 383">
                <a:extLst>
                  <a:ext uri="{FF2B5EF4-FFF2-40B4-BE49-F238E27FC236}">
                    <a16:creationId xmlns:a16="http://schemas.microsoft.com/office/drawing/2014/main" id="{3F8BF6D9-A8D7-4C9E-8203-059ADAC62270}"/>
                  </a:ext>
                </a:extLst>
              </p14:cNvPr>
              <p14:cNvContentPartPr/>
              <p14:nvPr/>
            </p14:nvContentPartPr>
            <p14:xfrm>
              <a:off x="4378171" y="5813478"/>
              <a:ext cx="647280" cy="313200"/>
            </p14:xfrm>
          </p:contentPart>
        </mc:Choice>
        <mc:Fallback>
          <p:pic>
            <p:nvPicPr>
              <p:cNvPr id="384" name="墨迹 383">
                <a:extLst>
                  <a:ext uri="{FF2B5EF4-FFF2-40B4-BE49-F238E27FC236}">
                    <a16:creationId xmlns:a16="http://schemas.microsoft.com/office/drawing/2014/main" id="{3F8BF6D9-A8D7-4C9E-8203-059ADAC6227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69171" y="5804478"/>
                <a:ext cx="664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86" name="墨迹 385">
                <a:extLst>
                  <a:ext uri="{FF2B5EF4-FFF2-40B4-BE49-F238E27FC236}">
                    <a16:creationId xmlns:a16="http://schemas.microsoft.com/office/drawing/2014/main" id="{92783A8B-527A-4FB2-B2A9-8025F4681163}"/>
                  </a:ext>
                </a:extLst>
              </p14:cNvPr>
              <p14:cNvContentPartPr/>
              <p14:nvPr/>
            </p14:nvContentPartPr>
            <p14:xfrm>
              <a:off x="3884251" y="5852718"/>
              <a:ext cx="1317240" cy="254880"/>
            </p14:xfrm>
          </p:contentPart>
        </mc:Choice>
        <mc:Fallback>
          <p:pic>
            <p:nvPicPr>
              <p:cNvPr id="386" name="墨迹 385">
                <a:extLst>
                  <a:ext uri="{FF2B5EF4-FFF2-40B4-BE49-F238E27FC236}">
                    <a16:creationId xmlns:a16="http://schemas.microsoft.com/office/drawing/2014/main" id="{92783A8B-527A-4FB2-B2A9-8025F468116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48251" y="5780718"/>
                <a:ext cx="1388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87" name="墨迹 386">
                <a:extLst>
                  <a:ext uri="{FF2B5EF4-FFF2-40B4-BE49-F238E27FC236}">
                    <a16:creationId xmlns:a16="http://schemas.microsoft.com/office/drawing/2014/main" id="{D68354B1-67AA-4E6F-B0E9-72D1513C9D51}"/>
                  </a:ext>
                </a:extLst>
              </p14:cNvPr>
              <p14:cNvContentPartPr/>
              <p14:nvPr/>
            </p14:nvContentPartPr>
            <p14:xfrm>
              <a:off x="5218051" y="5254758"/>
              <a:ext cx="310680" cy="14040"/>
            </p14:xfrm>
          </p:contentPart>
        </mc:Choice>
        <mc:Fallback>
          <p:pic>
            <p:nvPicPr>
              <p:cNvPr id="387" name="墨迹 386">
                <a:extLst>
                  <a:ext uri="{FF2B5EF4-FFF2-40B4-BE49-F238E27FC236}">
                    <a16:creationId xmlns:a16="http://schemas.microsoft.com/office/drawing/2014/main" id="{D68354B1-67AA-4E6F-B0E9-72D1513C9D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9051" y="5245758"/>
                <a:ext cx="328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88" name="墨迹 387">
                <a:extLst>
                  <a:ext uri="{FF2B5EF4-FFF2-40B4-BE49-F238E27FC236}">
                    <a16:creationId xmlns:a16="http://schemas.microsoft.com/office/drawing/2014/main" id="{440291E4-6633-43BF-B9A2-99F1C44BEE60}"/>
                  </a:ext>
                </a:extLst>
              </p14:cNvPr>
              <p14:cNvContentPartPr/>
              <p14:nvPr/>
            </p14:nvContentPartPr>
            <p14:xfrm>
              <a:off x="1106491" y="4051998"/>
              <a:ext cx="152640" cy="2298960"/>
            </p14:xfrm>
          </p:contentPart>
        </mc:Choice>
        <mc:Fallback>
          <p:pic>
            <p:nvPicPr>
              <p:cNvPr id="388" name="墨迹 387">
                <a:extLst>
                  <a:ext uri="{FF2B5EF4-FFF2-40B4-BE49-F238E27FC236}">
                    <a16:creationId xmlns:a16="http://schemas.microsoft.com/office/drawing/2014/main" id="{440291E4-6633-43BF-B9A2-99F1C44BEE6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7491" y="4042998"/>
                <a:ext cx="170280" cy="23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89" name="墨迹 388">
                <a:extLst>
                  <a:ext uri="{FF2B5EF4-FFF2-40B4-BE49-F238E27FC236}">
                    <a16:creationId xmlns:a16="http://schemas.microsoft.com/office/drawing/2014/main" id="{DEE708A0-7430-40DC-9B06-9C2B8DEA8B18}"/>
                  </a:ext>
                </a:extLst>
              </p14:cNvPr>
              <p14:cNvContentPartPr/>
              <p14:nvPr/>
            </p14:nvContentPartPr>
            <p14:xfrm>
              <a:off x="5469691" y="4035078"/>
              <a:ext cx="140760" cy="2298960"/>
            </p14:xfrm>
          </p:contentPart>
        </mc:Choice>
        <mc:Fallback>
          <p:pic>
            <p:nvPicPr>
              <p:cNvPr id="389" name="墨迹 388">
                <a:extLst>
                  <a:ext uri="{FF2B5EF4-FFF2-40B4-BE49-F238E27FC236}">
                    <a16:creationId xmlns:a16="http://schemas.microsoft.com/office/drawing/2014/main" id="{DEE708A0-7430-40DC-9B06-9C2B8DEA8B1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460691" y="4026078"/>
                <a:ext cx="158400" cy="23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21" name="墨迹 420">
                <a:extLst>
                  <a:ext uri="{FF2B5EF4-FFF2-40B4-BE49-F238E27FC236}">
                    <a16:creationId xmlns:a16="http://schemas.microsoft.com/office/drawing/2014/main" id="{7FFEBE2B-FB60-4B12-8EA0-1F995EBEE321}"/>
                  </a:ext>
                </a:extLst>
              </p14:cNvPr>
              <p14:cNvContentPartPr/>
              <p14:nvPr/>
            </p14:nvContentPartPr>
            <p14:xfrm>
              <a:off x="2860771" y="3363678"/>
              <a:ext cx="4035240" cy="747360"/>
            </p14:xfrm>
          </p:contentPart>
        </mc:Choice>
        <mc:Fallback>
          <p:pic>
            <p:nvPicPr>
              <p:cNvPr id="421" name="墨迹 420">
                <a:extLst>
                  <a:ext uri="{FF2B5EF4-FFF2-40B4-BE49-F238E27FC236}">
                    <a16:creationId xmlns:a16="http://schemas.microsoft.com/office/drawing/2014/main" id="{7FFEBE2B-FB60-4B12-8EA0-1F995EBEE32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51771" y="3354678"/>
                <a:ext cx="405288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71" name="墨迹 470">
                <a:extLst>
                  <a:ext uri="{FF2B5EF4-FFF2-40B4-BE49-F238E27FC236}">
                    <a16:creationId xmlns:a16="http://schemas.microsoft.com/office/drawing/2014/main" id="{58B5C6A9-4672-403F-8DA1-96EB687B46F4}"/>
                  </a:ext>
                </a:extLst>
              </p14:cNvPr>
              <p14:cNvContentPartPr/>
              <p14:nvPr/>
            </p14:nvContentPartPr>
            <p14:xfrm>
              <a:off x="998131" y="5025078"/>
              <a:ext cx="168120" cy="235800"/>
            </p14:xfrm>
          </p:contentPart>
        </mc:Choice>
        <mc:Fallback>
          <p:pic>
            <p:nvPicPr>
              <p:cNvPr id="471" name="墨迹 470">
                <a:extLst>
                  <a:ext uri="{FF2B5EF4-FFF2-40B4-BE49-F238E27FC236}">
                    <a16:creationId xmlns:a16="http://schemas.microsoft.com/office/drawing/2014/main" id="{58B5C6A9-4672-403F-8DA1-96EB687B46F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89131" y="5016078"/>
                <a:ext cx="1857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72" name="墨迹 471">
                <a:extLst>
                  <a:ext uri="{FF2B5EF4-FFF2-40B4-BE49-F238E27FC236}">
                    <a16:creationId xmlns:a16="http://schemas.microsoft.com/office/drawing/2014/main" id="{A67648FF-04B7-4F14-9B25-AC585BF3A11A}"/>
                  </a:ext>
                </a:extLst>
              </p14:cNvPr>
              <p14:cNvContentPartPr/>
              <p14:nvPr/>
            </p14:nvContentPartPr>
            <p14:xfrm>
              <a:off x="973291" y="5561838"/>
              <a:ext cx="151200" cy="134640"/>
            </p14:xfrm>
          </p:contentPart>
        </mc:Choice>
        <mc:Fallback>
          <p:pic>
            <p:nvPicPr>
              <p:cNvPr id="472" name="墨迹 471">
                <a:extLst>
                  <a:ext uri="{FF2B5EF4-FFF2-40B4-BE49-F238E27FC236}">
                    <a16:creationId xmlns:a16="http://schemas.microsoft.com/office/drawing/2014/main" id="{A67648FF-04B7-4F14-9B25-AC585BF3A11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64291" y="5552838"/>
                <a:ext cx="168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73" name="墨迹 472">
                <a:extLst>
                  <a:ext uri="{FF2B5EF4-FFF2-40B4-BE49-F238E27FC236}">
                    <a16:creationId xmlns:a16="http://schemas.microsoft.com/office/drawing/2014/main" id="{EDD0E418-8AD3-4D6A-9FA1-0A742781893F}"/>
                  </a:ext>
                </a:extLst>
              </p14:cNvPr>
              <p14:cNvContentPartPr/>
              <p14:nvPr/>
            </p14:nvContentPartPr>
            <p14:xfrm>
              <a:off x="981571" y="6015078"/>
              <a:ext cx="172080" cy="260280"/>
            </p14:xfrm>
          </p:contentPart>
        </mc:Choice>
        <mc:Fallback>
          <p:pic>
            <p:nvPicPr>
              <p:cNvPr id="473" name="墨迹 472">
                <a:extLst>
                  <a:ext uri="{FF2B5EF4-FFF2-40B4-BE49-F238E27FC236}">
                    <a16:creationId xmlns:a16="http://schemas.microsoft.com/office/drawing/2014/main" id="{EDD0E418-8AD3-4D6A-9FA1-0A742781893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72571" y="6006078"/>
                <a:ext cx="189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4" name="墨迹 473">
                <a:extLst>
                  <a:ext uri="{FF2B5EF4-FFF2-40B4-BE49-F238E27FC236}">
                    <a16:creationId xmlns:a16="http://schemas.microsoft.com/office/drawing/2014/main" id="{FC0C20AE-DFC6-4DC0-B4B4-4D0B329B9D46}"/>
                  </a:ext>
                </a:extLst>
              </p14:cNvPr>
              <p14:cNvContentPartPr/>
              <p14:nvPr/>
            </p14:nvContentPartPr>
            <p14:xfrm>
              <a:off x="3154171" y="5335398"/>
              <a:ext cx="360" cy="42480"/>
            </p14:xfrm>
          </p:contentPart>
        </mc:Choice>
        <mc:Fallback>
          <p:pic>
            <p:nvPicPr>
              <p:cNvPr id="474" name="墨迹 473">
                <a:extLst>
                  <a:ext uri="{FF2B5EF4-FFF2-40B4-BE49-F238E27FC236}">
                    <a16:creationId xmlns:a16="http://schemas.microsoft.com/office/drawing/2014/main" id="{FC0C20AE-DFC6-4DC0-B4B4-4D0B329B9D4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45171" y="5326398"/>
                <a:ext cx="180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75" name="墨迹 474">
                <a:extLst>
                  <a:ext uri="{FF2B5EF4-FFF2-40B4-BE49-F238E27FC236}">
                    <a16:creationId xmlns:a16="http://schemas.microsoft.com/office/drawing/2014/main" id="{AFD4269A-CB1C-4BCD-B3DA-A7E4A95B1217}"/>
                  </a:ext>
                </a:extLst>
              </p14:cNvPr>
              <p14:cNvContentPartPr/>
              <p14:nvPr/>
            </p14:nvContentPartPr>
            <p14:xfrm>
              <a:off x="2860771" y="4796838"/>
              <a:ext cx="1133280" cy="1570680"/>
            </p14:xfrm>
          </p:contentPart>
        </mc:Choice>
        <mc:Fallback>
          <p:pic>
            <p:nvPicPr>
              <p:cNvPr id="475" name="墨迹 474">
                <a:extLst>
                  <a:ext uri="{FF2B5EF4-FFF2-40B4-BE49-F238E27FC236}">
                    <a16:creationId xmlns:a16="http://schemas.microsoft.com/office/drawing/2014/main" id="{AFD4269A-CB1C-4BCD-B3DA-A7E4A95B121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851771" y="4787838"/>
                <a:ext cx="1150920" cy="15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76" name="墨迹 475">
                <a:extLst>
                  <a:ext uri="{FF2B5EF4-FFF2-40B4-BE49-F238E27FC236}">
                    <a16:creationId xmlns:a16="http://schemas.microsoft.com/office/drawing/2014/main" id="{2C2CD9D4-0985-4AF3-9774-3D24A7B036AF}"/>
                  </a:ext>
                </a:extLst>
              </p14:cNvPr>
              <p14:cNvContentPartPr/>
              <p14:nvPr/>
            </p14:nvContentPartPr>
            <p14:xfrm>
              <a:off x="2474851" y="1751238"/>
              <a:ext cx="827640" cy="186120"/>
            </p14:xfrm>
          </p:contentPart>
        </mc:Choice>
        <mc:Fallback>
          <p:pic>
            <p:nvPicPr>
              <p:cNvPr id="476" name="墨迹 475">
                <a:extLst>
                  <a:ext uri="{FF2B5EF4-FFF2-40B4-BE49-F238E27FC236}">
                    <a16:creationId xmlns:a16="http://schemas.microsoft.com/office/drawing/2014/main" id="{2C2CD9D4-0985-4AF3-9774-3D24A7B036A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65851" y="1742238"/>
                <a:ext cx="845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84" name="墨迹 483">
                <a:extLst>
                  <a:ext uri="{FF2B5EF4-FFF2-40B4-BE49-F238E27FC236}">
                    <a16:creationId xmlns:a16="http://schemas.microsoft.com/office/drawing/2014/main" id="{A273B180-8E94-44AF-85F4-31B372B6670D}"/>
                  </a:ext>
                </a:extLst>
              </p14:cNvPr>
              <p14:cNvContentPartPr/>
              <p14:nvPr/>
            </p14:nvContentPartPr>
            <p14:xfrm>
              <a:off x="3380611" y="1786878"/>
              <a:ext cx="411480" cy="352800"/>
            </p14:xfrm>
          </p:contentPart>
        </mc:Choice>
        <mc:Fallback>
          <p:pic>
            <p:nvPicPr>
              <p:cNvPr id="484" name="墨迹 483">
                <a:extLst>
                  <a:ext uri="{FF2B5EF4-FFF2-40B4-BE49-F238E27FC236}">
                    <a16:creationId xmlns:a16="http://schemas.microsoft.com/office/drawing/2014/main" id="{A273B180-8E94-44AF-85F4-31B372B6670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71611" y="1777878"/>
                <a:ext cx="4291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92" name="墨迹 491">
                <a:extLst>
                  <a:ext uri="{FF2B5EF4-FFF2-40B4-BE49-F238E27FC236}">
                    <a16:creationId xmlns:a16="http://schemas.microsoft.com/office/drawing/2014/main" id="{C3DAD4BD-52D2-4EDF-AD82-1A1A05FA6ED5}"/>
                  </a:ext>
                </a:extLst>
              </p14:cNvPr>
              <p14:cNvContentPartPr/>
              <p14:nvPr/>
            </p14:nvContentPartPr>
            <p14:xfrm>
              <a:off x="2393131" y="3162798"/>
              <a:ext cx="889920" cy="361080"/>
            </p14:xfrm>
          </p:contentPart>
        </mc:Choice>
        <mc:Fallback>
          <p:pic>
            <p:nvPicPr>
              <p:cNvPr id="492" name="墨迹 491">
                <a:extLst>
                  <a:ext uri="{FF2B5EF4-FFF2-40B4-BE49-F238E27FC236}">
                    <a16:creationId xmlns:a16="http://schemas.microsoft.com/office/drawing/2014/main" id="{C3DAD4BD-52D2-4EDF-AD82-1A1A05FA6ED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84131" y="3153798"/>
                <a:ext cx="907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39" name="墨迹 538">
                <a:extLst>
                  <a:ext uri="{FF2B5EF4-FFF2-40B4-BE49-F238E27FC236}">
                    <a16:creationId xmlns:a16="http://schemas.microsoft.com/office/drawing/2014/main" id="{6DD2AF50-974D-4064-A553-DFC6BCD4D531}"/>
                  </a:ext>
                </a:extLst>
              </p14:cNvPr>
              <p14:cNvContentPartPr/>
              <p14:nvPr/>
            </p14:nvContentPartPr>
            <p14:xfrm>
              <a:off x="7063411" y="3808638"/>
              <a:ext cx="3146400" cy="1275480"/>
            </p14:xfrm>
          </p:contentPart>
        </mc:Choice>
        <mc:Fallback>
          <p:pic>
            <p:nvPicPr>
              <p:cNvPr id="539" name="墨迹 538">
                <a:extLst>
                  <a:ext uri="{FF2B5EF4-FFF2-40B4-BE49-F238E27FC236}">
                    <a16:creationId xmlns:a16="http://schemas.microsoft.com/office/drawing/2014/main" id="{6DD2AF50-974D-4064-A553-DFC6BCD4D5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54411" y="3799638"/>
                <a:ext cx="3164040" cy="12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46" name="墨迹 545">
                <a:extLst>
                  <a:ext uri="{FF2B5EF4-FFF2-40B4-BE49-F238E27FC236}">
                    <a16:creationId xmlns:a16="http://schemas.microsoft.com/office/drawing/2014/main" id="{9C01A584-EC9D-40CA-AC19-D38A010B8F62}"/>
                  </a:ext>
                </a:extLst>
              </p14:cNvPr>
              <p14:cNvContentPartPr/>
              <p14:nvPr/>
            </p14:nvContentPartPr>
            <p14:xfrm>
              <a:off x="6937771" y="4159278"/>
              <a:ext cx="1946520" cy="1001160"/>
            </p14:xfrm>
          </p:contentPart>
        </mc:Choice>
        <mc:Fallback>
          <p:pic>
            <p:nvPicPr>
              <p:cNvPr id="546" name="墨迹 545">
                <a:extLst>
                  <a:ext uri="{FF2B5EF4-FFF2-40B4-BE49-F238E27FC236}">
                    <a16:creationId xmlns:a16="http://schemas.microsoft.com/office/drawing/2014/main" id="{9C01A584-EC9D-40CA-AC19-D38A010B8F6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928771" y="4150278"/>
                <a:ext cx="196416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63" name="墨迹 562">
                <a:extLst>
                  <a:ext uri="{FF2B5EF4-FFF2-40B4-BE49-F238E27FC236}">
                    <a16:creationId xmlns:a16="http://schemas.microsoft.com/office/drawing/2014/main" id="{6FC62869-7200-41DE-88D9-761E50BF9285}"/>
                  </a:ext>
                </a:extLst>
              </p14:cNvPr>
              <p14:cNvContentPartPr/>
              <p14:nvPr/>
            </p14:nvContentPartPr>
            <p14:xfrm>
              <a:off x="7113091" y="5939478"/>
              <a:ext cx="1796400" cy="503640"/>
            </p14:xfrm>
          </p:contentPart>
        </mc:Choice>
        <mc:Fallback>
          <p:pic>
            <p:nvPicPr>
              <p:cNvPr id="563" name="墨迹 562">
                <a:extLst>
                  <a:ext uri="{FF2B5EF4-FFF2-40B4-BE49-F238E27FC236}">
                    <a16:creationId xmlns:a16="http://schemas.microsoft.com/office/drawing/2014/main" id="{6FC62869-7200-41DE-88D9-761E50BF92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04091" y="5930478"/>
                <a:ext cx="18140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3" name="墨迹 582">
                <a:extLst>
                  <a:ext uri="{FF2B5EF4-FFF2-40B4-BE49-F238E27FC236}">
                    <a16:creationId xmlns:a16="http://schemas.microsoft.com/office/drawing/2014/main" id="{ED29A9FE-D438-495C-950F-8037C340FB5F}"/>
                  </a:ext>
                </a:extLst>
              </p14:cNvPr>
              <p14:cNvContentPartPr/>
              <p14:nvPr/>
            </p14:nvContentPartPr>
            <p14:xfrm>
              <a:off x="1475131" y="6380118"/>
              <a:ext cx="2283480" cy="415440"/>
            </p14:xfrm>
          </p:contentPart>
        </mc:Choice>
        <mc:Fallback>
          <p:pic>
            <p:nvPicPr>
              <p:cNvPr id="583" name="墨迹 582">
                <a:extLst>
                  <a:ext uri="{FF2B5EF4-FFF2-40B4-BE49-F238E27FC236}">
                    <a16:creationId xmlns:a16="http://schemas.microsoft.com/office/drawing/2014/main" id="{ED29A9FE-D438-495C-950F-8037C340FB5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466131" y="6371118"/>
                <a:ext cx="23011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87" name="墨迹 586">
                <a:extLst>
                  <a:ext uri="{FF2B5EF4-FFF2-40B4-BE49-F238E27FC236}">
                    <a16:creationId xmlns:a16="http://schemas.microsoft.com/office/drawing/2014/main" id="{6F3E7CBA-6E75-40AD-B999-C83F97D81979}"/>
                  </a:ext>
                </a:extLst>
              </p14:cNvPr>
              <p14:cNvContentPartPr/>
              <p14:nvPr/>
            </p14:nvContentPartPr>
            <p14:xfrm>
              <a:off x="7660651" y="1803798"/>
              <a:ext cx="162360" cy="419760"/>
            </p14:xfrm>
          </p:contentPart>
        </mc:Choice>
        <mc:Fallback>
          <p:pic>
            <p:nvPicPr>
              <p:cNvPr id="587" name="墨迹 586">
                <a:extLst>
                  <a:ext uri="{FF2B5EF4-FFF2-40B4-BE49-F238E27FC236}">
                    <a16:creationId xmlns:a16="http://schemas.microsoft.com/office/drawing/2014/main" id="{6F3E7CBA-6E75-40AD-B999-C83F97D8197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651651" y="1794798"/>
                <a:ext cx="1800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97" name="墨迹 596">
                <a:extLst>
                  <a:ext uri="{FF2B5EF4-FFF2-40B4-BE49-F238E27FC236}">
                    <a16:creationId xmlns:a16="http://schemas.microsoft.com/office/drawing/2014/main" id="{469ED1EC-941D-4F90-A9F0-31251A0CDDCA}"/>
                  </a:ext>
                </a:extLst>
              </p14:cNvPr>
              <p14:cNvContentPartPr/>
              <p14:nvPr/>
            </p14:nvContentPartPr>
            <p14:xfrm>
              <a:off x="4446211" y="6300198"/>
              <a:ext cx="956520" cy="286200"/>
            </p14:xfrm>
          </p:contentPart>
        </mc:Choice>
        <mc:Fallback>
          <p:pic>
            <p:nvPicPr>
              <p:cNvPr id="597" name="墨迹 596">
                <a:extLst>
                  <a:ext uri="{FF2B5EF4-FFF2-40B4-BE49-F238E27FC236}">
                    <a16:creationId xmlns:a16="http://schemas.microsoft.com/office/drawing/2014/main" id="{469ED1EC-941D-4F90-A9F0-31251A0CDDC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37211" y="6291198"/>
                <a:ext cx="974160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5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ADB5A-6ECF-4A03-A34C-59F82259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指针数组</a:t>
            </a:r>
            <a:r>
              <a:rPr lang="en-US" altLang="zh-CN"/>
              <a:t>vs</a:t>
            </a:r>
            <a:r>
              <a:rPr lang="zh-CN" altLang="en-US"/>
              <a:t>数组指针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CA7B9CE-8E0D-4B38-8F42-46E1C19CE993}"/>
                  </a:ext>
                </a:extLst>
              </p14:cNvPr>
              <p14:cNvContentPartPr/>
              <p14:nvPr/>
            </p14:nvContentPartPr>
            <p14:xfrm>
              <a:off x="1155091" y="1912518"/>
              <a:ext cx="313200" cy="3301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CA7B9CE-8E0D-4B38-8F42-46E1C19CE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091" y="1903518"/>
                <a:ext cx="3308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E1D60E4-E170-4E68-B800-39CCFB8E2B29}"/>
                  </a:ext>
                </a:extLst>
              </p14:cNvPr>
              <p14:cNvContentPartPr/>
              <p14:nvPr/>
            </p14:nvContentPartPr>
            <p14:xfrm>
              <a:off x="1669531" y="1837278"/>
              <a:ext cx="1443240" cy="4186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E1D60E4-E170-4E68-B800-39CCFB8E2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0531" y="1828278"/>
                <a:ext cx="14608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55060C8E-A74B-4C9F-93AE-4AAF29D9BFCD}"/>
                  </a:ext>
                </a:extLst>
              </p14:cNvPr>
              <p14:cNvContentPartPr/>
              <p14:nvPr/>
            </p14:nvContentPartPr>
            <p14:xfrm>
              <a:off x="4680571" y="1708758"/>
              <a:ext cx="370080" cy="4309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55060C8E-A74B-4C9F-93AE-4AAF29D9BF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1571" y="1699758"/>
                <a:ext cx="3877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A03180AB-DD6B-4A20-B77F-30E1917A303B}"/>
                  </a:ext>
                </a:extLst>
              </p14:cNvPr>
              <p14:cNvContentPartPr/>
              <p14:nvPr/>
            </p14:nvContentPartPr>
            <p14:xfrm>
              <a:off x="5327131" y="1702998"/>
              <a:ext cx="1459800" cy="5205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A03180AB-DD6B-4A20-B77F-30E1917A3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8131" y="1693998"/>
                <a:ext cx="14774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38035CE1-78C4-4B53-844A-B15F2F3E0AF0}"/>
                  </a:ext>
                </a:extLst>
              </p14:cNvPr>
              <p14:cNvContentPartPr/>
              <p14:nvPr/>
            </p14:nvContentPartPr>
            <p14:xfrm>
              <a:off x="896251" y="3036798"/>
              <a:ext cx="2434680" cy="64620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38035CE1-78C4-4B53-844A-B15F2F3E0A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7251" y="3027798"/>
                <a:ext cx="24523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3C6905A9-C7FC-4546-99C2-A9E5E578CDEE}"/>
                  </a:ext>
                </a:extLst>
              </p14:cNvPr>
              <p14:cNvContentPartPr/>
              <p14:nvPr/>
            </p14:nvContentPartPr>
            <p14:xfrm>
              <a:off x="913891" y="3623958"/>
              <a:ext cx="25920" cy="507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3C6905A9-C7FC-4546-99C2-A9E5E578CD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891" y="3614958"/>
                <a:ext cx="43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8B563A0A-B63E-46F3-94B5-67593C621A1D}"/>
                  </a:ext>
                </a:extLst>
              </p14:cNvPr>
              <p14:cNvContentPartPr/>
              <p14:nvPr/>
            </p14:nvContentPartPr>
            <p14:xfrm>
              <a:off x="872491" y="3607398"/>
              <a:ext cx="178560" cy="1368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8B563A0A-B63E-46F3-94B5-67593C621A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491" y="3598398"/>
                <a:ext cx="196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CD4149F4-546A-4652-AA3B-7802C47C5DA9}"/>
                  </a:ext>
                </a:extLst>
              </p14:cNvPr>
              <p14:cNvContentPartPr/>
              <p14:nvPr/>
            </p14:nvContentPartPr>
            <p14:xfrm>
              <a:off x="778171" y="2741238"/>
              <a:ext cx="623160" cy="21240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CD4149F4-546A-4652-AA3B-7802C47C5D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171" y="2732238"/>
                <a:ext cx="640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9332A648-5D5C-411A-984B-7E9E37FD995D}"/>
                  </a:ext>
                </a:extLst>
              </p14:cNvPr>
              <p14:cNvContentPartPr/>
              <p14:nvPr/>
            </p14:nvContentPartPr>
            <p14:xfrm>
              <a:off x="830371" y="3648438"/>
              <a:ext cx="2574000" cy="249264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9332A648-5D5C-411A-984B-7E9E37FD99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1371" y="3639438"/>
                <a:ext cx="2591640" cy="25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DCABE37F-B88B-4161-B59E-CE99D4EC9BB6}"/>
                  </a:ext>
                </a:extLst>
              </p14:cNvPr>
              <p14:cNvContentPartPr/>
              <p14:nvPr/>
            </p14:nvContentPartPr>
            <p14:xfrm>
              <a:off x="4471411" y="2348838"/>
              <a:ext cx="2538000" cy="141804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DCABE37F-B88B-4161-B59E-CE99D4EC9B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62411" y="2339838"/>
                <a:ext cx="2555640" cy="14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D93A22A0-B679-41A8-8BB0-67ABD3C38D85}"/>
                  </a:ext>
                </a:extLst>
              </p14:cNvPr>
              <p14:cNvContentPartPr/>
              <p14:nvPr/>
            </p14:nvContentPartPr>
            <p14:xfrm>
              <a:off x="1031971" y="3481398"/>
              <a:ext cx="360" cy="36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D93A22A0-B679-41A8-8BB0-67ABD3C38D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2971" y="34723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24FCEABF-0538-47F7-9EFC-4B0D9DC77AEE}"/>
                  </a:ext>
                </a:extLst>
              </p14:cNvPr>
              <p14:cNvContentPartPr/>
              <p14:nvPr/>
            </p14:nvContentPartPr>
            <p14:xfrm>
              <a:off x="575851" y="2483118"/>
              <a:ext cx="937800" cy="53568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24FCEABF-0538-47F7-9EFC-4B0D9DC77A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851" y="2474118"/>
                <a:ext cx="9554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BF2A3314-37EF-49CB-B345-7C1167ED7E5B}"/>
                  </a:ext>
                </a:extLst>
              </p14:cNvPr>
              <p14:cNvContentPartPr/>
              <p14:nvPr/>
            </p14:nvContentPartPr>
            <p14:xfrm>
              <a:off x="4687771" y="2264238"/>
              <a:ext cx="650160" cy="57924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BF2A3314-37EF-49CB-B345-7C1167ED7E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8771" y="2255238"/>
                <a:ext cx="66780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8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87954-9F50-4EEF-AA6D-98EC769C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7CDC706-F058-4C3F-B8C0-2F8B5257139E}"/>
                  </a:ext>
                </a:extLst>
              </p14:cNvPr>
              <p14:cNvContentPartPr/>
              <p14:nvPr/>
            </p14:nvContentPartPr>
            <p14:xfrm>
              <a:off x="922891" y="2566998"/>
              <a:ext cx="528840" cy="352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7CDC706-F058-4C3F-B8C0-2F8B52571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891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4C4FFFE-0553-45E8-997D-909F05843B3B}"/>
                  </a:ext>
                </a:extLst>
              </p14:cNvPr>
              <p14:cNvContentPartPr/>
              <p14:nvPr/>
            </p14:nvContentPartPr>
            <p14:xfrm>
              <a:off x="1451731" y="2566998"/>
              <a:ext cx="528840" cy="3528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4C4FFFE-0553-45E8-997D-909F05843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731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4A4FB18-6463-4894-9277-04D3EBDA3979}"/>
                  </a:ext>
                </a:extLst>
              </p14:cNvPr>
              <p14:cNvContentPartPr/>
              <p14:nvPr/>
            </p14:nvContentPartPr>
            <p14:xfrm>
              <a:off x="1980571" y="2566998"/>
              <a:ext cx="528840" cy="3528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4A4FB18-6463-4894-9277-04D3EBDA39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571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39DE6F5-FEE4-4AFB-A10A-ABD1FFF2F33A}"/>
                  </a:ext>
                </a:extLst>
              </p14:cNvPr>
              <p14:cNvContentPartPr/>
              <p14:nvPr/>
            </p14:nvContentPartPr>
            <p14:xfrm>
              <a:off x="1132411" y="2229318"/>
              <a:ext cx="706320" cy="279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39DE6F5-FEE4-4AFB-A10A-ABD1FFF2F3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3411" y="2220318"/>
                <a:ext cx="72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52DE4DB-C957-4716-A0A9-2C20F85145A1}"/>
                  </a:ext>
                </a:extLst>
              </p14:cNvPr>
              <p14:cNvContentPartPr/>
              <p14:nvPr/>
            </p14:nvContentPartPr>
            <p14:xfrm>
              <a:off x="2476958" y="2566998"/>
              <a:ext cx="528840" cy="3528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52DE4DB-C957-4716-A0A9-2C20F8514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958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4CEC187C-9A22-41C2-A1D8-8628D85CFD8E}"/>
                  </a:ext>
                </a:extLst>
              </p14:cNvPr>
              <p14:cNvContentPartPr/>
              <p14:nvPr/>
            </p14:nvContentPartPr>
            <p14:xfrm>
              <a:off x="3005798" y="2566998"/>
              <a:ext cx="528840" cy="3528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CEC187C-9A22-41C2-A1D8-8628D85CF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6798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CFF4508-C59F-4610-9882-3B8BA1386549}"/>
                  </a:ext>
                </a:extLst>
              </p14:cNvPr>
              <p14:cNvContentPartPr/>
              <p14:nvPr/>
            </p14:nvContentPartPr>
            <p14:xfrm>
              <a:off x="3534638" y="2566998"/>
              <a:ext cx="528840" cy="3528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CFF4508-C59F-4610-9882-3B8BA1386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638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2765CD7-C96A-4E5D-9333-A26654CEE4AC}"/>
                  </a:ext>
                </a:extLst>
              </p14:cNvPr>
              <p14:cNvContentPartPr/>
              <p14:nvPr/>
            </p14:nvContentPartPr>
            <p14:xfrm>
              <a:off x="2686478" y="2229318"/>
              <a:ext cx="706320" cy="2793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2765CD7-C96A-4E5D-9333-A26654CEE4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7478" y="2220318"/>
                <a:ext cx="72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E074C0A-5BFD-43AC-98DA-F0A745F78790}"/>
                  </a:ext>
                </a:extLst>
              </p14:cNvPr>
              <p14:cNvContentPartPr/>
              <p14:nvPr/>
            </p14:nvContentPartPr>
            <p14:xfrm>
              <a:off x="4015350" y="2566998"/>
              <a:ext cx="528840" cy="3528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E074C0A-5BFD-43AC-98DA-F0A745F787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350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CBC0CA5-1BAA-4B05-AFDD-C1429F1E11B3}"/>
                  </a:ext>
                </a:extLst>
              </p14:cNvPr>
              <p14:cNvContentPartPr/>
              <p14:nvPr/>
            </p14:nvContentPartPr>
            <p14:xfrm>
              <a:off x="4544190" y="2566998"/>
              <a:ext cx="528840" cy="3528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CBC0CA5-1BAA-4B05-AFDD-C1429F1E11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5190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BBD5F72C-7BEC-41E9-98AE-173D52062DAC}"/>
                  </a:ext>
                </a:extLst>
              </p14:cNvPr>
              <p14:cNvContentPartPr/>
              <p14:nvPr/>
            </p14:nvContentPartPr>
            <p14:xfrm>
              <a:off x="5073030" y="2566998"/>
              <a:ext cx="528840" cy="3528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BBD5F72C-7BEC-41E9-98AE-173D52062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4030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8027CE2-55AF-48D3-BD98-F4A2335BB53F}"/>
                  </a:ext>
                </a:extLst>
              </p14:cNvPr>
              <p14:cNvContentPartPr/>
              <p14:nvPr/>
            </p14:nvContentPartPr>
            <p14:xfrm>
              <a:off x="4224870" y="2229318"/>
              <a:ext cx="706320" cy="2793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8027CE2-55AF-48D3-BD98-F4A2335BB5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5870" y="2220318"/>
                <a:ext cx="72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89A57D89-A98A-40D6-B7C2-E2DD2D75CDDB}"/>
                  </a:ext>
                </a:extLst>
              </p14:cNvPr>
              <p14:cNvContentPartPr/>
              <p14:nvPr/>
            </p14:nvContentPartPr>
            <p14:xfrm>
              <a:off x="5568314" y="2566998"/>
              <a:ext cx="528840" cy="3528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89A57D89-A98A-40D6-B7C2-E2DD2D75C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14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977AF81-FA8C-41F2-B705-49E001AD825B}"/>
                  </a:ext>
                </a:extLst>
              </p14:cNvPr>
              <p14:cNvContentPartPr/>
              <p14:nvPr/>
            </p14:nvContentPartPr>
            <p14:xfrm>
              <a:off x="6097154" y="2566998"/>
              <a:ext cx="528840" cy="3528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977AF81-FA8C-41F2-B705-49E001AD82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8154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0895962E-2BE4-4A62-B10C-58657A4E9288}"/>
                  </a:ext>
                </a:extLst>
              </p14:cNvPr>
              <p14:cNvContentPartPr/>
              <p14:nvPr/>
            </p14:nvContentPartPr>
            <p14:xfrm>
              <a:off x="6625994" y="2566998"/>
              <a:ext cx="528840" cy="3528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0895962E-2BE4-4A62-B10C-58657A4E9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6994" y="2557998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BD2D4F5-001B-4933-AC7A-BD61772CD45A}"/>
                  </a:ext>
                </a:extLst>
              </p14:cNvPr>
              <p14:cNvContentPartPr/>
              <p14:nvPr/>
            </p14:nvContentPartPr>
            <p14:xfrm>
              <a:off x="5777834" y="2229318"/>
              <a:ext cx="706320" cy="279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BD2D4F5-001B-4933-AC7A-BD61772CD4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8834" y="2220318"/>
                <a:ext cx="72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2FEC568-9990-491A-BA2D-6F485A7E0551}"/>
                  </a:ext>
                </a:extLst>
              </p14:cNvPr>
              <p14:cNvContentPartPr/>
              <p14:nvPr/>
            </p14:nvContentPartPr>
            <p14:xfrm>
              <a:off x="828571" y="2078478"/>
              <a:ext cx="1674360" cy="10177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2FEC568-9990-491A-BA2D-6F485A7E05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9571" y="2069478"/>
                <a:ext cx="169200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3679C2B-3EEC-4D21-8DE9-D9C0C3051D74}"/>
                  </a:ext>
                </a:extLst>
              </p14:cNvPr>
              <p14:cNvContentPartPr/>
              <p14:nvPr/>
            </p14:nvContentPartPr>
            <p14:xfrm>
              <a:off x="2513371" y="2012958"/>
              <a:ext cx="1575000" cy="10911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3679C2B-3EEC-4D21-8DE9-D9C0C3051D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4371" y="2003958"/>
                <a:ext cx="159264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A31FB1E7-3602-4429-8968-676F23E5A9DC}"/>
                  </a:ext>
                </a:extLst>
              </p14:cNvPr>
              <p14:cNvContentPartPr/>
              <p14:nvPr/>
            </p14:nvContentPartPr>
            <p14:xfrm>
              <a:off x="3984691" y="1994238"/>
              <a:ext cx="1621440" cy="11523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A31FB1E7-3602-4429-8968-676F23E5A9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75691" y="1985238"/>
                <a:ext cx="163908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03DCF1BD-449A-4B24-8529-E4119385B972}"/>
                  </a:ext>
                </a:extLst>
              </p14:cNvPr>
              <p14:cNvContentPartPr/>
              <p14:nvPr/>
            </p14:nvContentPartPr>
            <p14:xfrm>
              <a:off x="5528371" y="2004678"/>
              <a:ext cx="1807200" cy="11505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03DCF1BD-449A-4B24-8529-E4119385B9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19371" y="1995678"/>
                <a:ext cx="182484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8F772A39-7666-4613-88A2-5F5951BDB2E7}"/>
                  </a:ext>
                </a:extLst>
              </p14:cNvPr>
              <p14:cNvContentPartPr/>
              <p14:nvPr/>
            </p14:nvContentPartPr>
            <p14:xfrm>
              <a:off x="3229411" y="3976398"/>
              <a:ext cx="1653480" cy="3636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8F772A39-7666-4613-88A2-5F5951BDB2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20411" y="3967398"/>
                <a:ext cx="1671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0AC11AA-C9F9-4942-95DB-2E096CE785BB}"/>
                  </a:ext>
                </a:extLst>
              </p14:cNvPr>
              <p14:cNvContentPartPr/>
              <p14:nvPr/>
            </p14:nvContentPartPr>
            <p14:xfrm>
              <a:off x="1946371" y="4009878"/>
              <a:ext cx="436320" cy="38628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0AC11AA-C9F9-4942-95DB-2E096CE785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7371" y="4000878"/>
                <a:ext cx="4539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BFD35841-E0D5-4C45-A7F8-4BAA26DF57BA}"/>
                  </a:ext>
                </a:extLst>
              </p14:cNvPr>
              <p14:cNvContentPartPr/>
              <p14:nvPr/>
            </p14:nvContentPartPr>
            <p14:xfrm>
              <a:off x="5016451" y="4110678"/>
              <a:ext cx="9000" cy="36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BFD35841-E0D5-4C45-A7F8-4BAA26DF57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7451" y="4101678"/>
                <a:ext cx="2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AC8488E8-7A88-4B37-B9E9-A2523FCFB36A}"/>
                  </a:ext>
                </a:extLst>
              </p14:cNvPr>
              <p14:cNvContentPartPr/>
              <p14:nvPr/>
            </p14:nvContentPartPr>
            <p14:xfrm>
              <a:off x="4966411" y="4294998"/>
              <a:ext cx="50400" cy="15984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AC8488E8-7A88-4B37-B9E9-A2523FCFB3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57411" y="4285998"/>
                <a:ext cx="68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8561D336-E162-47F0-BE0E-0E76A856C3B8}"/>
                  </a:ext>
                </a:extLst>
              </p14:cNvPr>
              <p14:cNvContentPartPr/>
              <p14:nvPr/>
            </p14:nvContentPartPr>
            <p14:xfrm>
              <a:off x="3758251" y="4452678"/>
              <a:ext cx="570960" cy="11232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8561D336-E162-47F0-BE0E-0E76A856C3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49251" y="4443678"/>
                <a:ext cx="588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7B5223B0-1673-4DDC-978D-CB3B7EF55713}"/>
                  </a:ext>
                </a:extLst>
              </p14:cNvPr>
              <p14:cNvContentPartPr/>
              <p14:nvPr/>
            </p14:nvContentPartPr>
            <p14:xfrm>
              <a:off x="6660931" y="3699558"/>
              <a:ext cx="1057320" cy="25272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7B5223B0-1673-4DDC-978D-CB3B7EF557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51931" y="3690558"/>
                <a:ext cx="10749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F16875C3-F89E-4E4B-A25F-E7915CEF92B5}"/>
                  </a:ext>
                </a:extLst>
              </p14:cNvPr>
              <p14:cNvContentPartPr/>
              <p14:nvPr/>
            </p14:nvContentPartPr>
            <p14:xfrm>
              <a:off x="6425851" y="3993318"/>
              <a:ext cx="4228560" cy="11952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F16875C3-F89E-4E4B-A25F-E7915CEF92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16851" y="3984318"/>
                <a:ext cx="4246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53D7D600-AEDA-4B60-B240-B9F26931E69B}"/>
                  </a:ext>
                </a:extLst>
              </p14:cNvPr>
              <p14:cNvContentPartPr/>
              <p14:nvPr/>
            </p14:nvContentPartPr>
            <p14:xfrm>
              <a:off x="897691" y="1687158"/>
              <a:ext cx="360" cy="2448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53D7D600-AEDA-4B60-B240-B9F26931E6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8691" y="1678158"/>
                <a:ext cx="18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C5DBC4ED-40B8-4E63-8E70-48CA545C7E72}"/>
                  </a:ext>
                </a:extLst>
              </p14:cNvPr>
              <p14:cNvContentPartPr/>
              <p14:nvPr/>
            </p14:nvContentPartPr>
            <p14:xfrm>
              <a:off x="922891" y="1560438"/>
              <a:ext cx="822240" cy="93996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C5DBC4ED-40B8-4E63-8E70-48CA545C7E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3891" y="1551438"/>
                <a:ext cx="83988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F7FDF439-F4D1-4581-A76C-2570BF61C66B}"/>
                  </a:ext>
                </a:extLst>
              </p14:cNvPr>
              <p14:cNvContentPartPr/>
              <p14:nvPr/>
            </p14:nvContentPartPr>
            <p14:xfrm>
              <a:off x="7952611" y="3179358"/>
              <a:ext cx="1837800" cy="83088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F7FDF439-F4D1-4581-A76C-2570BF61C6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43611" y="3170358"/>
                <a:ext cx="185544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5D069080-3576-4C9A-9ED8-2378A1355FB5}"/>
                  </a:ext>
                </a:extLst>
              </p14:cNvPr>
              <p14:cNvContentPartPr/>
              <p14:nvPr/>
            </p14:nvContentPartPr>
            <p14:xfrm>
              <a:off x="6507571" y="4260438"/>
              <a:ext cx="1051200" cy="29736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5D069080-3576-4C9A-9ED8-2378A1355F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8571" y="4251438"/>
                <a:ext cx="1068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B27AE67D-6421-4B98-86B7-56687EAE46AA}"/>
                  </a:ext>
                </a:extLst>
              </p14:cNvPr>
              <p14:cNvContentPartPr/>
              <p14:nvPr/>
            </p14:nvContentPartPr>
            <p14:xfrm>
              <a:off x="6115531" y="4670478"/>
              <a:ext cx="4337640" cy="10440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B27AE67D-6421-4B98-86B7-56687EAE46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6531" y="4661478"/>
                <a:ext cx="4355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BB06F734-AAFA-417D-BE62-11CDC8DC21D2}"/>
                  </a:ext>
                </a:extLst>
              </p14:cNvPr>
              <p14:cNvContentPartPr/>
              <p14:nvPr/>
            </p14:nvContentPartPr>
            <p14:xfrm>
              <a:off x="1223491" y="2676078"/>
              <a:ext cx="10440" cy="15984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BB06F734-AAFA-417D-BE62-11CDC8DC21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14491" y="2667078"/>
                <a:ext cx="28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A315A797-CF2A-47A6-928D-63A96FD8E46A}"/>
                  </a:ext>
                </a:extLst>
              </p14:cNvPr>
              <p14:cNvContentPartPr/>
              <p14:nvPr/>
            </p14:nvContentPartPr>
            <p14:xfrm>
              <a:off x="1757731" y="2667798"/>
              <a:ext cx="172080" cy="13464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A315A797-CF2A-47A6-928D-63A96FD8E4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48731" y="2658798"/>
                <a:ext cx="189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0E6CEB5F-82E0-4591-A71D-C3DC8F3C8421}"/>
                  </a:ext>
                </a:extLst>
              </p14:cNvPr>
              <p14:cNvContentPartPr/>
              <p14:nvPr/>
            </p14:nvContentPartPr>
            <p14:xfrm>
              <a:off x="2231491" y="2667798"/>
              <a:ext cx="96120" cy="25200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0E6CEB5F-82E0-4591-A71D-C3DC8F3C842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22491" y="2658798"/>
                <a:ext cx="113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8BEDB75A-C66D-4555-B7D0-71B6CFE8DE67}"/>
                  </a:ext>
                </a:extLst>
              </p14:cNvPr>
              <p14:cNvContentPartPr/>
              <p14:nvPr/>
            </p14:nvContentPartPr>
            <p14:xfrm>
              <a:off x="3707131" y="2650878"/>
              <a:ext cx="51480" cy="22680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8BEDB75A-C66D-4555-B7D0-71B6CFE8DE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98131" y="2641878"/>
                <a:ext cx="69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98C64DBF-E437-4EE9-8F99-3212B1B7E5F8}"/>
                  </a:ext>
                </a:extLst>
              </p14:cNvPr>
              <p14:cNvContentPartPr/>
              <p14:nvPr/>
            </p14:nvContentPartPr>
            <p14:xfrm>
              <a:off x="3187651" y="2676078"/>
              <a:ext cx="151560" cy="254160"/>
            </p14:xfrm>
          </p:contentPart>
        </mc:Choice>
        <mc:Fallback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98C64DBF-E437-4EE9-8F99-3212B1B7E5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78651" y="2667078"/>
                <a:ext cx="1692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57AD8987-CEE1-437A-8D30-DC14E228F225}"/>
                  </a:ext>
                </a:extLst>
              </p14:cNvPr>
              <p14:cNvContentPartPr/>
              <p14:nvPr/>
            </p14:nvContentPartPr>
            <p14:xfrm>
              <a:off x="2709571" y="2676078"/>
              <a:ext cx="210960" cy="218520"/>
            </p14:xfrm>
          </p:contentPart>
        </mc:Choice>
        <mc:Fallback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57AD8987-CEE1-437A-8D30-DC14E228F2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00571" y="2667078"/>
                <a:ext cx="228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B9FB4ED4-66AF-43DB-9D2B-DB970F104EC5}"/>
                  </a:ext>
                </a:extLst>
              </p14:cNvPr>
              <p14:cNvContentPartPr/>
              <p14:nvPr/>
            </p14:nvContentPartPr>
            <p14:xfrm>
              <a:off x="4261531" y="2681838"/>
              <a:ext cx="142920" cy="254520"/>
            </p14:xfrm>
          </p:contentPart>
        </mc:Choice>
        <mc:Fallback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B9FB4ED4-66AF-43DB-9D2B-DB970F104E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52531" y="2672838"/>
                <a:ext cx="1605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3AE48DD3-C73B-4773-992F-2AECAED8E9D9}"/>
                  </a:ext>
                </a:extLst>
              </p14:cNvPr>
              <p14:cNvContentPartPr/>
              <p14:nvPr/>
            </p14:nvContentPartPr>
            <p14:xfrm>
              <a:off x="4829971" y="2667798"/>
              <a:ext cx="111600" cy="20520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3AE48DD3-C73B-4773-992F-2AECAED8E9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20971" y="2658798"/>
                <a:ext cx="129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EB7595B0-34D6-44B2-8AA3-C7416F4B8624}"/>
                  </a:ext>
                </a:extLst>
              </p14:cNvPr>
              <p14:cNvContentPartPr/>
              <p14:nvPr/>
            </p14:nvContentPartPr>
            <p14:xfrm>
              <a:off x="5283211" y="2650158"/>
              <a:ext cx="96120" cy="32004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EB7595B0-34D6-44B2-8AA3-C7416F4B86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74211" y="2641158"/>
                <a:ext cx="113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D4F28378-3E7F-4AC6-BC14-D8335EED9BED}"/>
                  </a:ext>
                </a:extLst>
              </p14:cNvPr>
              <p14:cNvContentPartPr/>
              <p14:nvPr/>
            </p14:nvContentPartPr>
            <p14:xfrm>
              <a:off x="6811771" y="2667798"/>
              <a:ext cx="210240" cy="17640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D4F28378-3E7F-4AC6-BC14-D8335EED9B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02771" y="2658798"/>
                <a:ext cx="227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26C0EFF1-7D83-4674-9F19-4316FA6C2C5D}"/>
                  </a:ext>
                </a:extLst>
              </p14:cNvPr>
              <p14:cNvContentPartPr/>
              <p14:nvPr/>
            </p14:nvContentPartPr>
            <p14:xfrm>
              <a:off x="6308491" y="2667798"/>
              <a:ext cx="151560" cy="209880"/>
            </p14:xfrm>
          </p:contentPart>
        </mc:Choice>
        <mc:Fallback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26C0EFF1-7D83-4674-9F19-4316FA6C2C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99491" y="2658798"/>
                <a:ext cx="169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B47A524E-3307-4058-BE86-DAB91541F68E}"/>
                  </a:ext>
                </a:extLst>
              </p14:cNvPr>
              <p14:cNvContentPartPr/>
              <p14:nvPr/>
            </p14:nvContentPartPr>
            <p14:xfrm>
              <a:off x="5805211" y="2634318"/>
              <a:ext cx="202320" cy="234720"/>
            </p14:xfrm>
          </p:contentPart>
        </mc:Choice>
        <mc:Fallback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B47A524E-3307-4058-BE86-DAB91541F6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96211" y="2625318"/>
                <a:ext cx="219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B39434C8-7E8A-408C-B453-D53182AF3464}"/>
                  </a:ext>
                </a:extLst>
              </p14:cNvPr>
              <p14:cNvContentPartPr/>
              <p14:nvPr/>
            </p14:nvContentPartPr>
            <p14:xfrm>
              <a:off x="8129011" y="4270158"/>
              <a:ext cx="1485000" cy="328680"/>
            </p14:xfrm>
          </p:contentPart>
        </mc:Choice>
        <mc:Fallback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B39434C8-7E8A-408C-B453-D53182AF346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20011" y="4261158"/>
                <a:ext cx="1502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87239457-334B-4456-8D04-DE1682E69E6E}"/>
                  </a:ext>
                </a:extLst>
              </p14:cNvPr>
              <p14:cNvContentPartPr/>
              <p14:nvPr/>
            </p14:nvContentPartPr>
            <p14:xfrm>
              <a:off x="1082011" y="2944638"/>
              <a:ext cx="5126040" cy="148500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87239457-334B-4456-8D04-DE1682E69E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3011" y="2935638"/>
                <a:ext cx="5143680" cy="15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96CB809C-5544-4588-A21B-E13AFDF8E23B}"/>
                  </a:ext>
                </a:extLst>
              </p14:cNvPr>
              <p14:cNvContentPartPr/>
              <p14:nvPr/>
            </p14:nvContentPartPr>
            <p14:xfrm>
              <a:off x="5654011" y="528678"/>
              <a:ext cx="2828520" cy="419760"/>
            </p14:xfrm>
          </p:contentPart>
        </mc:Choice>
        <mc:Fallback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96CB809C-5544-4588-A21B-E13AFDF8E23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45011" y="519678"/>
                <a:ext cx="28461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22" name="墨迹 321">
                <a:extLst>
                  <a:ext uri="{FF2B5EF4-FFF2-40B4-BE49-F238E27FC236}">
                    <a16:creationId xmlns:a16="http://schemas.microsoft.com/office/drawing/2014/main" id="{8C02507D-745B-47C4-8ADE-BA4EC60A2B3C}"/>
                  </a:ext>
                </a:extLst>
              </p14:cNvPr>
              <p14:cNvContentPartPr/>
              <p14:nvPr/>
            </p14:nvContentPartPr>
            <p14:xfrm>
              <a:off x="6174211" y="1157598"/>
              <a:ext cx="4725360" cy="646560"/>
            </p14:xfrm>
          </p:contentPart>
        </mc:Choice>
        <mc:Fallback>
          <p:pic>
            <p:nvPicPr>
              <p:cNvPr id="322" name="墨迹 321">
                <a:extLst>
                  <a:ext uri="{FF2B5EF4-FFF2-40B4-BE49-F238E27FC236}">
                    <a16:creationId xmlns:a16="http://schemas.microsoft.com/office/drawing/2014/main" id="{8C02507D-745B-47C4-8ADE-BA4EC60A2B3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65211" y="1148598"/>
                <a:ext cx="47430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49" name="墨迹 348">
                <a:extLst>
                  <a:ext uri="{FF2B5EF4-FFF2-40B4-BE49-F238E27FC236}">
                    <a16:creationId xmlns:a16="http://schemas.microsoft.com/office/drawing/2014/main" id="{37EB51D8-7D84-44EB-9FF2-5F33A3DABA09}"/>
                  </a:ext>
                </a:extLst>
              </p14:cNvPr>
              <p14:cNvContentPartPr/>
              <p14:nvPr/>
            </p14:nvContentPartPr>
            <p14:xfrm>
              <a:off x="4848691" y="4806918"/>
              <a:ext cx="1384560" cy="344160"/>
            </p14:xfrm>
          </p:contentPart>
        </mc:Choice>
        <mc:Fallback>
          <p:pic>
            <p:nvPicPr>
              <p:cNvPr id="349" name="墨迹 348">
                <a:extLst>
                  <a:ext uri="{FF2B5EF4-FFF2-40B4-BE49-F238E27FC236}">
                    <a16:creationId xmlns:a16="http://schemas.microsoft.com/office/drawing/2014/main" id="{37EB51D8-7D84-44EB-9FF2-5F33A3DABA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691" y="4797918"/>
                <a:ext cx="14022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4" name="墨迹 373">
                <a:extLst>
                  <a:ext uri="{FF2B5EF4-FFF2-40B4-BE49-F238E27FC236}">
                    <a16:creationId xmlns:a16="http://schemas.microsoft.com/office/drawing/2014/main" id="{A9F35AB0-70D7-4311-A86B-29D298B8EE50}"/>
                  </a:ext>
                </a:extLst>
              </p14:cNvPr>
              <p14:cNvContentPartPr/>
              <p14:nvPr/>
            </p14:nvContentPartPr>
            <p14:xfrm>
              <a:off x="2457931" y="1753398"/>
              <a:ext cx="201600" cy="800280"/>
            </p14:xfrm>
          </p:contentPart>
        </mc:Choice>
        <mc:Fallback>
          <p:pic>
            <p:nvPicPr>
              <p:cNvPr id="374" name="墨迹 373">
                <a:extLst>
                  <a:ext uri="{FF2B5EF4-FFF2-40B4-BE49-F238E27FC236}">
                    <a16:creationId xmlns:a16="http://schemas.microsoft.com/office/drawing/2014/main" id="{A9F35AB0-70D7-4311-A86B-29D298B8EE5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48931" y="1744398"/>
                <a:ext cx="2192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86" name="墨迹 385">
                <a:extLst>
                  <a:ext uri="{FF2B5EF4-FFF2-40B4-BE49-F238E27FC236}">
                    <a16:creationId xmlns:a16="http://schemas.microsoft.com/office/drawing/2014/main" id="{BC295DFC-4576-4C88-B4F2-59972B3FDE02}"/>
                  </a:ext>
                </a:extLst>
              </p14:cNvPr>
              <p14:cNvContentPartPr/>
              <p14:nvPr/>
            </p14:nvContentPartPr>
            <p14:xfrm>
              <a:off x="2650891" y="1521918"/>
              <a:ext cx="1392840" cy="399600"/>
            </p14:xfrm>
          </p:contentPart>
        </mc:Choice>
        <mc:Fallback>
          <p:pic>
            <p:nvPicPr>
              <p:cNvPr id="386" name="墨迹 385">
                <a:extLst>
                  <a:ext uri="{FF2B5EF4-FFF2-40B4-BE49-F238E27FC236}">
                    <a16:creationId xmlns:a16="http://schemas.microsoft.com/office/drawing/2014/main" id="{BC295DFC-4576-4C88-B4F2-59972B3FDE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41891" y="1512918"/>
                <a:ext cx="14104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03" name="墨迹 402">
                <a:extLst>
                  <a:ext uri="{FF2B5EF4-FFF2-40B4-BE49-F238E27FC236}">
                    <a16:creationId xmlns:a16="http://schemas.microsoft.com/office/drawing/2014/main" id="{DE73AF8A-1748-4D5A-9BE7-5CBD1BAA7D88}"/>
                  </a:ext>
                </a:extLst>
              </p14:cNvPr>
              <p14:cNvContentPartPr/>
              <p14:nvPr/>
            </p14:nvContentPartPr>
            <p14:xfrm>
              <a:off x="6139651" y="3045078"/>
              <a:ext cx="4347000" cy="2793960"/>
            </p14:xfrm>
          </p:contentPart>
        </mc:Choice>
        <mc:Fallback>
          <p:pic>
            <p:nvPicPr>
              <p:cNvPr id="403" name="墨迹 402">
                <a:extLst>
                  <a:ext uri="{FF2B5EF4-FFF2-40B4-BE49-F238E27FC236}">
                    <a16:creationId xmlns:a16="http://schemas.microsoft.com/office/drawing/2014/main" id="{DE73AF8A-1748-4D5A-9BE7-5CBD1BAA7D8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0651" y="3036078"/>
                <a:ext cx="4364640" cy="28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04" name="墨迹 403">
                <a:extLst>
                  <a:ext uri="{FF2B5EF4-FFF2-40B4-BE49-F238E27FC236}">
                    <a16:creationId xmlns:a16="http://schemas.microsoft.com/office/drawing/2014/main" id="{7B8149AD-F378-47F1-88A7-1EFF21C18514}"/>
                  </a:ext>
                </a:extLst>
              </p14:cNvPr>
              <p14:cNvContentPartPr/>
              <p14:nvPr/>
            </p14:nvContentPartPr>
            <p14:xfrm>
              <a:off x="6174211" y="5670918"/>
              <a:ext cx="4345920" cy="338760"/>
            </p14:xfrm>
          </p:contentPart>
        </mc:Choice>
        <mc:Fallback>
          <p:pic>
            <p:nvPicPr>
              <p:cNvPr id="404" name="墨迹 403">
                <a:extLst>
                  <a:ext uri="{FF2B5EF4-FFF2-40B4-BE49-F238E27FC236}">
                    <a16:creationId xmlns:a16="http://schemas.microsoft.com/office/drawing/2014/main" id="{7B8149AD-F378-47F1-88A7-1EFF21C185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65211" y="5661918"/>
                <a:ext cx="43635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05" name="墨迹 404">
                <a:extLst>
                  <a:ext uri="{FF2B5EF4-FFF2-40B4-BE49-F238E27FC236}">
                    <a16:creationId xmlns:a16="http://schemas.microsoft.com/office/drawing/2014/main" id="{D990DEB4-4F6C-45F0-B630-FFC822DF9C38}"/>
                  </a:ext>
                </a:extLst>
              </p14:cNvPr>
              <p14:cNvContentPartPr/>
              <p14:nvPr/>
            </p14:nvContentPartPr>
            <p14:xfrm>
              <a:off x="6357811" y="3052638"/>
              <a:ext cx="4137120" cy="2984760"/>
            </p14:xfrm>
          </p:contentPart>
        </mc:Choice>
        <mc:Fallback>
          <p:pic>
            <p:nvPicPr>
              <p:cNvPr id="405" name="墨迹 404">
                <a:extLst>
                  <a:ext uri="{FF2B5EF4-FFF2-40B4-BE49-F238E27FC236}">
                    <a16:creationId xmlns:a16="http://schemas.microsoft.com/office/drawing/2014/main" id="{D990DEB4-4F6C-45F0-B630-FFC822DF9C3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48811" y="3043638"/>
                <a:ext cx="4154760" cy="30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06" name="墨迹 405">
                <a:extLst>
                  <a:ext uri="{FF2B5EF4-FFF2-40B4-BE49-F238E27FC236}">
                    <a16:creationId xmlns:a16="http://schemas.microsoft.com/office/drawing/2014/main" id="{339B4307-5389-4DC6-A620-1A6D41A18415}"/>
                  </a:ext>
                </a:extLst>
              </p14:cNvPr>
              <p14:cNvContentPartPr/>
              <p14:nvPr/>
            </p14:nvContentPartPr>
            <p14:xfrm>
              <a:off x="7776571" y="1718838"/>
              <a:ext cx="1996920" cy="181080"/>
            </p14:xfrm>
          </p:contentPart>
        </mc:Choice>
        <mc:Fallback>
          <p:pic>
            <p:nvPicPr>
              <p:cNvPr id="406" name="墨迹 405">
                <a:extLst>
                  <a:ext uri="{FF2B5EF4-FFF2-40B4-BE49-F238E27FC236}">
                    <a16:creationId xmlns:a16="http://schemas.microsoft.com/office/drawing/2014/main" id="{339B4307-5389-4DC6-A620-1A6D41A184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67571" y="1709838"/>
                <a:ext cx="201456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4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E871-84E8-47F8-AA28-69729F07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8E46F-F756-4A5D-916F-F0A9C86F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" y="1348802"/>
            <a:ext cx="6971428" cy="2952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7A8E056F-18B9-4087-961E-8320CF57E666}"/>
                  </a:ext>
                </a:extLst>
              </p14:cNvPr>
              <p14:cNvContentPartPr/>
              <p14:nvPr/>
            </p14:nvContentPartPr>
            <p14:xfrm>
              <a:off x="3221491" y="1635678"/>
              <a:ext cx="3129480" cy="73044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7A8E056F-18B9-4087-961E-8320CF57E6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2491" y="1626678"/>
                <a:ext cx="31471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0E13CD60-8DE1-44EB-B801-E01E280534F8}"/>
                  </a:ext>
                </a:extLst>
              </p14:cNvPr>
              <p14:cNvContentPartPr/>
              <p14:nvPr/>
            </p14:nvContentPartPr>
            <p14:xfrm>
              <a:off x="2122411" y="3506598"/>
              <a:ext cx="495360" cy="2592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0E13CD60-8DE1-44EB-B801-E01E28053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3411" y="3497598"/>
                <a:ext cx="513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68D0195C-93FE-4090-98C4-F712115AD192}"/>
                  </a:ext>
                </a:extLst>
              </p14:cNvPr>
              <p14:cNvContentPartPr/>
              <p14:nvPr/>
            </p14:nvContentPartPr>
            <p14:xfrm>
              <a:off x="1141051" y="1786878"/>
              <a:ext cx="2785320" cy="11916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68D0195C-93FE-4090-98C4-F712115AD1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2051" y="1777878"/>
                <a:ext cx="2802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78E37DC8-DB1C-4ED2-9D38-E237902E0470}"/>
                  </a:ext>
                </a:extLst>
              </p14:cNvPr>
              <p14:cNvContentPartPr/>
              <p14:nvPr/>
            </p14:nvContentPartPr>
            <p14:xfrm>
              <a:off x="7613491" y="1736478"/>
              <a:ext cx="1136520" cy="31932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78E37DC8-DB1C-4ED2-9D38-E237902E04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04491" y="1727478"/>
                <a:ext cx="11541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F69C1750-F180-4781-B9C0-B6C00605D7E0}"/>
                  </a:ext>
                </a:extLst>
              </p14:cNvPr>
              <p14:cNvContentPartPr/>
              <p14:nvPr/>
            </p14:nvContentPartPr>
            <p14:xfrm>
              <a:off x="7004731" y="1711278"/>
              <a:ext cx="361080" cy="28656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F69C1750-F180-4781-B9C0-B6C00605D7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5731" y="1702278"/>
                <a:ext cx="3787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A844830B-E3B0-4072-B00E-BBC18A7F553C}"/>
                  </a:ext>
                </a:extLst>
              </p14:cNvPr>
              <p14:cNvContentPartPr/>
              <p14:nvPr/>
            </p14:nvContentPartPr>
            <p14:xfrm>
              <a:off x="7734811" y="729918"/>
              <a:ext cx="2265120" cy="50364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A844830B-E3B0-4072-B00E-BBC18A7F55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25811" y="720918"/>
                <a:ext cx="22827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45A04BAD-2876-4A61-B7FE-733F8DDC4EDD}"/>
                  </a:ext>
                </a:extLst>
              </p14:cNvPr>
              <p14:cNvContentPartPr/>
              <p14:nvPr/>
            </p14:nvContentPartPr>
            <p14:xfrm>
              <a:off x="7977811" y="1308798"/>
              <a:ext cx="185040" cy="36108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45A04BAD-2876-4A61-B7FE-733F8DDC4E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68811" y="1299798"/>
                <a:ext cx="2026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E4D30236-AF66-49B2-91E4-AA90A3E7C204}"/>
                  </a:ext>
                </a:extLst>
              </p14:cNvPr>
              <p14:cNvContentPartPr/>
              <p14:nvPr/>
            </p14:nvContentPartPr>
            <p14:xfrm>
              <a:off x="1686289" y="4969735"/>
              <a:ext cx="528840" cy="35280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E4D30236-AF66-49B2-91E4-AA90A3E7C2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77289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72098305-3020-4D38-96B4-247FD5738405}"/>
                  </a:ext>
                </a:extLst>
              </p14:cNvPr>
              <p14:cNvContentPartPr/>
              <p14:nvPr/>
            </p14:nvContentPartPr>
            <p14:xfrm>
              <a:off x="2215129" y="4969735"/>
              <a:ext cx="528840" cy="352800"/>
            </p14:xfrm>
          </p:contentPart>
        </mc:Choice>
        <mc:Fallback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72098305-3020-4D38-96B4-247FD57384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06129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939FAD8B-B3F0-4E17-9291-E95AE6536674}"/>
                  </a:ext>
                </a:extLst>
              </p14:cNvPr>
              <p14:cNvContentPartPr/>
              <p14:nvPr/>
            </p14:nvContentPartPr>
            <p14:xfrm>
              <a:off x="2743969" y="4969735"/>
              <a:ext cx="528840" cy="35280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939FAD8B-B3F0-4E17-9291-E95AE65366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4969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86098386-2737-4785-AB65-435FEAE42DAB}"/>
                  </a:ext>
                </a:extLst>
              </p14:cNvPr>
              <p14:cNvContentPartPr/>
              <p14:nvPr/>
            </p14:nvContentPartPr>
            <p14:xfrm>
              <a:off x="3240356" y="4969735"/>
              <a:ext cx="528840" cy="35280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86098386-2737-4785-AB65-435FEAE42D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1356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678EB1AB-E14B-41C0-A356-75FC11A73991}"/>
                  </a:ext>
                </a:extLst>
              </p14:cNvPr>
              <p14:cNvContentPartPr/>
              <p14:nvPr/>
            </p14:nvContentPartPr>
            <p14:xfrm>
              <a:off x="3769196" y="4969735"/>
              <a:ext cx="528840" cy="35280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678EB1AB-E14B-41C0-A356-75FC11A739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60196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175A4AF1-849A-4363-930D-43AD8417E20B}"/>
                  </a:ext>
                </a:extLst>
              </p14:cNvPr>
              <p14:cNvContentPartPr/>
              <p14:nvPr/>
            </p14:nvContentPartPr>
            <p14:xfrm>
              <a:off x="4298036" y="4969735"/>
              <a:ext cx="528840" cy="35280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175A4AF1-849A-4363-930D-43AD8417E2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9036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66B06DB3-1431-47A5-9B62-9A491ABF3410}"/>
                  </a:ext>
                </a:extLst>
              </p14:cNvPr>
              <p14:cNvContentPartPr/>
              <p14:nvPr/>
            </p14:nvContentPartPr>
            <p14:xfrm>
              <a:off x="4778748" y="4969735"/>
              <a:ext cx="528840" cy="35280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66B06DB3-1431-47A5-9B62-9A491ABF34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9748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464BA792-D980-4C12-8821-8147BCA26C9F}"/>
                  </a:ext>
                </a:extLst>
              </p14:cNvPr>
              <p14:cNvContentPartPr/>
              <p14:nvPr/>
            </p14:nvContentPartPr>
            <p14:xfrm>
              <a:off x="5307588" y="4969735"/>
              <a:ext cx="528840" cy="35280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464BA792-D980-4C12-8821-8147BCA26C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8588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17FFB451-F657-4DC9-B313-33B035FF58B3}"/>
                  </a:ext>
                </a:extLst>
              </p14:cNvPr>
              <p14:cNvContentPartPr/>
              <p14:nvPr/>
            </p14:nvContentPartPr>
            <p14:xfrm>
              <a:off x="5836428" y="4969735"/>
              <a:ext cx="528840" cy="35280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17FFB451-F657-4DC9-B313-33B035FF58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27428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4B67C59D-33B3-403A-BF26-600E8DEB2567}"/>
                  </a:ext>
                </a:extLst>
              </p14:cNvPr>
              <p14:cNvContentPartPr/>
              <p14:nvPr/>
            </p14:nvContentPartPr>
            <p14:xfrm>
              <a:off x="6331712" y="4969735"/>
              <a:ext cx="528840" cy="35280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4B67C59D-33B3-403A-BF26-600E8DEB25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2712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0C6AE288-6833-494D-9131-C461783C07C5}"/>
                  </a:ext>
                </a:extLst>
              </p14:cNvPr>
              <p14:cNvContentPartPr/>
              <p14:nvPr/>
            </p14:nvContentPartPr>
            <p14:xfrm>
              <a:off x="6860552" y="4969735"/>
              <a:ext cx="528840" cy="35280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0C6AE288-6833-494D-9131-C461783C07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1552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DA86980D-6AA7-4231-A820-F67D8805943C}"/>
                  </a:ext>
                </a:extLst>
              </p14:cNvPr>
              <p14:cNvContentPartPr/>
              <p14:nvPr/>
            </p14:nvContentPartPr>
            <p14:xfrm>
              <a:off x="7389392" y="4969735"/>
              <a:ext cx="528840" cy="35280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DA86980D-6AA7-4231-A820-F67D880594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80392" y="4960735"/>
                <a:ext cx="5464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C38B51EF-6786-4DA2-B5B4-85CA9DFBAA81}"/>
                  </a:ext>
                </a:extLst>
              </p14:cNvPr>
              <p14:cNvContentPartPr/>
              <p14:nvPr/>
            </p14:nvContentPartPr>
            <p14:xfrm>
              <a:off x="1986889" y="5078815"/>
              <a:ext cx="10440" cy="15984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C38B51EF-6786-4DA2-B5B4-85CA9DFBAA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7889" y="5069815"/>
                <a:ext cx="28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579D9709-4968-4D85-9D27-AF9081685369}"/>
                  </a:ext>
                </a:extLst>
              </p14:cNvPr>
              <p14:cNvContentPartPr/>
              <p14:nvPr/>
            </p14:nvContentPartPr>
            <p14:xfrm>
              <a:off x="2521129" y="5070535"/>
              <a:ext cx="172080" cy="13464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579D9709-4968-4D85-9D27-AF90816853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12129" y="5061535"/>
                <a:ext cx="189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DF3202EC-EE81-48E9-84E2-7FDC9BC7A00E}"/>
                  </a:ext>
                </a:extLst>
              </p14:cNvPr>
              <p14:cNvContentPartPr/>
              <p14:nvPr/>
            </p14:nvContentPartPr>
            <p14:xfrm>
              <a:off x="2994889" y="5070535"/>
              <a:ext cx="96120" cy="25200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DF3202EC-EE81-48E9-84E2-7FDC9BC7A0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5889" y="5061535"/>
                <a:ext cx="113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864B758B-CB85-4148-AD99-DFC5DB3B9B90}"/>
                  </a:ext>
                </a:extLst>
              </p14:cNvPr>
              <p14:cNvContentPartPr/>
              <p14:nvPr/>
            </p14:nvContentPartPr>
            <p14:xfrm>
              <a:off x="4470529" y="5053615"/>
              <a:ext cx="51480" cy="22680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864B758B-CB85-4148-AD99-DFC5DB3B9B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61529" y="5044615"/>
                <a:ext cx="69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D3A0CCB9-CD14-47EF-9798-7E426A201129}"/>
                  </a:ext>
                </a:extLst>
              </p14:cNvPr>
              <p14:cNvContentPartPr/>
              <p14:nvPr/>
            </p14:nvContentPartPr>
            <p14:xfrm>
              <a:off x="3951049" y="5078815"/>
              <a:ext cx="151560" cy="25416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D3A0CCB9-CD14-47EF-9798-7E426A2011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42049" y="5069815"/>
                <a:ext cx="1692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88F04668-A4D1-41C1-9F3D-F883C78451BA}"/>
                  </a:ext>
                </a:extLst>
              </p14:cNvPr>
              <p14:cNvContentPartPr/>
              <p14:nvPr/>
            </p14:nvContentPartPr>
            <p14:xfrm>
              <a:off x="3472969" y="5078815"/>
              <a:ext cx="210960" cy="21852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88F04668-A4D1-41C1-9F3D-F883C78451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3969" y="5069815"/>
                <a:ext cx="228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FABB8015-1137-44F2-807A-C43EDC654B2F}"/>
                  </a:ext>
                </a:extLst>
              </p14:cNvPr>
              <p14:cNvContentPartPr/>
              <p14:nvPr/>
            </p14:nvContentPartPr>
            <p14:xfrm>
              <a:off x="5024929" y="5084575"/>
              <a:ext cx="142920" cy="25452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FABB8015-1137-44F2-807A-C43EDC654B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15929" y="5075575"/>
                <a:ext cx="1605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3FF3FB93-5B5E-408C-BA64-286E129FEFE7}"/>
                  </a:ext>
                </a:extLst>
              </p14:cNvPr>
              <p14:cNvContentPartPr/>
              <p14:nvPr/>
            </p14:nvContentPartPr>
            <p14:xfrm>
              <a:off x="5593369" y="5070535"/>
              <a:ext cx="111600" cy="20520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3FF3FB93-5B5E-408C-BA64-286E129FEF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4369" y="5061535"/>
                <a:ext cx="129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27A78E7C-902F-41B0-B06D-1EEA89B33DFF}"/>
                  </a:ext>
                </a:extLst>
              </p14:cNvPr>
              <p14:cNvContentPartPr/>
              <p14:nvPr/>
            </p14:nvContentPartPr>
            <p14:xfrm>
              <a:off x="6046609" y="5052895"/>
              <a:ext cx="96120" cy="32004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27A78E7C-902F-41B0-B06D-1EEA89B33D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37609" y="5043895"/>
                <a:ext cx="113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509EF325-1D35-45F7-B4A8-EFBDA6A8FDBB}"/>
                  </a:ext>
                </a:extLst>
              </p14:cNvPr>
              <p14:cNvContentPartPr/>
              <p14:nvPr/>
            </p14:nvContentPartPr>
            <p14:xfrm>
              <a:off x="7575169" y="5070535"/>
              <a:ext cx="210240" cy="17640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509EF325-1D35-45F7-B4A8-EFBDA6A8FD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6169" y="5061535"/>
                <a:ext cx="227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7FD17F1B-E704-42FA-B3CC-93801F9DEA13}"/>
                  </a:ext>
                </a:extLst>
              </p14:cNvPr>
              <p14:cNvContentPartPr/>
              <p14:nvPr/>
            </p14:nvContentPartPr>
            <p14:xfrm>
              <a:off x="7071889" y="5070535"/>
              <a:ext cx="151560" cy="20988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7FD17F1B-E704-42FA-B3CC-93801F9DEA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62889" y="5061535"/>
                <a:ext cx="169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B34CFCEE-3A79-45EC-8019-E801CB2F1E04}"/>
                  </a:ext>
                </a:extLst>
              </p14:cNvPr>
              <p14:cNvContentPartPr/>
              <p14:nvPr/>
            </p14:nvContentPartPr>
            <p14:xfrm>
              <a:off x="6568609" y="5037055"/>
              <a:ext cx="202320" cy="23472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B34CFCEE-3A79-45EC-8019-E801CB2F1E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59609" y="5028055"/>
                <a:ext cx="219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4322EEA8-C91B-44CC-A4D6-CDDA6BB82496}"/>
                  </a:ext>
                </a:extLst>
              </p14:cNvPr>
              <p14:cNvContentPartPr/>
              <p14:nvPr/>
            </p14:nvContentPartPr>
            <p14:xfrm>
              <a:off x="1602211" y="4763718"/>
              <a:ext cx="1699560" cy="664920"/>
            </p14:xfrm>
          </p:contentPart>
        </mc:Choice>
        <mc:Fallback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4322EEA8-C91B-44CC-A4D6-CDDA6BB824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3211" y="4754718"/>
                <a:ext cx="17172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61693E98-549A-4B19-B68D-27184B5E1C77}"/>
                  </a:ext>
                </a:extLst>
              </p14:cNvPr>
              <p14:cNvContentPartPr/>
              <p14:nvPr/>
            </p14:nvContentPartPr>
            <p14:xfrm>
              <a:off x="3285211" y="4771998"/>
              <a:ext cx="1538640" cy="702000"/>
            </p14:xfrm>
          </p:contentPart>
        </mc:Choice>
        <mc:Fallback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61693E98-549A-4B19-B68D-27184B5E1C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76211" y="4762998"/>
                <a:ext cx="155628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91D5497B-1ECA-4203-A9C9-B6D13F1A4AA2}"/>
                  </a:ext>
                </a:extLst>
              </p14:cNvPr>
              <p14:cNvContentPartPr/>
              <p14:nvPr/>
            </p14:nvContentPartPr>
            <p14:xfrm>
              <a:off x="4822411" y="4723038"/>
              <a:ext cx="3189600" cy="749880"/>
            </p14:xfrm>
          </p:contentPart>
        </mc:Choice>
        <mc:Fallback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91D5497B-1ECA-4203-A9C9-B6D13F1A4A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13411" y="4714038"/>
                <a:ext cx="320724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E1DA498D-BB6A-4ADB-ACED-2FB72CB1550A}"/>
                  </a:ext>
                </a:extLst>
              </p14:cNvPr>
              <p14:cNvContentPartPr/>
              <p14:nvPr/>
            </p14:nvContentPartPr>
            <p14:xfrm>
              <a:off x="1694731" y="4018158"/>
              <a:ext cx="134280" cy="730440"/>
            </p14:xfrm>
          </p:contentPart>
        </mc:Choice>
        <mc:Fallback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E1DA498D-BB6A-4ADB-ACED-2FB72CB155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85731" y="4009158"/>
                <a:ext cx="1519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5353ABA1-0B9A-49B3-BDD0-4F3BB3971962}"/>
                  </a:ext>
                </a:extLst>
              </p14:cNvPr>
              <p14:cNvContentPartPr/>
              <p14:nvPr/>
            </p14:nvContentPartPr>
            <p14:xfrm>
              <a:off x="9169051" y="1652598"/>
              <a:ext cx="2290680" cy="507960"/>
            </p14:xfrm>
          </p:contentPart>
        </mc:Choice>
        <mc:Fallback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5353ABA1-0B9A-49B3-BDD0-4F3BB39719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60051" y="1643598"/>
                <a:ext cx="23083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F43E361C-4719-4159-BFB9-9FD167E34110}"/>
                  </a:ext>
                </a:extLst>
              </p14:cNvPr>
              <p14:cNvContentPartPr/>
              <p14:nvPr/>
            </p14:nvContentPartPr>
            <p14:xfrm>
              <a:off x="1844491" y="3808638"/>
              <a:ext cx="588600" cy="199080"/>
            </p14:xfrm>
          </p:contentPart>
        </mc:Choice>
        <mc:Fallback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F43E361C-4719-4159-BFB9-9FD167E341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35491" y="3799638"/>
                <a:ext cx="606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43965DD5-F244-495C-85C8-441EC433DC3F}"/>
                  </a:ext>
                </a:extLst>
              </p14:cNvPr>
              <p14:cNvContentPartPr/>
              <p14:nvPr/>
            </p14:nvContentPartPr>
            <p14:xfrm>
              <a:off x="1786891" y="4228038"/>
              <a:ext cx="444960" cy="304200"/>
            </p14:xfrm>
          </p:contentPart>
        </mc:Choice>
        <mc:Fallback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43965DD5-F244-495C-85C8-441EC433DC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77891" y="4219038"/>
                <a:ext cx="4626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2" name="墨迹 211">
                <a:extLst>
                  <a:ext uri="{FF2B5EF4-FFF2-40B4-BE49-F238E27FC236}">
                    <a16:creationId xmlns:a16="http://schemas.microsoft.com/office/drawing/2014/main" id="{A1F6DDCD-9102-4D19-B9FD-F97BF310BE2D}"/>
                  </a:ext>
                </a:extLst>
              </p14:cNvPr>
              <p14:cNvContentPartPr/>
              <p14:nvPr/>
            </p14:nvContentPartPr>
            <p14:xfrm>
              <a:off x="2613811" y="3800358"/>
              <a:ext cx="599400" cy="237960"/>
            </p14:xfrm>
          </p:contentPart>
        </mc:Choice>
        <mc:Fallback>
          <p:pic>
            <p:nvPicPr>
              <p:cNvPr id="212" name="墨迹 211">
                <a:extLst>
                  <a:ext uri="{FF2B5EF4-FFF2-40B4-BE49-F238E27FC236}">
                    <a16:creationId xmlns:a16="http://schemas.microsoft.com/office/drawing/2014/main" id="{A1F6DDCD-9102-4D19-B9FD-F97BF310BE2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04811" y="3791358"/>
                <a:ext cx="6170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FE1A349F-2686-47A5-97B4-1942F7C3BF1E}"/>
                  </a:ext>
                </a:extLst>
              </p14:cNvPr>
              <p14:cNvContentPartPr/>
              <p14:nvPr/>
            </p14:nvContentPartPr>
            <p14:xfrm>
              <a:off x="8312611" y="2488878"/>
              <a:ext cx="1261080" cy="363600"/>
            </p14:xfrm>
          </p:contentPart>
        </mc:Choice>
        <mc:Fallback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FE1A349F-2686-47A5-97B4-1942F7C3BF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03611" y="2479878"/>
                <a:ext cx="1278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1" name="墨迹 240">
                <a:extLst>
                  <a:ext uri="{FF2B5EF4-FFF2-40B4-BE49-F238E27FC236}">
                    <a16:creationId xmlns:a16="http://schemas.microsoft.com/office/drawing/2014/main" id="{53DD1D16-41A3-4554-81D8-2EF01215A57F}"/>
                  </a:ext>
                </a:extLst>
              </p14:cNvPr>
              <p14:cNvContentPartPr/>
              <p14:nvPr/>
            </p14:nvContentPartPr>
            <p14:xfrm>
              <a:off x="3254971" y="4001598"/>
              <a:ext cx="637920" cy="856080"/>
            </p14:xfrm>
          </p:contentPart>
        </mc:Choice>
        <mc:Fallback>
          <p:pic>
            <p:nvPicPr>
              <p:cNvPr id="241" name="墨迹 240">
                <a:extLst>
                  <a:ext uri="{FF2B5EF4-FFF2-40B4-BE49-F238E27FC236}">
                    <a16:creationId xmlns:a16="http://schemas.microsoft.com/office/drawing/2014/main" id="{53DD1D16-41A3-4554-81D8-2EF01215A57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45971" y="3992598"/>
                <a:ext cx="65556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6" name="墨迹 255">
                <a:extLst>
                  <a:ext uri="{FF2B5EF4-FFF2-40B4-BE49-F238E27FC236}">
                    <a16:creationId xmlns:a16="http://schemas.microsoft.com/office/drawing/2014/main" id="{16FC6847-EFA1-4B84-BE10-5A7AB1C2DA23}"/>
                  </a:ext>
                </a:extLst>
              </p14:cNvPr>
              <p14:cNvContentPartPr/>
              <p14:nvPr/>
            </p14:nvContentPartPr>
            <p14:xfrm>
              <a:off x="3791731" y="4194558"/>
              <a:ext cx="671400" cy="579240"/>
            </p14:xfrm>
          </p:contentPart>
        </mc:Choice>
        <mc:Fallback>
          <p:pic>
            <p:nvPicPr>
              <p:cNvPr id="256" name="墨迹 255">
                <a:extLst>
                  <a:ext uri="{FF2B5EF4-FFF2-40B4-BE49-F238E27FC236}">
                    <a16:creationId xmlns:a16="http://schemas.microsoft.com/office/drawing/2014/main" id="{16FC6847-EFA1-4B84-BE10-5A7AB1C2DA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82731" y="4185558"/>
                <a:ext cx="6890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9" name="墨迹 258">
                <a:extLst>
                  <a:ext uri="{FF2B5EF4-FFF2-40B4-BE49-F238E27FC236}">
                    <a16:creationId xmlns:a16="http://schemas.microsoft.com/office/drawing/2014/main" id="{DFAF0278-75F1-46D5-8371-020C78C8B655}"/>
                  </a:ext>
                </a:extLst>
              </p14:cNvPr>
              <p14:cNvContentPartPr/>
              <p14:nvPr/>
            </p14:nvContentPartPr>
            <p14:xfrm>
              <a:off x="3699571" y="3996558"/>
              <a:ext cx="42480" cy="194400"/>
            </p14:xfrm>
          </p:contentPart>
        </mc:Choice>
        <mc:Fallback>
          <p:pic>
            <p:nvPicPr>
              <p:cNvPr id="259" name="墨迹 258">
                <a:extLst>
                  <a:ext uri="{FF2B5EF4-FFF2-40B4-BE49-F238E27FC236}">
                    <a16:creationId xmlns:a16="http://schemas.microsoft.com/office/drawing/2014/main" id="{DFAF0278-75F1-46D5-8371-020C78C8B6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90571" y="3987558"/>
                <a:ext cx="60120" cy="212040"/>
              </a:xfrm>
              <a:prstGeom prst="rect">
                <a:avLst/>
              </a:prstGeom>
            </p:spPr>
          </p:pic>
        </mc:Fallback>
      </mc:AlternateContent>
      <p:pic>
        <p:nvPicPr>
          <p:cNvPr id="260" name="图片 259">
            <a:extLst>
              <a:ext uri="{FF2B5EF4-FFF2-40B4-BE49-F238E27FC236}">
                <a16:creationId xmlns:a16="http://schemas.microsoft.com/office/drawing/2014/main" id="{7F8E2CB8-2560-46EA-BE42-7A29AE33D067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5637308" y="3429753"/>
            <a:ext cx="5847619" cy="5333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61" name="墨迹 260">
                <a:extLst>
                  <a:ext uri="{FF2B5EF4-FFF2-40B4-BE49-F238E27FC236}">
                    <a16:creationId xmlns:a16="http://schemas.microsoft.com/office/drawing/2014/main" id="{34D9EF1F-B2E4-43A7-BB7A-2310B72BA530}"/>
                  </a:ext>
                </a:extLst>
              </p14:cNvPr>
              <p14:cNvContentPartPr/>
              <p14:nvPr/>
            </p14:nvContentPartPr>
            <p14:xfrm>
              <a:off x="6308491" y="3810078"/>
              <a:ext cx="2542320" cy="66240"/>
            </p14:xfrm>
          </p:contentPart>
        </mc:Choice>
        <mc:Fallback>
          <p:pic>
            <p:nvPicPr>
              <p:cNvPr id="261" name="墨迹 260">
                <a:extLst>
                  <a:ext uri="{FF2B5EF4-FFF2-40B4-BE49-F238E27FC236}">
                    <a16:creationId xmlns:a16="http://schemas.microsoft.com/office/drawing/2014/main" id="{34D9EF1F-B2E4-43A7-BB7A-2310B72BA53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99491" y="3801078"/>
                <a:ext cx="2559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62" name="墨迹 261">
                <a:extLst>
                  <a:ext uri="{FF2B5EF4-FFF2-40B4-BE49-F238E27FC236}">
                    <a16:creationId xmlns:a16="http://schemas.microsoft.com/office/drawing/2014/main" id="{B7784143-13AE-4FD8-AAB0-BA4F9E3837F2}"/>
                  </a:ext>
                </a:extLst>
              </p14:cNvPr>
              <p14:cNvContentPartPr/>
              <p14:nvPr/>
            </p14:nvContentPartPr>
            <p14:xfrm>
              <a:off x="9177691" y="3797838"/>
              <a:ext cx="1770480" cy="54360"/>
            </p14:xfrm>
          </p:contentPart>
        </mc:Choice>
        <mc:Fallback>
          <p:pic>
            <p:nvPicPr>
              <p:cNvPr id="262" name="墨迹 261">
                <a:extLst>
                  <a:ext uri="{FF2B5EF4-FFF2-40B4-BE49-F238E27FC236}">
                    <a16:creationId xmlns:a16="http://schemas.microsoft.com/office/drawing/2014/main" id="{B7784143-13AE-4FD8-AAB0-BA4F9E3837F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168691" y="3788838"/>
                <a:ext cx="1788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89" name="墨迹 288">
                <a:extLst>
                  <a:ext uri="{FF2B5EF4-FFF2-40B4-BE49-F238E27FC236}">
                    <a16:creationId xmlns:a16="http://schemas.microsoft.com/office/drawing/2014/main" id="{946EF395-E018-44B8-90F3-6FB293BB5DB0}"/>
                  </a:ext>
                </a:extLst>
              </p14:cNvPr>
              <p14:cNvContentPartPr/>
              <p14:nvPr/>
            </p14:nvContentPartPr>
            <p14:xfrm>
              <a:off x="8338531" y="4043358"/>
              <a:ext cx="1502280" cy="562680"/>
            </p14:xfrm>
          </p:contentPart>
        </mc:Choice>
        <mc:Fallback>
          <p:pic>
            <p:nvPicPr>
              <p:cNvPr id="289" name="墨迹 288">
                <a:extLst>
                  <a:ext uri="{FF2B5EF4-FFF2-40B4-BE49-F238E27FC236}">
                    <a16:creationId xmlns:a16="http://schemas.microsoft.com/office/drawing/2014/main" id="{946EF395-E018-44B8-90F3-6FB293BB5DB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329531" y="4034358"/>
                <a:ext cx="15199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93" name="墨迹 292">
                <a:extLst>
                  <a:ext uri="{FF2B5EF4-FFF2-40B4-BE49-F238E27FC236}">
                    <a16:creationId xmlns:a16="http://schemas.microsoft.com/office/drawing/2014/main" id="{10540152-F173-4713-AE63-7D9649ED1A85}"/>
                  </a:ext>
                </a:extLst>
              </p14:cNvPr>
              <p14:cNvContentPartPr/>
              <p14:nvPr/>
            </p14:nvContentPartPr>
            <p14:xfrm>
              <a:off x="8830651" y="4664358"/>
              <a:ext cx="238320" cy="268920"/>
            </p14:xfrm>
          </p:contentPart>
        </mc:Choice>
        <mc:Fallback>
          <p:pic>
            <p:nvPicPr>
              <p:cNvPr id="293" name="墨迹 292">
                <a:extLst>
                  <a:ext uri="{FF2B5EF4-FFF2-40B4-BE49-F238E27FC236}">
                    <a16:creationId xmlns:a16="http://schemas.microsoft.com/office/drawing/2014/main" id="{10540152-F173-4713-AE63-7D9649ED1A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821651" y="4655358"/>
                <a:ext cx="2559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28" name="墨迹 327">
                <a:extLst>
                  <a:ext uri="{FF2B5EF4-FFF2-40B4-BE49-F238E27FC236}">
                    <a16:creationId xmlns:a16="http://schemas.microsoft.com/office/drawing/2014/main" id="{4E7E1810-6740-42C6-BDDC-09F46495966F}"/>
                  </a:ext>
                </a:extLst>
              </p14:cNvPr>
              <p14:cNvContentPartPr/>
              <p14:nvPr/>
            </p14:nvContentPartPr>
            <p14:xfrm>
              <a:off x="8565331" y="4941198"/>
              <a:ext cx="1795680" cy="595800"/>
            </p14:xfrm>
          </p:contentPart>
        </mc:Choice>
        <mc:Fallback>
          <p:pic>
            <p:nvPicPr>
              <p:cNvPr id="328" name="墨迹 327">
                <a:extLst>
                  <a:ext uri="{FF2B5EF4-FFF2-40B4-BE49-F238E27FC236}">
                    <a16:creationId xmlns:a16="http://schemas.microsoft.com/office/drawing/2014/main" id="{4E7E1810-6740-42C6-BDDC-09F46495966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556331" y="4932198"/>
                <a:ext cx="18133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33" name="墨迹 332">
                <a:extLst>
                  <a:ext uri="{FF2B5EF4-FFF2-40B4-BE49-F238E27FC236}">
                    <a16:creationId xmlns:a16="http://schemas.microsoft.com/office/drawing/2014/main" id="{F6E363A0-8BC1-4B83-8C63-AA209CF79692}"/>
                  </a:ext>
                </a:extLst>
              </p14:cNvPr>
              <p14:cNvContentPartPr/>
              <p14:nvPr/>
            </p14:nvContentPartPr>
            <p14:xfrm>
              <a:off x="10394131" y="4941198"/>
              <a:ext cx="318960" cy="269280"/>
            </p14:xfrm>
          </p:contentPart>
        </mc:Choice>
        <mc:Fallback>
          <p:pic>
            <p:nvPicPr>
              <p:cNvPr id="333" name="墨迹 332">
                <a:extLst>
                  <a:ext uri="{FF2B5EF4-FFF2-40B4-BE49-F238E27FC236}">
                    <a16:creationId xmlns:a16="http://schemas.microsoft.com/office/drawing/2014/main" id="{F6E363A0-8BC1-4B83-8C63-AA209CF7969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385131" y="4932198"/>
                <a:ext cx="33660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7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CC7A0-0320-459A-A257-D2755905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4819DBA-06DE-48C8-A99D-2400C8FCC6B5}"/>
                  </a:ext>
                </a:extLst>
              </p14:cNvPr>
              <p14:cNvContentPartPr/>
              <p14:nvPr/>
            </p14:nvContentPartPr>
            <p14:xfrm>
              <a:off x="1039891" y="1786878"/>
              <a:ext cx="1342800" cy="3862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4819DBA-06DE-48C8-A99D-2400C8FCC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891" y="1777878"/>
                <a:ext cx="13604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E6891816-F440-4E3C-A9A9-63796FBE2082}"/>
                  </a:ext>
                </a:extLst>
              </p14:cNvPr>
              <p14:cNvContentPartPr/>
              <p14:nvPr/>
            </p14:nvContentPartPr>
            <p14:xfrm>
              <a:off x="510691" y="1501758"/>
              <a:ext cx="991440" cy="2350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E6891816-F440-4E3C-A9A9-63796FBE20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691" y="1492758"/>
                <a:ext cx="1009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054F4BE7-5FA7-454F-828E-1B0365E8A852}"/>
                  </a:ext>
                </a:extLst>
              </p14:cNvPr>
              <p14:cNvContentPartPr/>
              <p14:nvPr/>
            </p14:nvContentPartPr>
            <p14:xfrm>
              <a:off x="2382331" y="1971558"/>
              <a:ext cx="360" cy="3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054F4BE7-5FA7-454F-828E-1B0365E8A8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3331" y="19625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D305ABA-6E32-43FC-AD7D-85FDBBFF602F}"/>
                  </a:ext>
                </a:extLst>
              </p14:cNvPr>
              <p14:cNvContentPartPr/>
              <p14:nvPr/>
            </p14:nvContentPartPr>
            <p14:xfrm>
              <a:off x="2365771" y="2130678"/>
              <a:ext cx="43560" cy="1094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D305ABA-6E32-43FC-AD7D-85FDBBFF60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6771" y="2121678"/>
                <a:ext cx="61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CBCF9D15-A0DC-4B94-BE22-D4239F4C2133}"/>
                  </a:ext>
                </a:extLst>
              </p14:cNvPr>
              <p14:cNvContentPartPr/>
              <p14:nvPr/>
            </p14:nvContentPartPr>
            <p14:xfrm>
              <a:off x="2567011" y="1845558"/>
              <a:ext cx="562680" cy="3693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CBCF9D15-A0DC-4B94-BE22-D4239F4C21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011" y="1836558"/>
                <a:ext cx="5803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BEDF7064-514E-4118-8C6E-30BFA0C5B96D}"/>
                  </a:ext>
                </a:extLst>
              </p14:cNvPr>
              <p14:cNvContentPartPr/>
              <p14:nvPr/>
            </p14:nvContentPartPr>
            <p14:xfrm>
              <a:off x="3226531" y="1921158"/>
              <a:ext cx="280440" cy="26028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BEDF7064-514E-4118-8C6E-30BFA0C5B9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7531" y="1912158"/>
                <a:ext cx="2980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95C1BA45-21C6-415B-9BA0-5CC923EE1E14}"/>
                  </a:ext>
                </a:extLst>
              </p14:cNvPr>
              <p14:cNvContentPartPr/>
              <p14:nvPr/>
            </p14:nvContentPartPr>
            <p14:xfrm>
              <a:off x="3666091" y="1828638"/>
              <a:ext cx="1402200" cy="47016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95C1BA45-21C6-415B-9BA0-5CC923EE1E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7091" y="1819638"/>
                <a:ext cx="1419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2A8ABC10-E292-44FC-9519-C82A1CB9F88F}"/>
                  </a:ext>
                </a:extLst>
              </p14:cNvPr>
              <p14:cNvContentPartPr/>
              <p14:nvPr/>
            </p14:nvContentPartPr>
            <p14:xfrm>
              <a:off x="3808651" y="2457918"/>
              <a:ext cx="1476720" cy="5803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2A8ABC10-E292-44FC-9519-C82A1CB9F8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9651" y="2448918"/>
                <a:ext cx="149436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6B461348-8E11-4788-A458-2CC833016AA3}"/>
                  </a:ext>
                </a:extLst>
              </p14:cNvPr>
              <p14:cNvContentPartPr/>
              <p14:nvPr/>
            </p14:nvContentPartPr>
            <p14:xfrm>
              <a:off x="5520091" y="1895958"/>
              <a:ext cx="866160" cy="36936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6B461348-8E11-4788-A458-2CC833016A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11091" y="1886958"/>
                <a:ext cx="8838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EB625659-F712-46A9-BD98-BA3F70E373D5}"/>
                  </a:ext>
                </a:extLst>
              </p14:cNvPr>
              <p14:cNvContentPartPr/>
              <p14:nvPr/>
            </p14:nvContentPartPr>
            <p14:xfrm>
              <a:off x="6795211" y="1778598"/>
              <a:ext cx="797040" cy="55404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EB625659-F712-46A9-BD98-BA3F70E373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86211" y="1769598"/>
                <a:ext cx="81468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B07C9F50-514E-4719-8316-3D600758F198}"/>
                  </a:ext>
                </a:extLst>
              </p14:cNvPr>
              <p14:cNvContentPartPr/>
              <p14:nvPr/>
            </p14:nvContentPartPr>
            <p14:xfrm>
              <a:off x="1006771" y="3900798"/>
              <a:ext cx="496440" cy="51336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B07C9F50-514E-4719-8316-3D600758F1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7771" y="3891798"/>
                <a:ext cx="5140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C577BCCA-A94A-4CEC-8618-AB604BC2A695}"/>
                  </a:ext>
                </a:extLst>
              </p14:cNvPr>
              <p14:cNvContentPartPr/>
              <p14:nvPr/>
            </p14:nvContentPartPr>
            <p14:xfrm>
              <a:off x="1593571" y="3942918"/>
              <a:ext cx="1451880" cy="45324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C577BCCA-A94A-4CEC-8618-AB604BC2A6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84571" y="3933918"/>
                <a:ext cx="14695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BD41F2A2-B1AF-4FCA-844F-056A5A426BBC}"/>
                  </a:ext>
                </a:extLst>
              </p14:cNvPr>
              <p14:cNvContentPartPr/>
              <p14:nvPr/>
            </p14:nvContentPartPr>
            <p14:xfrm>
              <a:off x="2709571" y="4546998"/>
              <a:ext cx="520560" cy="31068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BD41F2A2-B1AF-4FCA-844F-056A5A426B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0571" y="4537998"/>
                <a:ext cx="5382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92638573-009F-432E-BEE1-06C024638757}"/>
                  </a:ext>
                </a:extLst>
              </p14:cNvPr>
              <p14:cNvContentPartPr/>
              <p14:nvPr/>
            </p14:nvContentPartPr>
            <p14:xfrm>
              <a:off x="3422731" y="4001598"/>
              <a:ext cx="495360" cy="20160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92638573-009F-432E-BEE1-06C0246387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3731" y="3992598"/>
                <a:ext cx="513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63AFE976-2B12-4D7B-8F91-29947822F2A6}"/>
                  </a:ext>
                </a:extLst>
              </p14:cNvPr>
              <p14:cNvContentPartPr/>
              <p14:nvPr/>
            </p14:nvContentPartPr>
            <p14:xfrm>
              <a:off x="4261531" y="3884238"/>
              <a:ext cx="1460160" cy="369360"/>
            </p14:xfrm>
          </p:contentPart>
        </mc:Choice>
        <mc:Fallback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63AFE976-2B12-4D7B-8F91-29947822F2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2531" y="3875238"/>
                <a:ext cx="14778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1FFB8E31-5B5F-4F0F-8AD4-CA7D19FA2E6E}"/>
                  </a:ext>
                </a:extLst>
              </p14:cNvPr>
              <p14:cNvContentPartPr/>
              <p14:nvPr/>
            </p14:nvContentPartPr>
            <p14:xfrm>
              <a:off x="704731" y="3623958"/>
              <a:ext cx="5553720" cy="1647720"/>
            </p14:xfrm>
          </p:contentPart>
        </mc:Choice>
        <mc:Fallback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1FFB8E31-5B5F-4F0F-8AD4-CA7D19FA2E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731" y="3614958"/>
                <a:ext cx="5571360" cy="16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4FB5B56A-21ED-4981-AF20-9DFB6B49A9E7}"/>
                  </a:ext>
                </a:extLst>
              </p14:cNvPr>
              <p14:cNvContentPartPr/>
              <p14:nvPr/>
            </p14:nvContentPartPr>
            <p14:xfrm>
              <a:off x="721291" y="3607038"/>
              <a:ext cx="5545800" cy="1217160"/>
            </p14:xfrm>
          </p:contentPart>
        </mc:Choice>
        <mc:Fallback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4FB5B56A-21ED-4981-AF20-9DFB6B49A9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2291" y="3598038"/>
                <a:ext cx="556344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EC038E60-BC12-4AFD-BD46-9F6E025C5746}"/>
                  </a:ext>
                </a:extLst>
              </p14:cNvPr>
              <p14:cNvContentPartPr/>
              <p14:nvPr/>
            </p14:nvContentPartPr>
            <p14:xfrm>
              <a:off x="7078891" y="3119958"/>
              <a:ext cx="1654560" cy="40536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EC038E60-BC12-4AFD-BD46-9F6E025C57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9891" y="3110958"/>
                <a:ext cx="16722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647AC9B9-7202-4A06-9592-6E236887D7D3}"/>
                  </a:ext>
                </a:extLst>
              </p14:cNvPr>
              <p14:cNvContentPartPr/>
              <p14:nvPr/>
            </p14:nvContentPartPr>
            <p14:xfrm>
              <a:off x="8967811" y="3120678"/>
              <a:ext cx="711720" cy="461880"/>
            </p14:xfrm>
          </p:contentPart>
        </mc:Choice>
        <mc:Fallback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647AC9B9-7202-4A06-9592-6E236887D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58811" y="3111678"/>
                <a:ext cx="7293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BA26D55D-30AA-4609-AF22-CEFE2A037DA2}"/>
                  </a:ext>
                </a:extLst>
              </p14:cNvPr>
              <p14:cNvContentPartPr/>
              <p14:nvPr/>
            </p14:nvContentPartPr>
            <p14:xfrm>
              <a:off x="9998851" y="3019878"/>
              <a:ext cx="554760" cy="49644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BA26D55D-30AA-4609-AF22-CEFE2A037D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89851" y="3010878"/>
                <a:ext cx="5724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BD476103-7B4E-44DE-AF3F-3418FB885FFA}"/>
                  </a:ext>
                </a:extLst>
              </p14:cNvPr>
              <p14:cNvContentPartPr/>
              <p14:nvPr/>
            </p14:nvContentPartPr>
            <p14:xfrm>
              <a:off x="7079611" y="3682638"/>
              <a:ext cx="722520" cy="419760"/>
            </p14:xfrm>
          </p:contentPart>
        </mc:Choice>
        <mc:Fallback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BD476103-7B4E-44DE-AF3F-3418FB885F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70611" y="3673638"/>
                <a:ext cx="7401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372A7729-67AA-4355-84D2-ABA3AD1A2848}"/>
                  </a:ext>
                </a:extLst>
              </p14:cNvPr>
              <p14:cNvContentPartPr/>
              <p14:nvPr/>
            </p14:nvContentPartPr>
            <p14:xfrm>
              <a:off x="7079971" y="2546838"/>
              <a:ext cx="1544400" cy="30636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372A7729-67AA-4355-84D2-ABA3AD1A28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70971" y="2537838"/>
                <a:ext cx="15620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28" name="墨迹 227">
                <a:extLst>
                  <a:ext uri="{FF2B5EF4-FFF2-40B4-BE49-F238E27FC236}">
                    <a16:creationId xmlns:a16="http://schemas.microsoft.com/office/drawing/2014/main" id="{EAF601FC-69A9-4C5D-9C44-34899754157C}"/>
                  </a:ext>
                </a:extLst>
              </p14:cNvPr>
              <p14:cNvContentPartPr/>
              <p14:nvPr/>
            </p14:nvContentPartPr>
            <p14:xfrm>
              <a:off x="7868011" y="3674358"/>
              <a:ext cx="806400" cy="302400"/>
            </p14:xfrm>
          </p:contentPart>
        </mc:Choice>
        <mc:Fallback>
          <p:pic>
            <p:nvPicPr>
              <p:cNvPr id="228" name="墨迹 227">
                <a:extLst>
                  <a:ext uri="{FF2B5EF4-FFF2-40B4-BE49-F238E27FC236}">
                    <a16:creationId xmlns:a16="http://schemas.microsoft.com/office/drawing/2014/main" id="{EAF601FC-69A9-4C5D-9C44-3489975415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9011" y="3665358"/>
                <a:ext cx="824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1" name="墨迹 240">
                <a:extLst>
                  <a:ext uri="{FF2B5EF4-FFF2-40B4-BE49-F238E27FC236}">
                    <a16:creationId xmlns:a16="http://schemas.microsoft.com/office/drawing/2014/main" id="{1321F8EF-5C2C-488D-8B2A-DB480A690E1E}"/>
                  </a:ext>
                </a:extLst>
              </p14:cNvPr>
              <p14:cNvContentPartPr/>
              <p14:nvPr/>
            </p14:nvContentPartPr>
            <p14:xfrm>
              <a:off x="8959531" y="3632598"/>
              <a:ext cx="520560" cy="369360"/>
            </p14:xfrm>
          </p:contentPart>
        </mc:Choice>
        <mc:Fallback>
          <p:pic>
            <p:nvPicPr>
              <p:cNvPr id="241" name="墨迹 240">
                <a:extLst>
                  <a:ext uri="{FF2B5EF4-FFF2-40B4-BE49-F238E27FC236}">
                    <a16:creationId xmlns:a16="http://schemas.microsoft.com/office/drawing/2014/main" id="{1321F8EF-5C2C-488D-8B2A-DB480A690E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50531" y="3623598"/>
                <a:ext cx="5382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10EEE206-EBAB-4CD8-93FD-BAE7038A1ECA}"/>
                  </a:ext>
                </a:extLst>
              </p14:cNvPr>
              <p14:cNvContentPartPr/>
              <p14:nvPr/>
            </p14:nvContentPartPr>
            <p14:xfrm>
              <a:off x="9580171" y="3707838"/>
              <a:ext cx="416160" cy="302400"/>
            </p14:xfrm>
          </p:contentPart>
        </mc:Choice>
        <mc:Fallback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10EEE206-EBAB-4CD8-93FD-BAE7038A1E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71171" y="3698838"/>
                <a:ext cx="433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9" name="墨迹 258">
                <a:extLst>
                  <a:ext uri="{FF2B5EF4-FFF2-40B4-BE49-F238E27FC236}">
                    <a16:creationId xmlns:a16="http://schemas.microsoft.com/office/drawing/2014/main" id="{F4056BAB-FE37-4F75-9ED5-CCF4FA128506}"/>
                  </a:ext>
                </a:extLst>
              </p14:cNvPr>
              <p14:cNvContentPartPr/>
              <p14:nvPr/>
            </p14:nvContentPartPr>
            <p14:xfrm>
              <a:off x="7029931" y="4261518"/>
              <a:ext cx="939960" cy="344880"/>
            </p14:xfrm>
          </p:contentPart>
        </mc:Choice>
        <mc:Fallback>
          <p:pic>
            <p:nvPicPr>
              <p:cNvPr id="259" name="墨迹 258">
                <a:extLst>
                  <a:ext uri="{FF2B5EF4-FFF2-40B4-BE49-F238E27FC236}">
                    <a16:creationId xmlns:a16="http://schemas.microsoft.com/office/drawing/2014/main" id="{F4056BAB-FE37-4F75-9ED5-CCF4FA1285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0931" y="4252518"/>
                <a:ext cx="9576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6" name="墨迹 265">
                <a:extLst>
                  <a:ext uri="{FF2B5EF4-FFF2-40B4-BE49-F238E27FC236}">
                    <a16:creationId xmlns:a16="http://schemas.microsoft.com/office/drawing/2014/main" id="{C6D64643-D196-442A-BD77-88F72CD1972C}"/>
                  </a:ext>
                </a:extLst>
              </p14:cNvPr>
              <p14:cNvContentPartPr/>
              <p14:nvPr/>
            </p14:nvContentPartPr>
            <p14:xfrm>
              <a:off x="7994011" y="4261518"/>
              <a:ext cx="573480" cy="260640"/>
            </p14:xfrm>
          </p:contentPart>
        </mc:Choice>
        <mc:Fallback>
          <p:pic>
            <p:nvPicPr>
              <p:cNvPr id="266" name="墨迹 265">
                <a:extLst>
                  <a:ext uri="{FF2B5EF4-FFF2-40B4-BE49-F238E27FC236}">
                    <a16:creationId xmlns:a16="http://schemas.microsoft.com/office/drawing/2014/main" id="{C6D64643-D196-442A-BD77-88F72CD197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85011" y="4252518"/>
                <a:ext cx="5911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2" name="墨迹 281">
                <a:extLst>
                  <a:ext uri="{FF2B5EF4-FFF2-40B4-BE49-F238E27FC236}">
                    <a16:creationId xmlns:a16="http://schemas.microsoft.com/office/drawing/2014/main" id="{0089C080-9F94-4B74-9A01-847544AF0B80}"/>
                  </a:ext>
                </a:extLst>
              </p14:cNvPr>
              <p14:cNvContentPartPr/>
              <p14:nvPr/>
            </p14:nvContentPartPr>
            <p14:xfrm>
              <a:off x="8706811" y="4177638"/>
              <a:ext cx="1234440" cy="371880"/>
            </p14:xfrm>
          </p:contentPart>
        </mc:Choice>
        <mc:Fallback>
          <p:pic>
            <p:nvPicPr>
              <p:cNvPr id="282" name="墨迹 281">
                <a:extLst>
                  <a:ext uri="{FF2B5EF4-FFF2-40B4-BE49-F238E27FC236}">
                    <a16:creationId xmlns:a16="http://schemas.microsoft.com/office/drawing/2014/main" id="{0089C080-9F94-4B74-9A01-847544AF0B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97811" y="4168638"/>
                <a:ext cx="12520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3" name="墨迹 282">
                <a:extLst>
                  <a:ext uri="{FF2B5EF4-FFF2-40B4-BE49-F238E27FC236}">
                    <a16:creationId xmlns:a16="http://schemas.microsoft.com/office/drawing/2014/main" id="{65EC714F-D49E-405E-A6FD-35BD84AF741E}"/>
                  </a:ext>
                </a:extLst>
              </p14:cNvPr>
              <p14:cNvContentPartPr/>
              <p14:nvPr/>
            </p14:nvContentPartPr>
            <p14:xfrm>
              <a:off x="10083451" y="4269438"/>
              <a:ext cx="75960" cy="128160"/>
            </p14:xfrm>
          </p:contentPart>
        </mc:Choice>
        <mc:Fallback>
          <p:pic>
            <p:nvPicPr>
              <p:cNvPr id="283" name="墨迹 282">
                <a:extLst>
                  <a:ext uri="{FF2B5EF4-FFF2-40B4-BE49-F238E27FC236}">
                    <a16:creationId xmlns:a16="http://schemas.microsoft.com/office/drawing/2014/main" id="{65EC714F-D49E-405E-A6FD-35BD84AF74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74451" y="4260438"/>
                <a:ext cx="93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6" name="墨迹 295">
                <a:extLst>
                  <a:ext uri="{FF2B5EF4-FFF2-40B4-BE49-F238E27FC236}">
                    <a16:creationId xmlns:a16="http://schemas.microsoft.com/office/drawing/2014/main" id="{C33DC1E8-CFCB-417E-9633-C12AD4EF6099}"/>
                  </a:ext>
                </a:extLst>
              </p14:cNvPr>
              <p14:cNvContentPartPr/>
              <p14:nvPr/>
            </p14:nvContentPartPr>
            <p14:xfrm>
              <a:off x="10175971" y="4177638"/>
              <a:ext cx="520200" cy="378000"/>
            </p14:xfrm>
          </p:contentPart>
        </mc:Choice>
        <mc:Fallback>
          <p:pic>
            <p:nvPicPr>
              <p:cNvPr id="296" name="墨迹 295">
                <a:extLst>
                  <a:ext uri="{FF2B5EF4-FFF2-40B4-BE49-F238E27FC236}">
                    <a16:creationId xmlns:a16="http://schemas.microsoft.com/office/drawing/2014/main" id="{C33DC1E8-CFCB-417E-9633-C12AD4EF60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66971" y="4168638"/>
                <a:ext cx="537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5" name="墨迹 334">
                <a:extLst>
                  <a:ext uri="{FF2B5EF4-FFF2-40B4-BE49-F238E27FC236}">
                    <a16:creationId xmlns:a16="http://schemas.microsoft.com/office/drawing/2014/main" id="{52FE8A15-3B15-49A9-B279-B01AA04FA0DF}"/>
                  </a:ext>
                </a:extLst>
              </p14:cNvPr>
              <p14:cNvContentPartPr/>
              <p14:nvPr/>
            </p14:nvContentPartPr>
            <p14:xfrm>
              <a:off x="8993011" y="4622238"/>
              <a:ext cx="1788120" cy="487080"/>
            </p14:xfrm>
          </p:contentPart>
        </mc:Choice>
        <mc:Fallback>
          <p:pic>
            <p:nvPicPr>
              <p:cNvPr id="335" name="墨迹 334">
                <a:extLst>
                  <a:ext uri="{FF2B5EF4-FFF2-40B4-BE49-F238E27FC236}">
                    <a16:creationId xmlns:a16="http://schemas.microsoft.com/office/drawing/2014/main" id="{52FE8A15-3B15-49A9-B279-B01AA04FA0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84011" y="4613238"/>
                <a:ext cx="18057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0" name="墨迹 339">
                <a:extLst>
                  <a:ext uri="{FF2B5EF4-FFF2-40B4-BE49-F238E27FC236}">
                    <a16:creationId xmlns:a16="http://schemas.microsoft.com/office/drawing/2014/main" id="{ACF044AF-9E74-403E-BE85-414CBCFB6EC0}"/>
                  </a:ext>
                </a:extLst>
              </p14:cNvPr>
              <p14:cNvContentPartPr/>
              <p14:nvPr/>
            </p14:nvContentPartPr>
            <p14:xfrm>
              <a:off x="10813531" y="4672638"/>
              <a:ext cx="470160" cy="243720"/>
            </p14:xfrm>
          </p:contentPart>
        </mc:Choice>
        <mc:Fallback>
          <p:pic>
            <p:nvPicPr>
              <p:cNvPr id="340" name="墨迹 339">
                <a:extLst>
                  <a:ext uri="{FF2B5EF4-FFF2-40B4-BE49-F238E27FC236}">
                    <a16:creationId xmlns:a16="http://schemas.microsoft.com/office/drawing/2014/main" id="{ACF044AF-9E74-403E-BE85-414CBCFB6E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04531" y="4663638"/>
                <a:ext cx="48780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54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47</Words>
  <Application>Microsoft Office PowerPoint</Application>
  <PresentationFormat>宽屏</PresentationFormat>
  <Paragraphs>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复习课</vt:lpstr>
      <vt:lpstr>数组</vt:lpstr>
      <vt:lpstr>数组的使用</vt:lpstr>
      <vt:lpstr>数组的传递</vt:lpstr>
      <vt:lpstr>数组的传递</vt:lpstr>
      <vt:lpstr>指针数组vs数组指针</vt:lpstr>
      <vt:lpstr>二维数组</vt:lpstr>
      <vt:lpstr>二维数组</vt:lpstr>
      <vt:lpstr>字符串</vt:lpstr>
      <vt:lpstr>字符串操作</vt:lpstr>
      <vt:lpstr>指针滥用</vt:lpstr>
      <vt:lpstr>指针</vt:lpstr>
      <vt:lpstr>指针必须指向已经分配的空间</vt:lpstr>
      <vt:lpstr>指针的传递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复习课</dc:title>
  <dc:creator>廖 正松</dc:creator>
  <cp:lastModifiedBy>廖 正松</cp:lastModifiedBy>
  <cp:revision>15</cp:revision>
  <dcterms:created xsi:type="dcterms:W3CDTF">2020-03-23T01:30:59Z</dcterms:created>
  <dcterms:modified xsi:type="dcterms:W3CDTF">2020-03-23T03:59:02Z</dcterms:modified>
</cp:coreProperties>
</file>