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6DA0D-4B78-491A-BA34-A513B9DFF1C3}">
  <a:tblStyle styleId="{41C6DA0D-4B78-491A-BA34-A513B9DFF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Sunny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0faba5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0faba5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0faba59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0faba59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0faba59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0faba59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f595bc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6f595bc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6f595bcb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6f595bcb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60faba5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60faba5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0faba59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0faba59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Sunny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0faba59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0faba59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Mandeep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60faba5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60faba5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60faba59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60faba59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60faba5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60faba5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60faba59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60faba59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0faba59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0faba59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60faba59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60faba59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60faba59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60faba59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60faba59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60faba59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60faba59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60faba59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60faba59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60faba59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60faba59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60faba59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60faba59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60faba59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Mandeep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60faba59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60faba59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60faba5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60faba5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Sunny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0faba5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0faba5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60faba5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60faba5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0faba5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60faba5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0faba5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0faba5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60faba5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60faba5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0faba5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0faba5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8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DSD/BSE: 202.2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Project Proposal 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Attendance Tracker Application </a:t>
            </a:r>
            <a:endParaRPr sz="6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8425"/>
            <a:ext cx="8520600" cy="424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8" y="597800"/>
            <a:ext cx="8816625" cy="41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0" y="297200"/>
            <a:ext cx="3690876" cy="476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50" y="506300"/>
            <a:ext cx="3899525" cy="3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29425"/>
            <a:ext cx="40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DeepFace</a:t>
            </a:r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4572000" y="229425"/>
            <a:ext cx="40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Vectors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13" y="1314225"/>
            <a:ext cx="2844576" cy="34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39" y="1500175"/>
            <a:ext cx="4273924" cy="30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6"/>
          <p:cNvGraphicFramePr/>
          <p:nvPr/>
        </p:nvGraphicFramePr>
        <p:xfrm>
          <a:off x="952500" y="43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{41C6DA0D-4B78-491A-BA34-A513B9DFF1C3}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Sentence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Like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Apples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 like parks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 like apples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3" name="Google Shape;133;p26"/>
          <p:cNvCxnSpPr/>
          <p:nvPr/>
        </p:nvCxnSpPr>
        <p:spPr>
          <a:xfrm flipH="1" rot="10800000">
            <a:off x="3101650" y="4633675"/>
            <a:ext cx="2684700" cy="1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6"/>
          <p:cNvCxnSpPr/>
          <p:nvPr/>
        </p:nvCxnSpPr>
        <p:spPr>
          <a:xfrm rot="10800000">
            <a:off x="3133400" y="2445975"/>
            <a:ext cx="0" cy="218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6"/>
          <p:cNvCxnSpPr/>
          <p:nvPr/>
        </p:nvCxnSpPr>
        <p:spPr>
          <a:xfrm flipH="1" rot="10800000">
            <a:off x="3162950" y="2638175"/>
            <a:ext cx="2653200" cy="20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6"/>
          <p:cNvSpPr txBox="1"/>
          <p:nvPr/>
        </p:nvSpPr>
        <p:spPr>
          <a:xfrm>
            <a:off x="6133775" y="2682600"/>
            <a:ext cx="30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(1,1)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381875" y="2220900"/>
            <a:ext cx="10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(0,1)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 flipH="1" rot="10800000">
            <a:off x="3162950" y="2468475"/>
            <a:ext cx="81300" cy="21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6"/>
          <p:cNvSpPr txBox="1"/>
          <p:nvPr/>
        </p:nvSpPr>
        <p:spPr>
          <a:xfrm>
            <a:off x="1675450" y="2006775"/>
            <a:ext cx="14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Like Apples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175325" y="2110050"/>
            <a:ext cx="13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Like Parks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4114"/>
            <a:ext cx="2759213" cy="396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347" y="654100"/>
            <a:ext cx="2651315" cy="393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031" y="677162"/>
            <a:ext cx="2823118" cy="388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WireFrames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0" y="1260950"/>
            <a:ext cx="4227099" cy="262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825" y="1214075"/>
            <a:ext cx="4235980" cy="2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468973" y="2015388"/>
            <a:ext cx="65118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0" y="1367575"/>
            <a:ext cx="4006550" cy="26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700" y="1367575"/>
            <a:ext cx="4542213" cy="300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General Concept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computer-vision based ‘attendance tracker’ system to automate the process of recording student attendance in a classroom.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75" y="1282400"/>
            <a:ext cx="4463949" cy="29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User Testing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Clarity of Navigation: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intuitive was it to navigate through different sections of the attendance app?Were you able to easily find the features you were looking for?</a:t>
            </a:r>
            <a:endParaRPr>
              <a:solidFill>
                <a:schemeClr val="dk1"/>
              </a:solidFill>
            </a:endParaRPr>
          </a:p>
          <a:p>
            <a:pPr indent="-318015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AutoNum type="arabicPeriod"/>
            </a:pPr>
            <a:r>
              <a:rPr lang="en" sz="14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Appeal:</a:t>
            </a:r>
            <a:endParaRPr sz="14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" sz="14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your initial impressions of the design aesthetics? Did the layout and visual elements enhance or detract from your experience?</a:t>
            </a:r>
            <a:endParaRPr sz="1608">
              <a:solidFill>
                <a:schemeClr val="dk1"/>
              </a:solidFill>
            </a:endParaRPr>
          </a:p>
        </p:txBody>
      </p:sp>
      <p:sp>
        <p:nvSpPr>
          <p:cNvPr id="191" name="Google Shape;19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Functionality Feedback: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all the necessary features present to fulfill your attendance tracking needs? Were there any features you expected to see that were missing?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Ease of Use: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find the interface straightforward to interact with? Were there any specific actions or tasks that were particularly difficult or confusing?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663375"/>
            <a:ext cx="278130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587" y="678400"/>
            <a:ext cx="2848817" cy="36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925" y="693426"/>
            <a:ext cx="2934109" cy="3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Results of User Testing</a:t>
            </a:r>
            <a:endParaRPr sz="2200"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users found the navigation of the attendance app to be clear and intuitive.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a few minor suggestions for improvement were made, such as adding a home button for quicker access, the general consensus was positive, with users finding it easy to navigate through different sections and features.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HiFi WireFrames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25" y="1074013"/>
            <a:ext cx="4144525" cy="2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00" y="1054086"/>
            <a:ext cx="4144525" cy="303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5" y="742692"/>
            <a:ext cx="4419600" cy="322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500" y="398650"/>
            <a:ext cx="4316525" cy="45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00" y="1289400"/>
            <a:ext cx="5943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Demo (OpenCV Face Detection)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8" y="1152475"/>
            <a:ext cx="8112175" cy="3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Calibri"/>
                <a:ea typeface="Calibri"/>
                <a:cs typeface="Calibri"/>
                <a:sym typeface="Calibri"/>
              </a:rPr>
              <a:t>Why is this application needed?</a:t>
            </a:r>
            <a:endParaRPr sz="36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with higher attendance rates have better grades.</a:t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Accurately recording the attendance of a student is vital for ensuring the wellbeing and academic success of a student. </a:t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methods of attendance tracking generally rely on a teacher manually updating a spreadsheet or a pen and paper record at the start of class.</a:t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processes are outdated, disruptive, and create many opportunities for input error - they can even be forgotten about completely.</a:t>
            </a:r>
            <a:endParaRPr sz="1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latin typeface="Calibri"/>
                <a:ea typeface="Calibri"/>
                <a:cs typeface="Calibri"/>
                <a:sym typeface="Calibri"/>
              </a:rPr>
              <a:t>Proposed Features</a:t>
            </a:r>
            <a:endParaRPr sz="39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to an external camera or video feed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and feature classification and extraction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comparison of extracted faces and/or features to a database of enrolled students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updating of the class roll/attendance in the database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latin typeface="Calibri"/>
                <a:ea typeface="Calibri"/>
                <a:cs typeface="Calibri"/>
                <a:sym typeface="Calibri"/>
              </a:rPr>
              <a:t>Proposed Features</a:t>
            </a:r>
            <a:endParaRPr sz="39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can add new students and remove students from the database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Alerts for low-attendance and viewable class attendance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and Administrator Login/LogOut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Desktop GUI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Calibri"/>
                <a:ea typeface="Calibri"/>
                <a:cs typeface="Calibri"/>
                <a:sym typeface="Calibri"/>
              </a:rPr>
              <a:t>Proposed Programming Framework Technology</a:t>
            </a:r>
            <a:endParaRPr sz="38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Libraries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Implementation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Tkinter </a:t>
            </a:r>
            <a:endParaRPr b="1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Environment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Workstation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22">
                <a:latin typeface="Calibri"/>
                <a:ea typeface="Calibri"/>
                <a:cs typeface="Calibri"/>
                <a:sym typeface="Calibri"/>
              </a:rPr>
              <a:t>Development Methodology:</a:t>
            </a:r>
            <a:endParaRPr b="1" i="1" sz="242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Agile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Scrum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88">
                <a:latin typeface="Calibri"/>
                <a:ea typeface="Calibri"/>
                <a:cs typeface="Calibri"/>
                <a:sym typeface="Calibri"/>
              </a:rPr>
              <a:t>Scrum Roles</a:t>
            </a:r>
            <a:endParaRPr b="1" sz="20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latin typeface="Calibri"/>
                <a:ea typeface="Calibri"/>
                <a:cs typeface="Calibri"/>
                <a:sym typeface="Calibri"/>
              </a:rPr>
              <a:t>Scrum Master - Sunny</a:t>
            </a:r>
            <a:endParaRPr sz="20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latin typeface="Calibri"/>
                <a:ea typeface="Calibri"/>
                <a:cs typeface="Calibri"/>
                <a:sym typeface="Calibri"/>
              </a:rPr>
              <a:t>Product Owner - Datu</a:t>
            </a:r>
            <a:endParaRPr sz="20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latin typeface="Calibri"/>
                <a:ea typeface="Calibri"/>
                <a:cs typeface="Calibri"/>
                <a:sym typeface="Calibri"/>
              </a:rPr>
              <a:t>UX/UI Designer - Mandeep</a:t>
            </a:r>
            <a:endParaRPr sz="20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latin typeface="Calibri"/>
                <a:ea typeface="Calibri"/>
                <a:cs typeface="Calibri"/>
                <a:sym typeface="Calibri"/>
              </a:rPr>
              <a:t>Developer - William</a:t>
            </a:r>
            <a:endParaRPr sz="20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Management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Weeks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Plan: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Scrum Meeting and Stand Up (10 Minutes)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Scrum Planning/Retrospective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Teams for Digital Communication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Tools: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(Scheduling)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(Version Control)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Drive/Docs (Documentation)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