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F97DD0-CBAB-428E-86E0-8C9959F19F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5AE916-C6EE-4109-87F9-92E62E3934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209524-03ED-4DAC-A370-E9BDB2CC9F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AA268C-89CB-4AA7-ABD8-D1AFBF4E0F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6AC4C3-D1AE-4EFB-8921-9DF3E64881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766D0F-EFCD-4E1A-BA43-EF678339D8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9B9064-CAB4-4AD5-91B6-B4F8C81527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88DAD0-D8AD-4CE9-B606-79BD071711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86C625-C8DA-4690-A941-1CBDE3F57B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DEB631-A949-4ED3-AA12-8D9305E9D6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0846E1-9DB5-4DF3-AAB9-EBE3555308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0D16F5-7073-4B1E-8457-56D1902418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B7EB5C-51EC-4C34-B722-414E9A67C8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4A66C4-94E0-474F-A4E3-ED1FE3F452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AA2DF9-7F5A-49FE-897F-7ABA45DA2C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DB6178-3DF8-419A-8C41-14A84DC278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6035CE-EEF1-4CF4-BFFA-00A8D2C137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82036C-9CBD-454F-8663-640215C638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F16A83-3DE0-4026-9A26-4D469C7E1F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5CBD79-E0AC-4FD0-9D71-9C3B3FE0B0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17720D-FBDD-4E5D-8DC0-B09FC0D57C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636125-4A22-488F-BECB-4452ED275A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B5D1BF-B59D-4E97-9CE5-7388195952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1BB651-B08A-48EF-AD74-40A833AC7F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BFF01B-96E1-45B8-89E9-E6AFFFE41D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75E19A-46E9-41D0-B772-D3B8D52652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4E7B55-5502-4EE2-8ABE-8AD06FFB8D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917C3D-DBA8-43DE-B899-33FC261BF3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2942C6-1550-4AE1-9CA3-1805631FC1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98ADEB-E6F5-40B8-8915-0C58BC96C8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39718-0FD5-4D7E-BD4E-E5145401D1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C6A8B5-8966-4DC7-A9A9-3CE1AF6DFB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596ED5-3667-49BC-94DF-153B62A552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908FB0-518E-480B-8F2E-3D2D855425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763704-BA2E-43B9-B888-3A004F919D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E25D5E-7BEB-488A-B19D-B911B4091F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3CF9B2-7114-4344-B095-B3F954013A9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1271DE-C792-4BCC-A78D-C11B0ADB9F5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084ED9-B89E-4588-83C5-461FE5AFE6A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360" y="119088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Bitstream Vera Sans"/>
              </a:rPr>
              <a:t>FRC Control System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445400" y="0"/>
            <a:ext cx="8634240" cy="566928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228600" y="714600"/>
            <a:ext cx="1032120" cy="14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NEW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REV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Control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System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228600" y="714600"/>
            <a:ext cx="1076400" cy="14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LEGACY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CTRE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Control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System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940760" y="0"/>
            <a:ext cx="813888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Bitstream Vera Sans"/>
              </a:rPr>
              <a:t>Notes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PoE &amp; Direct Power Redundancy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CAN Start/Stop (Integrated 120 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Times New Roman"/>
              </a:rPr>
              <a:t>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Times New Roman"/>
              </a:rPr>
              <a:t>Ethernet Switch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Times New Roman"/>
              </a:rPr>
              <a:t>RPi, etc.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Times New Roman"/>
              </a:rPr>
              <a:t>Ethernet Extension Through Switch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Times New Roman"/>
              </a:rPr>
              <a:t>Better for Accessibility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rcRect l="0" t="0" r="36927" b="0"/>
          <a:stretch/>
        </p:blipFill>
        <p:spPr>
          <a:xfrm>
            <a:off x="4186800" y="1371600"/>
            <a:ext cx="5870880" cy="365724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Bitstream Vera Sans"/>
              </a:rPr>
              <a:t>Networking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57200" y="1600200"/>
            <a:ext cx="3657240" cy="24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Make Your Life Easier: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Have a separate radio with the FMS image (for competition)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Statically Assign IP Addresses of Additional Components (Raspberry Pi, etc.)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Application>LibreOffice/7.5.4.2$Linux_X86_64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2023-07-18T23:29:18Z</dcterms:created>
  <dc:creator/>
  <dc:description/>
  <dc:language>en-US</dc:language>
  <cp:lastModifiedBy/>
  <dcterms:modified xsi:type="dcterms:W3CDTF">2023-07-20T12:31:11Z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