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AE6ADE-2F46-48E8-85FB-167BD895EA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BE7647-EE24-432D-BFF5-CF2EE82CC6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3C76D6-9A24-4B1B-B806-81BB68959C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D06F9-891B-4F6C-8543-F656C44415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9C1665-F41E-4369-A476-4EE83F2E50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8B823B-3745-4BF0-9BB7-C94CF8C9C2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9115F4-F2D1-4480-A0CA-B12F3F6BC7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581C9A-47DF-41D0-90EC-78B12BAFE4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582BB1-9470-44EC-8C1B-C43950E1BF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3F62B3-AD37-4D17-8DD6-B28CE4CA95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957D0-988E-42A5-A979-B11F84B16B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0E64FD-3363-413B-B81D-CDDF17237F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D3E8F61-A106-47F7-871E-9680F514FFE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360" y="11908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200" spc="-1" strike="noStrike">
                <a:solidFill>
                  <a:srgbClr val="ffffff"/>
                </a:solidFill>
                <a:latin typeface="Bitstream Vera Sans"/>
              </a:rPr>
              <a:t>FRC Control System</a:t>
            </a:r>
            <a:endParaRPr b="0" lang="en-US" sz="4200" spc="-1" strike="noStrike">
              <a:solidFill>
                <a:srgbClr val="ffffff"/>
              </a:solidFill>
              <a:latin typeface="Bitstream Ve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445400" y="0"/>
            <a:ext cx="8634600" cy="566964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228600" y="714600"/>
            <a:ext cx="1032480" cy="141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NEW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REV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Control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System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228600" y="714600"/>
            <a:ext cx="1076760" cy="141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LEGACY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CTRE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Control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System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940760" y="0"/>
            <a:ext cx="81392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Bitstream Vera Sans"/>
              </a:rPr>
              <a:t>Notes</a:t>
            </a:r>
            <a:endParaRPr b="0" lang="en-US" sz="4400" spc="-1" strike="noStrike">
              <a:solidFill>
                <a:srgbClr val="ffffff"/>
              </a:solidFill>
              <a:latin typeface="Bitstream Vera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PoE &amp; Direct Power Redundancy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CAN Start/Stop (Integrated 120 </a:t>
            </a: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Ω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Times New Roman"/>
              </a:rPr>
              <a:t>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Times New Roman"/>
              </a:rPr>
              <a:t>Ethernet Switch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Times New Roman"/>
              </a:rPr>
              <a:t>RPi, etc.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rcRect l="0" t="0" r="36931" b="0"/>
          <a:stretch/>
        </p:blipFill>
        <p:spPr>
          <a:xfrm>
            <a:off x="4186800" y="1371600"/>
            <a:ext cx="5871240" cy="365760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Bitstream Vera Sans"/>
              </a:rPr>
              <a:t>Networking</a:t>
            </a:r>
            <a:endParaRPr b="0" lang="en-US" sz="4400" spc="-1" strike="noStrike">
              <a:solidFill>
                <a:srgbClr val="ffffff"/>
              </a:solidFill>
              <a:latin typeface="Bitstream Vera Sans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57200" y="1600200"/>
            <a:ext cx="3657600" cy="247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Make Your Life Easier: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Have a separate radio with the FMS image (for competition)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Bitstream Vera Sans"/>
              </a:rPr>
              <a:t>Statically Assign IP Addresses of Additional Components (Raspberry Pi, etc.)</a:t>
            </a:r>
            <a:endParaRPr b="0" lang="en-US" sz="1800" spc="-1" strike="noStrike">
              <a:solidFill>
                <a:srgbClr val="ffffff"/>
              </a:solidFill>
              <a:latin typeface="Bitstream Ve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Application>LibreOffice/7.5.4.2$Linux_X86_64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2023-07-18T23:29:18Z</dcterms:created>
  <dc:creator/>
  <dc:description/>
  <dc:language>en-US</dc:language>
  <cp:lastModifiedBy/>
  <dcterms:modified xsi:type="dcterms:W3CDTF">2023-07-20T09:33:05Z</dcterms:modified>
  <cp:revision>4</cp:revision>
  <dc:subject/>
  <dc:title/>
</cp:coreProperties>
</file>