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3" r:id="rId4"/>
    <p:sldId id="285" r:id="rId5"/>
    <p:sldId id="28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360DD-3528-45BE-B830-32ADF88FD46D}" v="2" dt="2021-10-26T09:52:0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LEAN Andrew" userId="53eb7057-3b6c-42b5-a1b3-a500ed6d1b73" providerId="ADAL" clId="{9041F567-5BC2-44EA-B550-D47CE5D0244E}"/>
    <pc:docChg chg="custSel addSld delSld modSld sldOrd">
      <pc:chgData name="MCLEAN Andrew" userId="53eb7057-3b6c-42b5-a1b3-a500ed6d1b73" providerId="ADAL" clId="{9041F567-5BC2-44EA-B550-D47CE5D0244E}" dt="2021-09-23T13:38:47.760" v="122"/>
      <pc:docMkLst>
        <pc:docMk/>
      </pc:docMkLst>
      <pc:sldChg chg="addSp delSp modSp mod setBg addAnim modAnim">
        <pc:chgData name="MCLEAN Andrew" userId="53eb7057-3b6c-42b5-a1b3-a500ed6d1b73" providerId="ADAL" clId="{9041F567-5BC2-44EA-B550-D47CE5D0244E}" dt="2021-09-23T13:38:47.760" v="122"/>
        <pc:sldMkLst>
          <pc:docMk/>
          <pc:sldMk cId="40268896" sldId="256"/>
        </pc:sldMkLst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2" creationId="{388B6D63-D41F-48B5-BEA8-1EA498A4D5DF}"/>
          </ac:spMkLst>
        </pc:spChg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3" creationId="{A147CFE1-23CE-4143-BEB0-F68D1E06668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0" creationId="{3559A5F2-8BE0-4998-A1E4-1B145465A98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2" creationId="{3A6596D4-D53C-424F-9F16-CC8686C079E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8" creationId="{9772CABD-4211-42AA-B349-D4002E52F1E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0" creationId="{BBD91630-4DBA-4294-8016-FEB5C3B0CED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2" creationId="{E67D1587-504D-41BC-9D48-B61257BFBCF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4" creationId="{8765DD1A-F044-4DE7-8A9B-7C30DC85A4A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6" creationId="{2FE2170D-72D6-48A8-8E9A-BFF3BF03D032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8" creationId="{01D19436-094D-463D-AFEA-870FDBD0379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0" creationId="{9A2DE6E0-967C-4C58-8558-EC08F1138B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5" creationId="{3559A5F2-8BE0-4998-A1E4-1B145465A98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7" creationId="{3A6596D4-D53C-424F-9F16-CC8686C079E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3" creationId="{9772CABD-4211-42AA-B349-D4002E52F1E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5" creationId="{BBD91630-4DBA-4294-8016-FEB5C3B0CE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7" creationId="{E67D1587-504D-41BC-9D48-B61257BFBCF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9" creationId="{8765DD1A-F044-4DE7-8A9B-7C30DC85A4A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1" creationId="{2FE2170D-72D6-48A8-8E9A-BFF3BF03D032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3" creationId="{01D19436-094D-463D-AFEA-870FDBD03797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5" creationId="{9A2DE6E0-967C-4C58-8558-EC08F1138BD1}"/>
          </ac:spMkLst>
        </pc:spChg>
        <pc:picChg chg="add del mod ord">
          <ac:chgData name="MCLEAN Andrew" userId="53eb7057-3b6c-42b5-a1b3-a500ed6d1b73" providerId="ADAL" clId="{9041F567-5BC2-44EA-B550-D47CE5D0244E}" dt="2021-09-23T13:38:28.493" v="115" actId="478"/>
          <ac:picMkLst>
            <pc:docMk/>
            <pc:sldMk cId="40268896" sldId="256"/>
            <ac:picMk id="5" creationId="{F74FAEE2-BD49-45A3-8531-8AAE473372D9}"/>
          </ac:picMkLst>
        </pc:picChg>
        <pc:picChg chg="add mod ord">
          <ac:chgData name="MCLEAN Andrew" userId="53eb7057-3b6c-42b5-a1b3-a500ed6d1b73" providerId="ADAL" clId="{9041F567-5BC2-44EA-B550-D47CE5D0244E}" dt="2021-09-23T13:38:41.475" v="119" actId="26606"/>
          <ac:picMkLst>
            <pc:docMk/>
            <pc:sldMk cId="40268896" sldId="256"/>
            <ac:picMk id="7" creationId="{13652E18-EADA-4806-860F-2D28DC07DD5C}"/>
          </ac:picMkLst>
        </pc:pic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4" creationId="{81BB890B-70D4-42FE-A599-6AEF1A42D972}"/>
          </ac:cxnSpMkLst>
        </pc:cxn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6" creationId="{3842D646-B58C-43C8-8152-01BC782B725D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39" creationId="{81BB890B-70D4-42FE-A599-6AEF1A42D972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41" creationId="{3842D646-B58C-43C8-8152-01BC782B725D}"/>
          </ac:cxnSpMkLst>
        </pc:cxnChg>
      </pc:sldChg>
      <pc:sldChg chg="addSp delSp modSp mod">
        <pc:chgData name="MCLEAN Andrew" userId="53eb7057-3b6c-42b5-a1b3-a500ed6d1b73" providerId="ADAL" clId="{9041F567-5BC2-44EA-B550-D47CE5D0244E}" dt="2021-09-23T13:37:58.185" v="114" actId="208"/>
        <pc:sldMkLst>
          <pc:docMk/>
          <pc:sldMk cId="3927617895" sldId="281"/>
        </pc:sldMkLst>
        <pc:picChg chg="add mod">
          <ac:chgData name="MCLEAN Andrew" userId="53eb7057-3b6c-42b5-a1b3-a500ed6d1b73" providerId="ADAL" clId="{9041F567-5BC2-44EA-B550-D47CE5D0244E}" dt="2021-09-23T13:37:58.185" v="114" actId="208"/>
          <ac:picMkLst>
            <pc:docMk/>
            <pc:sldMk cId="3927617895" sldId="281"/>
            <ac:picMk id="4" creationId="{D5490FA0-837F-4962-8369-8D9CDEDFB303}"/>
          </ac:picMkLst>
        </pc:picChg>
        <pc:picChg chg="del">
          <ac:chgData name="MCLEAN Andrew" userId="53eb7057-3b6c-42b5-a1b3-a500ed6d1b73" providerId="ADAL" clId="{9041F567-5BC2-44EA-B550-D47CE5D0244E}" dt="2021-09-23T13:37:32.581" v="108" actId="478"/>
          <ac:picMkLst>
            <pc:docMk/>
            <pc:sldMk cId="3927617895" sldId="281"/>
            <ac:picMk id="8" creationId="{18D10EE5-703D-4454-956E-2FA85415871C}"/>
          </ac:picMkLst>
        </pc:picChg>
      </pc:sldChg>
      <pc:sldChg chg="addSp delSp modSp mod setBg">
        <pc:chgData name="MCLEAN Andrew" userId="53eb7057-3b6c-42b5-a1b3-a500ed6d1b73" providerId="ADAL" clId="{9041F567-5BC2-44EA-B550-D47CE5D0244E}" dt="2021-09-23T13:31:36.906" v="66" actId="20577"/>
        <pc:sldMkLst>
          <pc:docMk/>
          <pc:sldMk cId="3089399495" sldId="283"/>
        </pc:sldMkLst>
        <pc:spChg chg="mo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" creationId="{2EE9D09F-1E6A-4463-9162-BB9C91BC0DAC}"/>
          </ac:spMkLst>
        </pc:spChg>
        <pc:spChg chg="mod">
          <ac:chgData name="MCLEAN Andrew" userId="53eb7057-3b6c-42b5-a1b3-a500ed6d1b73" providerId="ADAL" clId="{9041F567-5BC2-44EA-B550-D47CE5D0244E}" dt="2021-09-23T13:31:36.906" v="66" actId="20577"/>
          <ac:spMkLst>
            <pc:docMk/>
            <pc:sldMk cId="3089399495" sldId="283"/>
            <ac:spMk id="6" creationId="{8FAA3E5F-AC40-4BD6-87AC-1007B6E82E6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5" creationId="{3F088236-D655-4F88-B238-E16762358025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7" creationId="{3DAC0C92-199E-475C-9390-119A9B02727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9" creationId="{C4CFB339-0ED8-4FE2-9EF1-6D1375B8499B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1" creationId="{31896C80-2069-4431-9C19-83B91373449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3" creationId="{BF120A21-0841-4823-B0C4-28AEBCEF9B78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5" creationId="{DBB05BAE-BBD3-4289-899F-A6851503C6B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7" creationId="{9874D11C-36F5-4BBE-A490-019A54E953B0}"/>
          </ac:spMkLst>
        </pc:spChg>
        <pc:picChg chg="del">
          <ac:chgData name="MCLEAN Andrew" userId="53eb7057-3b6c-42b5-a1b3-a500ed6d1b73" providerId="ADAL" clId="{9041F567-5BC2-44EA-B550-D47CE5D0244E}" dt="2021-09-23T13:26:07.672" v="30" actId="478"/>
          <ac:picMkLst>
            <pc:docMk/>
            <pc:sldMk cId="3089399495" sldId="283"/>
            <ac:picMk id="4" creationId="{A64595E1-F783-4D2D-909E-6F8DEF88E7A3}"/>
          </ac:picMkLst>
        </pc:picChg>
        <pc:picChg chg="add mod ord">
          <ac:chgData name="MCLEAN Andrew" userId="53eb7057-3b6c-42b5-a1b3-a500ed6d1b73" providerId="ADAL" clId="{9041F567-5BC2-44EA-B550-D47CE5D0244E}" dt="2021-09-23T13:27:54.227" v="34" actId="26606"/>
          <ac:picMkLst>
            <pc:docMk/>
            <pc:sldMk cId="3089399495" sldId="283"/>
            <ac:picMk id="5" creationId="{004B37A0-A86F-40C4-80E7-64A6C6E2C128}"/>
          </ac:picMkLst>
        </pc:pic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1" creationId="{64FA5DFF-7FE6-4855-84E6-DFA78EE978BD}"/>
          </ac:cxnSpMkLst>
        </pc:cxn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3" creationId="{2AFD8CBA-54A3-4363-991B-B9C631BBFA74}"/>
          </ac:cxnSpMkLst>
        </pc:cxnChg>
      </pc:sldChg>
      <pc:sldChg chg="del">
        <pc:chgData name="MCLEAN Andrew" userId="53eb7057-3b6c-42b5-a1b3-a500ed6d1b73" providerId="ADAL" clId="{9041F567-5BC2-44EA-B550-D47CE5D0244E}" dt="2021-09-23T13:32:47.857" v="69" actId="47"/>
        <pc:sldMkLst>
          <pc:docMk/>
          <pc:sldMk cId="3177233107" sldId="284"/>
        </pc:sldMkLst>
      </pc:sldChg>
      <pc:sldChg chg="modSp mod">
        <pc:chgData name="MCLEAN Andrew" userId="53eb7057-3b6c-42b5-a1b3-a500ed6d1b73" providerId="ADAL" clId="{9041F567-5BC2-44EA-B550-D47CE5D0244E}" dt="2021-09-23T13:33:37.287" v="107" actId="20577"/>
        <pc:sldMkLst>
          <pc:docMk/>
          <pc:sldMk cId="457858153" sldId="285"/>
        </pc:sldMkLst>
        <pc:spChg chg="mod">
          <ac:chgData name="MCLEAN Andrew" userId="53eb7057-3b6c-42b5-a1b3-a500ed6d1b73" providerId="ADAL" clId="{9041F567-5BC2-44EA-B550-D47CE5D0244E}" dt="2021-09-23T13:33:37.287" v="107" actId="20577"/>
          <ac:spMkLst>
            <pc:docMk/>
            <pc:sldMk cId="457858153" sldId="285"/>
            <ac:spMk id="3" creationId="{C8290B68-1810-42B4-A767-127981EADCEC}"/>
          </ac:spMkLst>
        </pc:spChg>
      </pc:sldChg>
      <pc:sldChg chg="ord">
        <pc:chgData name="MCLEAN Andrew" userId="53eb7057-3b6c-42b5-a1b3-a500ed6d1b73" providerId="ADAL" clId="{9041F567-5BC2-44EA-B550-D47CE5D0244E}" dt="2021-09-23T13:32:01.676" v="68"/>
        <pc:sldMkLst>
          <pc:docMk/>
          <pc:sldMk cId="4064535349" sldId="287"/>
        </pc:sldMkLst>
      </pc:sldChg>
      <pc:sldChg chg="modSp mod">
        <pc:chgData name="MCLEAN Andrew" userId="53eb7057-3b6c-42b5-a1b3-a500ed6d1b73" providerId="ADAL" clId="{9041F567-5BC2-44EA-B550-D47CE5D0244E}" dt="2021-09-23T13:33:07.640" v="102" actId="14100"/>
        <pc:sldMkLst>
          <pc:docMk/>
          <pc:sldMk cId="2758534087" sldId="289"/>
        </pc:sldMkLst>
        <pc:spChg chg="mod">
          <ac:chgData name="MCLEAN Andrew" userId="53eb7057-3b6c-42b5-a1b3-a500ed6d1b73" providerId="ADAL" clId="{9041F567-5BC2-44EA-B550-D47CE5D0244E}" dt="2021-09-23T13:33:07.640" v="102" actId="14100"/>
          <ac:spMkLst>
            <pc:docMk/>
            <pc:sldMk cId="2758534087" sldId="289"/>
            <ac:spMk id="2" creationId="{F29DD455-E6E2-437E-99D2-5279CE2535F6}"/>
          </ac:spMkLst>
        </pc:spChg>
      </pc:sldChg>
      <pc:sldChg chg="delSp modSp add mod">
        <pc:chgData name="MCLEAN Andrew" userId="53eb7057-3b6c-42b5-a1b3-a500ed6d1b73" providerId="ADAL" clId="{9041F567-5BC2-44EA-B550-D47CE5D0244E}" dt="2021-09-23T13:30:19.022" v="44" actId="20577"/>
        <pc:sldMkLst>
          <pc:docMk/>
          <pc:sldMk cId="2815963577" sldId="290"/>
        </pc:sldMkLst>
        <pc:spChg chg="mod">
          <ac:chgData name="MCLEAN Andrew" userId="53eb7057-3b6c-42b5-a1b3-a500ed6d1b73" providerId="ADAL" clId="{9041F567-5BC2-44EA-B550-D47CE5D0244E}" dt="2021-09-23T13:30:19.022" v="44" actId="20577"/>
          <ac:spMkLst>
            <pc:docMk/>
            <pc:sldMk cId="2815963577" sldId="290"/>
            <ac:spMk id="6" creationId="{8FAA3E5F-AC40-4BD6-87AC-1007B6E82E66}"/>
          </ac:spMkLst>
        </pc:spChg>
        <pc:picChg chg="del">
          <ac:chgData name="MCLEAN Andrew" userId="53eb7057-3b6c-42b5-a1b3-a500ed6d1b73" providerId="ADAL" clId="{9041F567-5BC2-44EA-B550-D47CE5D0244E}" dt="2021-09-23T13:30:14.753" v="43" actId="478"/>
          <ac:picMkLst>
            <pc:docMk/>
            <pc:sldMk cId="2815963577" sldId="290"/>
            <ac:picMk id="5" creationId="{92B7BB61-C3AD-429D-B881-8D72115C19EA}"/>
          </ac:picMkLst>
        </pc:picChg>
      </pc:sldChg>
    </pc:docChg>
  </pc:docChgLst>
  <pc:docChgLst>
    <pc:chgData name="MCLEAN Andrew" userId="53eb7057-3b6c-42b5-a1b3-a500ed6d1b73" providerId="ADAL" clId="{E78360DD-3528-45BE-B830-32ADF88FD46D}"/>
    <pc:docChg chg="custSel delSld modSld">
      <pc:chgData name="MCLEAN Andrew" userId="53eb7057-3b6c-42b5-a1b3-a500ed6d1b73" providerId="ADAL" clId="{E78360DD-3528-45BE-B830-32ADF88FD46D}" dt="2021-10-26T09:56:23.077" v="288" actId="2696"/>
      <pc:docMkLst>
        <pc:docMk/>
      </pc:docMkLst>
      <pc:sldChg chg="addSp delSp modSp mod">
        <pc:chgData name="MCLEAN Andrew" userId="53eb7057-3b6c-42b5-a1b3-a500ed6d1b73" providerId="ADAL" clId="{E78360DD-3528-45BE-B830-32ADF88FD46D}" dt="2021-10-26T09:51:30.896" v="22" actId="26606"/>
        <pc:sldMkLst>
          <pc:docMk/>
          <pc:sldMk cId="40268896" sldId="256"/>
        </pc:sldMkLst>
        <pc:spChg chg="mod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2" creationId="{388B6D63-D41F-48B5-BEA8-1EA498A4D5DF}"/>
          </ac:spMkLst>
        </pc:spChg>
        <pc:spChg chg="mod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3" creationId="{A147CFE1-23CE-4143-BEB0-F68D1E066687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35" creationId="{3559A5F2-8BE0-4998-A1E4-1B145465A981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37" creationId="{3A6596D4-D53C-424F-9F16-CC8686C079E0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43" creationId="{9772CABD-4211-42AA-B349-D4002E52F1EF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45" creationId="{BBD91630-4DBA-4294-8016-FEB5C3B0CED1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47" creationId="{E67D1587-504D-41BC-9D48-B61257BFBCF0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49" creationId="{8765DD1A-F044-4DE7-8A9B-7C30DC85A4AF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51" creationId="{2FE2170D-72D6-48A8-8E9A-BFF3BF03D032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53" creationId="{01D19436-094D-463D-AFEA-870FDBD03797}"/>
          </ac:spMkLst>
        </pc:spChg>
        <pc:spChg chg="del">
          <ac:chgData name="MCLEAN Andrew" userId="53eb7057-3b6c-42b5-a1b3-a500ed6d1b73" providerId="ADAL" clId="{E78360DD-3528-45BE-B830-32ADF88FD46D}" dt="2021-10-26T09:51:30.896" v="22" actId="26606"/>
          <ac:spMkLst>
            <pc:docMk/>
            <pc:sldMk cId="40268896" sldId="256"/>
            <ac:spMk id="55" creationId="{9A2DE6E0-967C-4C58-8558-EC08F1138BD1}"/>
          </ac:spMkLst>
        </pc:spChg>
        <pc:picChg chg="del">
          <ac:chgData name="MCLEAN Andrew" userId="53eb7057-3b6c-42b5-a1b3-a500ed6d1b73" providerId="ADAL" clId="{E78360DD-3528-45BE-B830-32ADF88FD46D}" dt="2021-10-26T09:51:23.930" v="20" actId="478"/>
          <ac:picMkLst>
            <pc:docMk/>
            <pc:sldMk cId="40268896" sldId="256"/>
            <ac:picMk id="7" creationId="{13652E18-EADA-4806-860F-2D28DC07DD5C}"/>
          </ac:picMkLst>
        </pc:picChg>
        <pc:picChg chg="add mod ord">
          <ac:chgData name="MCLEAN Andrew" userId="53eb7057-3b6c-42b5-a1b3-a500ed6d1b73" providerId="ADAL" clId="{E78360DD-3528-45BE-B830-32ADF88FD46D}" dt="2021-10-26T09:51:30.896" v="22" actId="26606"/>
          <ac:picMkLst>
            <pc:docMk/>
            <pc:sldMk cId="40268896" sldId="256"/>
            <ac:picMk id="16" creationId="{A4BBB5E9-7455-42D7-BB49-66E062B41016}"/>
          </ac:picMkLst>
        </pc:picChg>
        <pc:cxnChg chg="del">
          <ac:chgData name="MCLEAN Andrew" userId="53eb7057-3b6c-42b5-a1b3-a500ed6d1b73" providerId="ADAL" clId="{E78360DD-3528-45BE-B830-32ADF88FD46D}" dt="2021-10-26T09:51:30.896" v="22" actId="26606"/>
          <ac:cxnSpMkLst>
            <pc:docMk/>
            <pc:sldMk cId="40268896" sldId="256"/>
            <ac:cxnSpMk id="39" creationId="{81BB890B-70D4-42FE-A599-6AEF1A42D972}"/>
          </ac:cxnSpMkLst>
        </pc:cxnChg>
        <pc:cxnChg chg="del">
          <ac:chgData name="MCLEAN Andrew" userId="53eb7057-3b6c-42b5-a1b3-a500ed6d1b73" providerId="ADAL" clId="{E78360DD-3528-45BE-B830-32ADF88FD46D}" dt="2021-10-26T09:51:30.896" v="22" actId="26606"/>
          <ac:cxnSpMkLst>
            <pc:docMk/>
            <pc:sldMk cId="40268896" sldId="256"/>
            <ac:cxnSpMk id="41" creationId="{3842D646-B58C-43C8-8152-01BC782B725D}"/>
          </ac:cxnSpMkLst>
        </pc:cxnChg>
      </pc:sldChg>
      <pc:sldChg chg="modSp mod">
        <pc:chgData name="MCLEAN Andrew" userId="53eb7057-3b6c-42b5-a1b3-a500ed6d1b73" providerId="ADAL" clId="{E78360DD-3528-45BE-B830-32ADF88FD46D}" dt="2021-10-26T09:52:00.996" v="24" actId="20577"/>
        <pc:sldMkLst>
          <pc:docMk/>
          <pc:sldMk cId="2577635408" sldId="257"/>
        </pc:sldMkLst>
        <pc:spChg chg="mod">
          <ac:chgData name="MCLEAN Andrew" userId="53eb7057-3b6c-42b5-a1b3-a500ed6d1b73" providerId="ADAL" clId="{E78360DD-3528-45BE-B830-32ADF88FD46D}" dt="2021-10-26T09:52:00.996" v="24" actId="20577"/>
          <ac:spMkLst>
            <pc:docMk/>
            <pc:sldMk cId="2577635408" sldId="257"/>
            <ac:spMk id="6" creationId="{8FAA3E5F-AC40-4BD6-87AC-1007B6E82E66}"/>
          </ac:spMkLst>
        </pc:spChg>
      </pc:sldChg>
      <pc:sldChg chg="del">
        <pc:chgData name="MCLEAN Andrew" userId="53eb7057-3b6c-42b5-a1b3-a500ed6d1b73" providerId="ADAL" clId="{E78360DD-3528-45BE-B830-32ADF88FD46D}" dt="2021-10-26T09:55:51.076" v="286" actId="2696"/>
        <pc:sldMkLst>
          <pc:docMk/>
          <pc:sldMk cId="469010280" sldId="258"/>
        </pc:sldMkLst>
      </pc:sldChg>
      <pc:sldChg chg="del">
        <pc:chgData name="MCLEAN Andrew" userId="53eb7057-3b6c-42b5-a1b3-a500ed6d1b73" providerId="ADAL" clId="{E78360DD-3528-45BE-B830-32ADF88FD46D}" dt="2021-10-26T09:56:23.077" v="288" actId="2696"/>
        <pc:sldMkLst>
          <pc:docMk/>
          <pc:sldMk cId="3927617895" sldId="281"/>
        </pc:sldMkLst>
      </pc:sldChg>
      <pc:sldChg chg="addSp delSp modSp mod">
        <pc:chgData name="MCLEAN Andrew" userId="53eb7057-3b6c-42b5-a1b3-a500ed6d1b73" providerId="ADAL" clId="{E78360DD-3528-45BE-B830-32ADF88FD46D}" dt="2021-10-26T09:55:30.271" v="284" actId="20577"/>
        <pc:sldMkLst>
          <pc:docMk/>
          <pc:sldMk cId="3089399495" sldId="283"/>
        </pc:sldMkLst>
        <pc:spChg chg="mod">
          <ac:chgData name="MCLEAN Andrew" userId="53eb7057-3b6c-42b5-a1b3-a500ed6d1b73" providerId="ADAL" clId="{E78360DD-3528-45BE-B830-32ADF88FD46D}" dt="2021-10-26T09:55:30.271" v="284" actId="20577"/>
          <ac:spMkLst>
            <pc:docMk/>
            <pc:sldMk cId="3089399495" sldId="283"/>
            <ac:spMk id="6" creationId="{8FAA3E5F-AC40-4BD6-87AC-1007B6E82E66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15" creationId="{3F088236-D655-4F88-B238-E16762358025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17" creationId="{3DAC0C92-199E-475C-9390-119A9B027276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19" creationId="{C4CFB339-0ED8-4FE2-9EF1-6D1375B8499B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21" creationId="{31896C80-2069-4431-9C19-83B913734490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23" creationId="{BF120A21-0841-4823-B0C4-28AEBCEF9B78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25" creationId="{DBB05BAE-BBD3-4289-899F-A6851503C6B0}"/>
          </ac:spMkLst>
        </pc:spChg>
        <pc:spChg chg="del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27" creationId="{9874D11C-36F5-4BBE-A490-019A54E953B0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36" creationId="{3F088236-D655-4F88-B238-E16762358025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38" creationId="{3DAC0C92-199E-475C-9390-119A9B027276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40" creationId="{C4CFB339-0ED8-4FE2-9EF1-6D1375B8499B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42" creationId="{31896C80-2069-4431-9C19-83B913734490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44" creationId="{BF120A21-0841-4823-B0C4-28AEBCEF9B78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46" creationId="{DBB05BAE-BBD3-4289-899F-A6851503C6B0}"/>
          </ac:spMkLst>
        </pc:spChg>
        <pc:spChg chg="add">
          <ac:chgData name="MCLEAN Andrew" userId="53eb7057-3b6c-42b5-a1b3-a500ed6d1b73" providerId="ADAL" clId="{E78360DD-3528-45BE-B830-32ADF88FD46D}" dt="2021-10-26T09:52:11.597" v="27" actId="26606"/>
          <ac:spMkLst>
            <pc:docMk/>
            <pc:sldMk cId="3089399495" sldId="283"/>
            <ac:spMk id="48" creationId="{9874D11C-36F5-4BBE-A490-019A54E953B0}"/>
          </ac:spMkLst>
        </pc:spChg>
        <pc:picChg chg="del">
          <ac:chgData name="MCLEAN Andrew" userId="53eb7057-3b6c-42b5-a1b3-a500ed6d1b73" providerId="ADAL" clId="{E78360DD-3528-45BE-B830-32ADF88FD46D}" dt="2021-10-26T09:52:05.882" v="25" actId="478"/>
          <ac:picMkLst>
            <pc:docMk/>
            <pc:sldMk cId="3089399495" sldId="283"/>
            <ac:picMk id="5" creationId="{004B37A0-A86F-40C4-80E7-64A6C6E2C128}"/>
          </ac:picMkLst>
        </pc:picChg>
        <pc:picChg chg="add mod ord">
          <ac:chgData name="MCLEAN Andrew" userId="53eb7057-3b6c-42b5-a1b3-a500ed6d1b73" providerId="ADAL" clId="{E78360DD-3528-45BE-B830-32ADF88FD46D}" dt="2021-10-26T09:52:11.597" v="27" actId="26606"/>
          <ac:picMkLst>
            <pc:docMk/>
            <pc:sldMk cId="3089399495" sldId="283"/>
            <ac:picMk id="14" creationId="{9A0802EB-E5C2-4860-B375-62D9B564FAC5}"/>
          </ac:picMkLst>
        </pc:picChg>
        <pc:cxnChg chg="del">
          <ac:chgData name="MCLEAN Andrew" userId="53eb7057-3b6c-42b5-a1b3-a500ed6d1b73" providerId="ADAL" clId="{E78360DD-3528-45BE-B830-32ADF88FD46D}" dt="2021-10-26T09:52:11.597" v="27" actId="26606"/>
          <ac:cxnSpMkLst>
            <pc:docMk/>
            <pc:sldMk cId="3089399495" sldId="283"/>
            <ac:cxnSpMk id="11" creationId="{64FA5DFF-7FE6-4855-84E6-DFA78EE978BD}"/>
          </ac:cxnSpMkLst>
        </pc:cxnChg>
        <pc:cxnChg chg="del">
          <ac:chgData name="MCLEAN Andrew" userId="53eb7057-3b6c-42b5-a1b3-a500ed6d1b73" providerId="ADAL" clId="{E78360DD-3528-45BE-B830-32ADF88FD46D}" dt="2021-10-26T09:52:11.597" v="27" actId="26606"/>
          <ac:cxnSpMkLst>
            <pc:docMk/>
            <pc:sldMk cId="3089399495" sldId="283"/>
            <ac:cxnSpMk id="13" creationId="{2AFD8CBA-54A3-4363-991B-B9C631BBFA74}"/>
          </ac:cxnSpMkLst>
        </pc:cxnChg>
        <pc:cxnChg chg="add">
          <ac:chgData name="MCLEAN Andrew" userId="53eb7057-3b6c-42b5-a1b3-a500ed6d1b73" providerId="ADAL" clId="{E78360DD-3528-45BE-B830-32ADF88FD46D}" dt="2021-10-26T09:52:11.597" v="27" actId="26606"/>
          <ac:cxnSpMkLst>
            <pc:docMk/>
            <pc:sldMk cId="3089399495" sldId="283"/>
            <ac:cxnSpMk id="32" creationId="{64FA5DFF-7FE6-4855-84E6-DFA78EE978BD}"/>
          </ac:cxnSpMkLst>
        </pc:cxnChg>
        <pc:cxnChg chg="add">
          <ac:chgData name="MCLEAN Andrew" userId="53eb7057-3b6c-42b5-a1b3-a500ed6d1b73" providerId="ADAL" clId="{E78360DD-3528-45BE-B830-32ADF88FD46D}" dt="2021-10-26T09:52:11.597" v="27" actId="26606"/>
          <ac:cxnSpMkLst>
            <pc:docMk/>
            <pc:sldMk cId="3089399495" sldId="283"/>
            <ac:cxnSpMk id="34" creationId="{2AFD8CBA-54A3-4363-991B-B9C631BBFA74}"/>
          </ac:cxnSpMkLst>
        </pc:cxnChg>
      </pc:sldChg>
      <pc:sldChg chg="del">
        <pc:chgData name="MCLEAN Andrew" userId="53eb7057-3b6c-42b5-a1b3-a500ed6d1b73" providerId="ADAL" clId="{E78360DD-3528-45BE-B830-32ADF88FD46D}" dt="2021-10-26T09:55:48.043" v="285" actId="2696"/>
        <pc:sldMkLst>
          <pc:docMk/>
          <pc:sldMk cId="4064535349" sldId="287"/>
        </pc:sldMkLst>
      </pc:sldChg>
      <pc:sldChg chg="del">
        <pc:chgData name="MCLEAN Andrew" userId="53eb7057-3b6c-42b5-a1b3-a500ed6d1b73" providerId="ADAL" clId="{E78360DD-3528-45BE-B830-32ADF88FD46D}" dt="2021-10-26T09:56:09.982" v="287" actId="2696"/>
        <pc:sldMkLst>
          <pc:docMk/>
          <pc:sldMk cId="3684119766" sldId="288"/>
        </pc:sldMkLst>
      </pc:sldChg>
      <pc:sldChg chg="del">
        <pc:chgData name="MCLEAN Andrew" userId="53eb7057-3b6c-42b5-a1b3-a500ed6d1b73" providerId="ADAL" clId="{E78360DD-3528-45BE-B830-32ADF88FD46D}" dt="2021-10-26T09:51:38.579" v="23" actId="47"/>
        <pc:sldMkLst>
          <pc:docMk/>
          <pc:sldMk cId="2815963577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2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60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0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4BBB5E9-7455-42D7-BB49-66E062B41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t="2514" r="27232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n-US" sz="4600" b="1" i="0" err="1">
                <a:effectLst/>
                <a:latin typeface="Segoe UI" panose="020B0502040204020203" pitchFamily="34" charset="0"/>
              </a:rPr>
              <a:t>Visualisation</a:t>
            </a:r>
            <a:r>
              <a:rPr lang="en-US" sz="4600" b="1" i="0">
                <a:effectLst/>
                <a:latin typeface="Segoe UI" panose="020B0502040204020203" pitchFamily="34" charset="0"/>
              </a:rPr>
              <a:t>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CFE1-23CE-4143-BEB0-F68D1E06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GB"/>
              <a:t>Andrew McLean</a:t>
            </a:r>
          </a:p>
          <a:p>
            <a:r>
              <a:rPr lang="en-GB"/>
              <a:t>andrew.mclean@ed.ac.uk</a:t>
            </a:r>
          </a:p>
        </p:txBody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/>
              <a:t>Before </a:t>
            </a:r>
            <a:r>
              <a:rPr lang="en-GB" dirty="0">
                <a:solidFill>
                  <a:srgbClr val="90C226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7BB61-C3AD-429D-B881-8D72115C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90" y="147643"/>
            <a:ext cx="7200376" cy="6562714"/>
          </a:xfrm>
          <a:prstGeom prst="rect">
            <a:avLst/>
          </a:prstGeom>
        </p:spPr>
      </p:pic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251206" y="1981704"/>
            <a:ext cx="3607930" cy="36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PhD candidate in Classics/Archaeology at the University of Edinburgh</a:t>
            </a:r>
            <a:endParaRPr lang="it-IT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Training Fellow with DCS</a:t>
            </a:r>
            <a:endParaRPr lang="it-IT" dirty="0">
              <a:solidFill>
                <a:schemeClr val="tx2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it-IT" sz="2400" dirty="0">
              <a:solidFill>
                <a:srgbClr val="90C226"/>
              </a:solidFill>
              <a:latin typeface="Calibri"/>
              <a:cs typeface="Calibri"/>
            </a:endParaRP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2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A0802EB-E5C2-4860-B375-62D9B564F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2" r="1755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434674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Develop a basic understanding of data visualization, analysis and plots in 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26 Oct 2021, 12:00 – 14:00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Basic plots,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ggplot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syntax and types of plots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Nov 2021, 12:00 – 14:00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Good and bad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visualisation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, more advanced possibilities and more practical problem solving with example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As open-source software, there are a huge number of </a:t>
            </a:r>
            <a:r>
              <a:rPr lang="en-GB" dirty="0" err="1"/>
              <a:t>packeages</a:t>
            </a:r>
            <a:r>
              <a:rPr lang="en-GB" dirty="0"/>
              <a:t> available through R</a:t>
            </a:r>
          </a:p>
          <a:p>
            <a:r>
              <a:rPr lang="en-US" dirty="0"/>
              <a:t>A very commonly used package is ‘</a:t>
            </a:r>
            <a:r>
              <a:rPr lang="en-US" dirty="0" err="1"/>
              <a:t>tidyverse</a:t>
            </a:r>
            <a:r>
              <a:rPr lang="en-US" dirty="0"/>
              <a:t>’</a:t>
            </a:r>
          </a:p>
          <a:p>
            <a:r>
              <a:rPr lang="en-US" dirty="0"/>
              <a:t>This combines a number of important packages, and is the main package we will use during the classes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56136" y="5721322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https://support.rstudio.com/hc/en-us/articles/201057987-Quick-list-of-useful-R-packages</a:t>
            </a:r>
            <a:endParaRPr lang="en-GB" dirty="0"/>
          </a:p>
          <a:p>
            <a:r>
              <a:rPr lang="en-GB" dirty="0">
                <a:hlinkClick r:id="rId3"/>
              </a:rPr>
              <a:t>https://www.tidyverse.org/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748519" y="5206261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4" y="544342"/>
            <a:ext cx="5750078" cy="5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Projects and Working Directories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Good practice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778850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Have a separate project for each data analysis</a:t>
            </a:r>
          </a:p>
          <a:p>
            <a:r>
              <a:rPr lang="en-US" dirty="0"/>
              <a:t>Keep your data, scripts and associated files somewhere in the working directory</a:t>
            </a:r>
          </a:p>
          <a:p>
            <a:r>
              <a:rPr lang="en-US" dirty="0"/>
              <a:t>Save outputs to a separate folder in the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0CEA-0F21-465A-814C-8EAA5137E1C1}"/>
              </a:ext>
            </a:extLst>
          </p:cNvPr>
          <p:cNvSpPr txBox="1"/>
          <p:nvPr/>
        </p:nvSpPr>
        <p:spPr>
          <a:xfrm>
            <a:off x="685167" y="4646967"/>
            <a:ext cx="753434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[1] "C:/Users/amclea/OneDrive - University of Edinburgh"</a:t>
            </a: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s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etwd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“.."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D32C4AD1F12C43999943B1224E5BC3" ma:contentTypeVersion="0" ma:contentTypeDescription="Create a new document." ma:contentTypeScope="" ma:versionID="11bc51ae2e8dc5c13988a46b04d9a9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CB317-3424-4FF4-8235-F5DB911FBACF}"/>
</file>

<file path=customXml/itemProps2.xml><?xml version="1.0" encoding="utf-8"?>
<ds:datastoreItem xmlns:ds="http://schemas.openxmlformats.org/officeDocument/2006/customXml" ds:itemID="{A43C7FAF-9F85-4700-A28B-ACBBFB993121}"/>
</file>

<file path=customXml/itemProps3.xml><?xml version="1.0" encoding="utf-8"?>
<ds:datastoreItem xmlns:ds="http://schemas.openxmlformats.org/officeDocument/2006/customXml" ds:itemID="{BED4023E-8621-484A-98A6-828C2281642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Visualisation with R</vt:lpstr>
      <vt:lpstr>Before Starting…</vt:lpstr>
      <vt:lpstr>Before Starting…</vt:lpstr>
      <vt:lpstr>What is R and RStudio? Packages  </vt:lpstr>
      <vt:lpstr>Projects and Working Directories Good practice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MCLEAN Andrew</cp:lastModifiedBy>
  <cp:revision>8</cp:revision>
  <dcterms:created xsi:type="dcterms:W3CDTF">2021-04-29T10:25:44Z</dcterms:created>
  <dcterms:modified xsi:type="dcterms:W3CDTF">2021-10-26T09:56:27Z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0x0101002DD32C4AD1F12C43999943B1224E5BC3</vt:lpwstr>
  </property>
</Properties>
</file>