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9"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84F09-7D0E-45B7-AF97-C478B57CAA59}" v="17" dt="2024-04-11T08:42:37.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hys Davies" userId="a8f146e6-e95e-409b-8bd0-39e0f634a622" providerId="ADAL" clId="{D9084F09-7D0E-45B7-AF97-C478B57CAA59}"/>
    <pc:docChg chg="undo custSel addSld modSld">
      <pc:chgData name="Rhys Davies" userId="a8f146e6-e95e-409b-8bd0-39e0f634a622" providerId="ADAL" clId="{D9084F09-7D0E-45B7-AF97-C478B57CAA59}" dt="2024-04-11T08:42:44.745" v="2561" actId="1076"/>
      <pc:docMkLst>
        <pc:docMk/>
      </pc:docMkLst>
      <pc:sldChg chg="addSp modSp mod">
        <pc:chgData name="Rhys Davies" userId="a8f146e6-e95e-409b-8bd0-39e0f634a622" providerId="ADAL" clId="{D9084F09-7D0E-45B7-AF97-C478B57CAA59}" dt="2024-04-11T08:42:44.745" v="2561" actId="1076"/>
        <pc:sldMkLst>
          <pc:docMk/>
          <pc:sldMk cId="0" sldId="257"/>
        </pc:sldMkLst>
        <pc:spChg chg="mod">
          <ac:chgData name="Rhys Davies" userId="a8f146e6-e95e-409b-8bd0-39e0f634a622" providerId="ADAL" clId="{D9084F09-7D0E-45B7-AF97-C478B57CAA59}" dt="2024-04-09T09:17:24.389" v="6" actId="1076"/>
          <ac:spMkLst>
            <pc:docMk/>
            <pc:sldMk cId="0" sldId="257"/>
            <ac:spMk id="2" creationId="{C27D4547-FFAA-413D-A336-947DCEBE16E3}"/>
          </ac:spMkLst>
        </pc:spChg>
        <pc:spChg chg="add mod">
          <ac:chgData name="Rhys Davies" userId="a8f146e6-e95e-409b-8bd0-39e0f634a622" providerId="ADAL" clId="{D9084F09-7D0E-45B7-AF97-C478B57CAA59}" dt="2024-04-11T08:42:44.745" v="2561" actId="1076"/>
          <ac:spMkLst>
            <pc:docMk/>
            <pc:sldMk cId="0" sldId="257"/>
            <ac:spMk id="4" creationId="{271BB9EB-604C-5DE2-68A3-D61824A3A0B1}"/>
          </ac:spMkLst>
        </pc:spChg>
      </pc:sldChg>
      <pc:sldChg chg="modSp mod">
        <pc:chgData name="Rhys Davies" userId="a8f146e6-e95e-409b-8bd0-39e0f634a622" providerId="ADAL" clId="{D9084F09-7D0E-45B7-AF97-C478B57CAA59}" dt="2024-04-09T09:17:06.143" v="3" actId="1076"/>
        <pc:sldMkLst>
          <pc:docMk/>
          <pc:sldMk cId="0" sldId="258"/>
        </pc:sldMkLst>
        <pc:spChg chg="mod">
          <ac:chgData name="Rhys Davies" userId="a8f146e6-e95e-409b-8bd0-39e0f634a622" providerId="ADAL" clId="{D9084F09-7D0E-45B7-AF97-C478B57CAA59}" dt="2024-04-09T09:17:06.143" v="3" actId="1076"/>
          <ac:spMkLst>
            <pc:docMk/>
            <pc:sldMk cId="0" sldId="258"/>
            <ac:spMk id="2" creationId="{E6942E73-1109-91BD-B6AE-DCF18E25B08A}"/>
          </ac:spMkLst>
        </pc:spChg>
      </pc:sldChg>
      <pc:sldChg chg="modSp mod">
        <pc:chgData name="Rhys Davies" userId="a8f146e6-e95e-409b-8bd0-39e0f634a622" providerId="ADAL" clId="{D9084F09-7D0E-45B7-AF97-C478B57CAA59}" dt="2024-04-09T09:17:17.469" v="5" actId="1076"/>
        <pc:sldMkLst>
          <pc:docMk/>
          <pc:sldMk cId="3294874215" sldId="259"/>
        </pc:sldMkLst>
        <pc:spChg chg="mod">
          <ac:chgData name="Rhys Davies" userId="a8f146e6-e95e-409b-8bd0-39e0f634a622" providerId="ADAL" clId="{D9084F09-7D0E-45B7-AF97-C478B57CAA59}" dt="2024-04-09T09:17:17.469" v="5" actId="1076"/>
          <ac:spMkLst>
            <pc:docMk/>
            <pc:sldMk cId="3294874215" sldId="259"/>
            <ac:spMk id="2" creationId="{011C3792-B41C-F83F-1BBB-34A57A2D0A3C}"/>
          </ac:spMkLst>
        </pc:spChg>
        <pc:spChg chg="mod">
          <ac:chgData name="Rhys Davies" userId="a8f146e6-e95e-409b-8bd0-39e0f634a622" providerId="ADAL" clId="{D9084F09-7D0E-45B7-AF97-C478B57CAA59}" dt="2024-04-09T09:17:12.926" v="4" actId="1076"/>
          <ac:spMkLst>
            <pc:docMk/>
            <pc:sldMk cId="3294874215" sldId="259"/>
            <ac:spMk id="3" creationId="{E72E1967-9A13-518D-6E93-2E2B642F7778}"/>
          </ac:spMkLst>
        </pc:spChg>
      </pc:sldChg>
      <pc:sldChg chg="addSp delSp modSp new mod">
        <pc:chgData name="Rhys Davies" userId="a8f146e6-e95e-409b-8bd0-39e0f634a622" providerId="ADAL" clId="{D9084F09-7D0E-45B7-AF97-C478B57CAA59}" dt="2024-04-09T09:43:03.965" v="1041" actId="1076"/>
        <pc:sldMkLst>
          <pc:docMk/>
          <pc:sldMk cId="4080196786" sldId="260"/>
        </pc:sldMkLst>
        <pc:spChg chg="mod">
          <ac:chgData name="Rhys Davies" userId="a8f146e6-e95e-409b-8bd0-39e0f634a622" providerId="ADAL" clId="{D9084F09-7D0E-45B7-AF97-C478B57CAA59}" dt="2024-04-09T09:32:54.239" v="909" actId="1076"/>
          <ac:spMkLst>
            <pc:docMk/>
            <pc:sldMk cId="4080196786" sldId="260"/>
            <ac:spMk id="2" creationId="{F46CBA63-1107-8E76-2C60-B943062DE882}"/>
          </ac:spMkLst>
        </pc:spChg>
        <pc:spChg chg="mod">
          <ac:chgData name="Rhys Davies" userId="a8f146e6-e95e-409b-8bd0-39e0f634a622" providerId="ADAL" clId="{D9084F09-7D0E-45B7-AF97-C478B57CAA59}" dt="2024-04-09T09:33:08.708" v="913" actId="1076"/>
          <ac:spMkLst>
            <pc:docMk/>
            <pc:sldMk cId="4080196786" sldId="260"/>
            <ac:spMk id="3" creationId="{4904377C-D250-155D-5B84-C65D165D42CD}"/>
          </ac:spMkLst>
        </pc:spChg>
        <pc:spChg chg="add mod">
          <ac:chgData name="Rhys Davies" userId="a8f146e6-e95e-409b-8bd0-39e0f634a622" providerId="ADAL" clId="{D9084F09-7D0E-45B7-AF97-C478B57CAA59}" dt="2024-04-09T09:33:06.541" v="911" actId="1076"/>
          <ac:spMkLst>
            <pc:docMk/>
            <pc:sldMk cId="4080196786" sldId="260"/>
            <ac:spMk id="4" creationId="{EA9C184D-4946-B8F5-75F0-1996BAFD103D}"/>
          </ac:spMkLst>
        </pc:spChg>
        <pc:spChg chg="add mod">
          <ac:chgData name="Rhys Davies" userId="a8f146e6-e95e-409b-8bd0-39e0f634a622" providerId="ADAL" clId="{D9084F09-7D0E-45B7-AF97-C478B57CAA59}" dt="2024-04-09T09:40:36.503" v="1015" actId="1076"/>
          <ac:spMkLst>
            <pc:docMk/>
            <pc:sldMk cId="4080196786" sldId="260"/>
            <ac:spMk id="7" creationId="{BF9F12B9-DEE5-8F32-1088-18C0387159CA}"/>
          </ac:spMkLst>
        </pc:spChg>
        <pc:spChg chg="add mod">
          <ac:chgData name="Rhys Davies" userId="a8f146e6-e95e-409b-8bd0-39e0f634a622" providerId="ADAL" clId="{D9084F09-7D0E-45B7-AF97-C478B57CAA59}" dt="2024-04-09T09:33:15.456" v="915" actId="20577"/>
          <ac:spMkLst>
            <pc:docMk/>
            <pc:sldMk cId="4080196786" sldId="260"/>
            <ac:spMk id="8" creationId="{A6BA86C5-7AC7-37C9-711B-68F5B318E972}"/>
          </ac:spMkLst>
        </pc:spChg>
        <pc:spChg chg="add del mod">
          <ac:chgData name="Rhys Davies" userId="a8f146e6-e95e-409b-8bd0-39e0f634a622" providerId="ADAL" clId="{D9084F09-7D0E-45B7-AF97-C478B57CAA59}" dt="2024-04-09T09:36:48.062" v="929"/>
          <ac:spMkLst>
            <pc:docMk/>
            <pc:sldMk cId="4080196786" sldId="260"/>
            <ac:spMk id="11" creationId="{940D28DA-6820-F095-1BAE-E1A222F66D69}"/>
          </ac:spMkLst>
        </pc:spChg>
        <pc:spChg chg="add mod">
          <ac:chgData name="Rhys Davies" userId="a8f146e6-e95e-409b-8bd0-39e0f634a622" providerId="ADAL" clId="{D9084F09-7D0E-45B7-AF97-C478B57CAA59}" dt="2024-04-09T09:40:03.515" v="1007" actId="164"/>
          <ac:spMkLst>
            <pc:docMk/>
            <pc:sldMk cId="4080196786" sldId="260"/>
            <ac:spMk id="14" creationId="{B374B00B-9D2D-E888-7F46-20CABCDDA564}"/>
          </ac:spMkLst>
        </pc:spChg>
        <pc:spChg chg="add mod">
          <ac:chgData name="Rhys Davies" userId="a8f146e6-e95e-409b-8bd0-39e0f634a622" providerId="ADAL" clId="{D9084F09-7D0E-45B7-AF97-C478B57CAA59}" dt="2024-04-09T09:40:16.871" v="1011" actId="164"/>
          <ac:spMkLst>
            <pc:docMk/>
            <pc:sldMk cId="4080196786" sldId="260"/>
            <ac:spMk id="15" creationId="{F803BF48-A642-67EA-4E61-801A2FF7EAA9}"/>
          </ac:spMkLst>
        </pc:spChg>
        <pc:spChg chg="add mod">
          <ac:chgData name="Rhys Davies" userId="a8f146e6-e95e-409b-8bd0-39e0f634a622" providerId="ADAL" clId="{D9084F09-7D0E-45B7-AF97-C478B57CAA59}" dt="2024-04-09T09:43:03.965" v="1041" actId="1076"/>
          <ac:spMkLst>
            <pc:docMk/>
            <pc:sldMk cId="4080196786" sldId="260"/>
            <ac:spMk id="20" creationId="{2F094BCE-4CFF-93BE-9951-2939F624DC0E}"/>
          </ac:spMkLst>
        </pc:spChg>
        <pc:grpChg chg="add mod">
          <ac:chgData name="Rhys Davies" userId="a8f146e6-e95e-409b-8bd0-39e0f634a622" providerId="ADAL" clId="{D9084F09-7D0E-45B7-AF97-C478B57CAA59}" dt="2024-04-09T09:40:26.808" v="1013" actId="1076"/>
          <ac:grpSpMkLst>
            <pc:docMk/>
            <pc:sldMk cId="4080196786" sldId="260"/>
            <ac:grpSpMk id="16" creationId="{B0785FCF-D37D-495E-425B-8F46AA8A65B6}"/>
          </ac:grpSpMkLst>
        </pc:grpChg>
        <pc:grpChg chg="add mod">
          <ac:chgData name="Rhys Davies" userId="a8f146e6-e95e-409b-8bd0-39e0f634a622" providerId="ADAL" clId="{D9084F09-7D0E-45B7-AF97-C478B57CAA59}" dt="2024-04-09T09:40:19.256" v="1012" actId="1076"/>
          <ac:grpSpMkLst>
            <pc:docMk/>
            <pc:sldMk cId="4080196786" sldId="260"/>
            <ac:grpSpMk id="17" creationId="{36CFAE7C-8FBE-481A-FEBF-2C533D7CF588}"/>
          </ac:grpSpMkLst>
        </pc:grpChg>
        <pc:picChg chg="add mod">
          <ac:chgData name="Rhys Davies" userId="a8f146e6-e95e-409b-8bd0-39e0f634a622" providerId="ADAL" clId="{D9084F09-7D0E-45B7-AF97-C478B57CAA59}" dt="2024-04-09T09:40:31.112" v="1014" actId="1076"/>
          <ac:picMkLst>
            <pc:docMk/>
            <pc:sldMk cId="4080196786" sldId="260"/>
            <ac:picMk id="6" creationId="{6D6BE1E3-522A-4207-8F89-1AE2C04DC058}"/>
          </ac:picMkLst>
        </pc:picChg>
        <pc:picChg chg="add mod">
          <ac:chgData name="Rhys Davies" userId="a8f146e6-e95e-409b-8bd0-39e0f634a622" providerId="ADAL" clId="{D9084F09-7D0E-45B7-AF97-C478B57CAA59}" dt="2024-04-09T09:40:16.871" v="1011" actId="164"/>
          <ac:picMkLst>
            <pc:docMk/>
            <pc:sldMk cId="4080196786" sldId="260"/>
            <ac:picMk id="10" creationId="{AAFFBAB7-0803-FB6D-2C56-BC085C8E8F91}"/>
          </ac:picMkLst>
        </pc:picChg>
        <pc:picChg chg="add mod">
          <ac:chgData name="Rhys Davies" userId="a8f146e6-e95e-409b-8bd0-39e0f634a622" providerId="ADAL" clId="{D9084F09-7D0E-45B7-AF97-C478B57CAA59}" dt="2024-04-09T09:40:03.515" v="1007" actId="164"/>
          <ac:picMkLst>
            <pc:docMk/>
            <pc:sldMk cId="4080196786" sldId="260"/>
            <ac:picMk id="13" creationId="{F946E2DC-B3B2-E681-4413-5737B60A7A97}"/>
          </ac:picMkLst>
        </pc:picChg>
        <pc:picChg chg="add mod">
          <ac:chgData name="Rhys Davies" userId="a8f146e6-e95e-409b-8bd0-39e0f634a622" providerId="ADAL" clId="{D9084F09-7D0E-45B7-AF97-C478B57CAA59}" dt="2024-04-09T09:42:05.952" v="1020" actId="1076"/>
          <ac:picMkLst>
            <pc:docMk/>
            <pc:sldMk cId="4080196786" sldId="260"/>
            <ac:picMk id="19" creationId="{ECE6BA9B-5ABF-2630-EA10-36220FDADF2B}"/>
          </ac:picMkLst>
        </pc:picChg>
      </pc:sldChg>
      <pc:sldChg chg="addSp modSp new mod">
        <pc:chgData name="Rhys Davies" userId="a8f146e6-e95e-409b-8bd0-39e0f634a622" providerId="ADAL" clId="{D9084F09-7D0E-45B7-AF97-C478B57CAA59}" dt="2024-04-09T09:59:33.346" v="2525" actId="1076"/>
        <pc:sldMkLst>
          <pc:docMk/>
          <pc:sldMk cId="1531091859" sldId="261"/>
        </pc:sldMkLst>
        <pc:spChg chg="mod">
          <ac:chgData name="Rhys Davies" userId="a8f146e6-e95e-409b-8bd0-39e0f634a622" providerId="ADAL" clId="{D9084F09-7D0E-45B7-AF97-C478B57CAA59}" dt="2024-04-09T09:56:11.230" v="2498" actId="122"/>
          <ac:spMkLst>
            <pc:docMk/>
            <pc:sldMk cId="1531091859" sldId="261"/>
            <ac:spMk id="2" creationId="{C49726D5-F1A1-4B3F-208B-7FCD32B30C61}"/>
          </ac:spMkLst>
        </pc:spChg>
        <pc:spChg chg="mod">
          <ac:chgData name="Rhys Davies" userId="a8f146e6-e95e-409b-8bd0-39e0f634a622" providerId="ADAL" clId="{D9084F09-7D0E-45B7-AF97-C478B57CAA59}" dt="2024-04-09T09:57:09.010" v="2520" actId="313"/>
          <ac:spMkLst>
            <pc:docMk/>
            <pc:sldMk cId="1531091859" sldId="261"/>
            <ac:spMk id="3" creationId="{9F911DCF-FE35-C7E9-6377-0B1290F8986A}"/>
          </ac:spMkLst>
        </pc:spChg>
        <pc:picChg chg="add mod">
          <ac:chgData name="Rhys Davies" userId="a8f146e6-e95e-409b-8bd0-39e0f634a622" providerId="ADAL" clId="{D9084F09-7D0E-45B7-AF97-C478B57CAA59}" dt="2024-04-09T09:59:33.346" v="2525" actId="1076"/>
          <ac:picMkLst>
            <pc:docMk/>
            <pc:sldMk cId="1531091859" sldId="261"/>
            <ac:picMk id="5" creationId="{AE378F9E-6655-6469-047A-09D021CDBE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9AE1-340A-CE84-04E0-C26BF927E6D2}"/>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endParaRPr lang="en-GB"/>
          </a:p>
        </p:txBody>
      </p:sp>
      <p:sp>
        <p:nvSpPr>
          <p:cNvPr id="3" name="Subtitle 2">
            <a:extLst>
              <a:ext uri="{FF2B5EF4-FFF2-40B4-BE49-F238E27FC236}">
                <a16:creationId xmlns:a16="http://schemas.microsoft.com/office/drawing/2014/main" id="{12531FA5-E746-2816-7BA5-130F0CC4D957}"/>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endParaRPr lang="en-GB"/>
          </a:p>
        </p:txBody>
      </p:sp>
      <p:sp>
        <p:nvSpPr>
          <p:cNvPr id="4" name="Date Placeholder 3">
            <a:extLst>
              <a:ext uri="{FF2B5EF4-FFF2-40B4-BE49-F238E27FC236}">
                <a16:creationId xmlns:a16="http://schemas.microsoft.com/office/drawing/2014/main" id="{087F4EF0-49BC-4EF5-B630-CC66910571E2}"/>
              </a:ext>
            </a:extLst>
          </p:cNvPr>
          <p:cNvSpPr txBox="1">
            <a:spLocks noGrp="1"/>
          </p:cNvSpPr>
          <p:nvPr>
            <p:ph type="dt" sz="half" idx="7"/>
          </p:nvPr>
        </p:nvSpPr>
        <p:spPr/>
        <p:txBody>
          <a:bodyPr/>
          <a:lstStyle>
            <a:lvl1pPr>
              <a:defRPr/>
            </a:lvl1pPr>
          </a:lstStyle>
          <a:p>
            <a:pPr lvl="0"/>
            <a:fld id="{9F30029C-15BF-4E65-861D-5806B7DAD8C3}" type="datetime1">
              <a:rPr lang="en-GB"/>
              <a:pPr lvl="0"/>
              <a:t>17/02/2025</a:t>
            </a:fld>
            <a:endParaRPr lang="en-GB"/>
          </a:p>
        </p:txBody>
      </p:sp>
      <p:sp>
        <p:nvSpPr>
          <p:cNvPr id="5" name="Footer Placeholder 4">
            <a:extLst>
              <a:ext uri="{FF2B5EF4-FFF2-40B4-BE49-F238E27FC236}">
                <a16:creationId xmlns:a16="http://schemas.microsoft.com/office/drawing/2014/main" id="{D97813C8-72B5-6C9E-2E24-05A76B4CE301}"/>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656008E5-EB91-674C-8D60-83CD93C2449F}"/>
              </a:ext>
            </a:extLst>
          </p:cNvPr>
          <p:cNvSpPr txBox="1">
            <a:spLocks noGrp="1"/>
          </p:cNvSpPr>
          <p:nvPr>
            <p:ph type="sldNum" sz="quarter" idx="8"/>
          </p:nvPr>
        </p:nvSpPr>
        <p:spPr/>
        <p:txBody>
          <a:bodyPr/>
          <a:lstStyle>
            <a:lvl1pPr>
              <a:defRPr/>
            </a:lvl1pPr>
          </a:lstStyle>
          <a:p>
            <a:pPr lvl="0"/>
            <a:fld id="{17F984E5-9D84-44B0-A66C-FBEE6D64B9F5}" type="slidenum">
              <a:t>‹#›</a:t>
            </a:fld>
            <a:endParaRPr lang="en-GB"/>
          </a:p>
        </p:txBody>
      </p:sp>
    </p:spTree>
    <p:extLst>
      <p:ext uri="{BB962C8B-B14F-4D97-AF65-F5344CB8AC3E}">
        <p14:creationId xmlns:p14="http://schemas.microsoft.com/office/powerpoint/2010/main" val="42649073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0B69-4410-6A08-3568-2373B3A974FB}"/>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CFEB6685-1B0A-61DC-0FC4-4494170CB2C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087710-CA4A-0948-EC7A-70E0EF218EB7}"/>
              </a:ext>
            </a:extLst>
          </p:cNvPr>
          <p:cNvSpPr txBox="1">
            <a:spLocks noGrp="1"/>
          </p:cNvSpPr>
          <p:nvPr>
            <p:ph type="dt" sz="half" idx="7"/>
          </p:nvPr>
        </p:nvSpPr>
        <p:spPr/>
        <p:txBody>
          <a:bodyPr/>
          <a:lstStyle>
            <a:lvl1pPr>
              <a:defRPr/>
            </a:lvl1pPr>
          </a:lstStyle>
          <a:p>
            <a:pPr lvl="0"/>
            <a:fld id="{D7A27C99-E79D-4B7F-AC76-C68D68382472}" type="datetime1">
              <a:rPr lang="en-GB"/>
              <a:pPr lvl="0"/>
              <a:t>17/02/2025</a:t>
            </a:fld>
            <a:endParaRPr lang="en-GB"/>
          </a:p>
        </p:txBody>
      </p:sp>
      <p:sp>
        <p:nvSpPr>
          <p:cNvPr id="5" name="Footer Placeholder 4">
            <a:extLst>
              <a:ext uri="{FF2B5EF4-FFF2-40B4-BE49-F238E27FC236}">
                <a16:creationId xmlns:a16="http://schemas.microsoft.com/office/drawing/2014/main" id="{1FFA7A1E-0230-35FB-B07D-1F4D0013D9B0}"/>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016D2243-5013-1554-3583-E560C48CA6F8}"/>
              </a:ext>
            </a:extLst>
          </p:cNvPr>
          <p:cNvSpPr txBox="1">
            <a:spLocks noGrp="1"/>
          </p:cNvSpPr>
          <p:nvPr>
            <p:ph type="sldNum" sz="quarter" idx="8"/>
          </p:nvPr>
        </p:nvSpPr>
        <p:spPr/>
        <p:txBody>
          <a:bodyPr/>
          <a:lstStyle>
            <a:lvl1pPr>
              <a:defRPr/>
            </a:lvl1pPr>
          </a:lstStyle>
          <a:p>
            <a:pPr lvl="0"/>
            <a:fld id="{13B844D2-24B7-46D9-A609-71A61FECAFE3}" type="slidenum">
              <a:t>‹#›</a:t>
            </a:fld>
            <a:endParaRPr lang="en-GB"/>
          </a:p>
        </p:txBody>
      </p:sp>
    </p:spTree>
    <p:extLst>
      <p:ext uri="{BB962C8B-B14F-4D97-AF65-F5344CB8AC3E}">
        <p14:creationId xmlns:p14="http://schemas.microsoft.com/office/powerpoint/2010/main" val="275020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834CC-06D0-1A61-BA35-0DCCE19C91C0}"/>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en-GB"/>
          </a:p>
        </p:txBody>
      </p:sp>
      <p:sp>
        <p:nvSpPr>
          <p:cNvPr id="3" name="Vertical Text Placeholder 2">
            <a:extLst>
              <a:ext uri="{FF2B5EF4-FFF2-40B4-BE49-F238E27FC236}">
                <a16:creationId xmlns:a16="http://schemas.microsoft.com/office/drawing/2014/main" id="{8CFBDF3C-4C17-88EB-7BCA-31D6C02CA363}"/>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F6AD19-ACD1-EF3F-E83F-E8D7EA351701}"/>
              </a:ext>
            </a:extLst>
          </p:cNvPr>
          <p:cNvSpPr txBox="1">
            <a:spLocks noGrp="1"/>
          </p:cNvSpPr>
          <p:nvPr>
            <p:ph type="dt" sz="half" idx="7"/>
          </p:nvPr>
        </p:nvSpPr>
        <p:spPr/>
        <p:txBody>
          <a:bodyPr/>
          <a:lstStyle>
            <a:lvl1pPr>
              <a:defRPr/>
            </a:lvl1pPr>
          </a:lstStyle>
          <a:p>
            <a:pPr lvl="0"/>
            <a:fld id="{FC344A75-13CE-4C2B-85D8-6C3510DCEDF5}" type="datetime1">
              <a:rPr lang="en-GB"/>
              <a:pPr lvl="0"/>
              <a:t>17/02/2025</a:t>
            </a:fld>
            <a:endParaRPr lang="en-GB"/>
          </a:p>
        </p:txBody>
      </p:sp>
      <p:sp>
        <p:nvSpPr>
          <p:cNvPr id="5" name="Footer Placeholder 4">
            <a:extLst>
              <a:ext uri="{FF2B5EF4-FFF2-40B4-BE49-F238E27FC236}">
                <a16:creationId xmlns:a16="http://schemas.microsoft.com/office/drawing/2014/main" id="{D9DAF9A1-38A3-EACA-3DF6-C52C8E352F25}"/>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74A4B6A4-92A7-652D-ED74-59366DFF0140}"/>
              </a:ext>
            </a:extLst>
          </p:cNvPr>
          <p:cNvSpPr txBox="1">
            <a:spLocks noGrp="1"/>
          </p:cNvSpPr>
          <p:nvPr>
            <p:ph type="sldNum" sz="quarter" idx="8"/>
          </p:nvPr>
        </p:nvSpPr>
        <p:spPr/>
        <p:txBody>
          <a:bodyPr/>
          <a:lstStyle>
            <a:lvl1pPr>
              <a:defRPr/>
            </a:lvl1pPr>
          </a:lstStyle>
          <a:p>
            <a:pPr lvl="0"/>
            <a:fld id="{857524C5-D3BA-4CD4-9F87-6DA036135FD6}" type="slidenum">
              <a:t>‹#›</a:t>
            </a:fld>
            <a:endParaRPr lang="en-GB"/>
          </a:p>
        </p:txBody>
      </p:sp>
    </p:spTree>
    <p:extLst>
      <p:ext uri="{BB962C8B-B14F-4D97-AF65-F5344CB8AC3E}">
        <p14:creationId xmlns:p14="http://schemas.microsoft.com/office/powerpoint/2010/main" val="3847814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37C3-4B3F-63F4-7CF1-AF4DF589FA1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4E70AEC5-6613-CC2F-9886-7B94E675E695}"/>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F656EA-C5CD-AC26-EC2B-5A3E2884E8C2}"/>
              </a:ext>
            </a:extLst>
          </p:cNvPr>
          <p:cNvSpPr txBox="1">
            <a:spLocks noGrp="1"/>
          </p:cNvSpPr>
          <p:nvPr>
            <p:ph type="dt" sz="half" idx="7"/>
          </p:nvPr>
        </p:nvSpPr>
        <p:spPr/>
        <p:txBody>
          <a:bodyPr/>
          <a:lstStyle>
            <a:lvl1pPr>
              <a:defRPr/>
            </a:lvl1pPr>
          </a:lstStyle>
          <a:p>
            <a:pPr lvl="0"/>
            <a:fld id="{D3D99BAA-B6DC-4D35-A736-10162E5173C9}" type="datetime1">
              <a:rPr lang="en-GB"/>
              <a:pPr lvl="0"/>
              <a:t>17/02/2025</a:t>
            </a:fld>
            <a:endParaRPr lang="en-GB"/>
          </a:p>
        </p:txBody>
      </p:sp>
      <p:sp>
        <p:nvSpPr>
          <p:cNvPr id="5" name="Footer Placeholder 4">
            <a:extLst>
              <a:ext uri="{FF2B5EF4-FFF2-40B4-BE49-F238E27FC236}">
                <a16:creationId xmlns:a16="http://schemas.microsoft.com/office/drawing/2014/main" id="{D058B6CD-BDF3-2C52-463D-04876B7E2CAD}"/>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1FBD335-A391-27DC-1082-DB18E93A770D}"/>
              </a:ext>
            </a:extLst>
          </p:cNvPr>
          <p:cNvSpPr txBox="1">
            <a:spLocks noGrp="1"/>
          </p:cNvSpPr>
          <p:nvPr>
            <p:ph type="sldNum" sz="quarter" idx="8"/>
          </p:nvPr>
        </p:nvSpPr>
        <p:spPr/>
        <p:txBody>
          <a:bodyPr/>
          <a:lstStyle>
            <a:lvl1pPr>
              <a:defRPr/>
            </a:lvl1pPr>
          </a:lstStyle>
          <a:p>
            <a:pPr lvl="0"/>
            <a:fld id="{2ADCAFAF-2C90-45A8-A716-A1179718EABD}" type="slidenum">
              <a:t>‹#›</a:t>
            </a:fld>
            <a:endParaRPr lang="en-GB"/>
          </a:p>
        </p:txBody>
      </p:sp>
    </p:spTree>
    <p:extLst>
      <p:ext uri="{BB962C8B-B14F-4D97-AF65-F5344CB8AC3E}">
        <p14:creationId xmlns:p14="http://schemas.microsoft.com/office/powerpoint/2010/main" val="2984892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C4FC8-32EA-482F-B1CF-520E281FC012}"/>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4FD7FC19-5851-365F-B81E-37C59970FC72}"/>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4C882E5E-14BE-665A-145F-FA1BE3A1529A}"/>
              </a:ext>
            </a:extLst>
          </p:cNvPr>
          <p:cNvSpPr txBox="1">
            <a:spLocks noGrp="1"/>
          </p:cNvSpPr>
          <p:nvPr>
            <p:ph type="dt" sz="half" idx="7"/>
          </p:nvPr>
        </p:nvSpPr>
        <p:spPr/>
        <p:txBody>
          <a:bodyPr/>
          <a:lstStyle>
            <a:lvl1pPr>
              <a:defRPr/>
            </a:lvl1pPr>
          </a:lstStyle>
          <a:p>
            <a:pPr lvl="0"/>
            <a:fld id="{214AEBD6-7666-4BCE-B8E0-92B05A9C65EF}" type="datetime1">
              <a:rPr lang="en-GB"/>
              <a:pPr lvl="0"/>
              <a:t>17/02/2025</a:t>
            </a:fld>
            <a:endParaRPr lang="en-GB"/>
          </a:p>
        </p:txBody>
      </p:sp>
      <p:sp>
        <p:nvSpPr>
          <p:cNvPr id="5" name="Footer Placeholder 4">
            <a:extLst>
              <a:ext uri="{FF2B5EF4-FFF2-40B4-BE49-F238E27FC236}">
                <a16:creationId xmlns:a16="http://schemas.microsoft.com/office/drawing/2014/main" id="{88D7630D-C8B4-9B3E-FE73-76AFA3F86DBC}"/>
              </a:ext>
            </a:extLst>
          </p:cNvPr>
          <p:cNvSpPr txBox="1">
            <a:spLocks noGrp="1"/>
          </p:cNvSpPr>
          <p:nvPr>
            <p:ph type="ftr" sz="quarter" idx="9"/>
          </p:nvPr>
        </p:nvSpPr>
        <p:spPr/>
        <p:txBody>
          <a:bodyPr/>
          <a:lstStyle>
            <a:lvl1pPr>
              <a:defRPr/>
            </a:lvl1pPr>
          </a:lstStyle>
          <a:p>
            <a:pPr lvl="0"/>
            <a:endParaRPr lang="en-GB"/>
          </a:p>
        </p:txBody>
      </p:sp>
      <p:sp>
        <p:nvSpPr>
          <p:cNvPr id="6" name="Slide Number Placeholder 5">
            <a:extLst>
              <a:ext uri="{FF2B5EF4-FFF2-40B4-BE49-F238E27FC236}">
                <a16:creationId xmlns:a16="http://schemas.microsoft.com/office/drawing/2014/main" id="{C909C476-267D-1140-8EC0-42142098AA63}"/>
              </a:ext>
            </a:extLst>
          </p:cNvPr>
          <p:cNvSpPr txBox="1">
            <a:spLocks noGrp="1"/>
          </p:cNvSpPr>
          <p:nvPr>
            <p:ph type="sldNum" sz="quarter" idx="8"/>
          </p:nvPr>
        </p:nvSpPr>
        <p:spPr/>
        <p:txBody>
          <a:bodyPr/>
          <a:lstStyle>
            <a:lvl1pPr>
              <a:defRPr/>
            </a:lvl1pPr>
          </a:lstStyle>
          <a:p>
            <a:pPr lvl="0"/>
            <a:fld id="{A6EE2574-A3C0-4F2E-82BE-680AB63E302A}" type="slidenum">
              <a:t>‹#›</a:t>
            </a:fld>
            <a:endParaRPr lang="en-GB"/>
          </a:p>
        </p:txBody>
      </p:sp>
    </p:spTree>
    <p:extLst>
      <p:ext uri="{BB962C8B-B14F-4D97-AF65-F5344CB8AC3E}">
        <p14:creationId xmlns:p14="http://schemas.microsoft.com/office/powerpoint/2010/main" val="76115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0B8E-2DF8-4562-2203-10C394425555}"/>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D360F8E0-F362-CB64-3D69-0087C260C82D}"/>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997EA21-84E7-BA82-5438-A9ACECE6AEB6}"/>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CCD6DE8-7B21-5F31-37A6-1C010FB86506}"/>
              </a:ext>
            </a:extLst>
          </p:cNvPr>
          <p:cNvSpPr txBox="1">
            <a:spLocks noGrp="1"/>
          </p:cNvSpPr>
          <p:nvPr>
            <p:ph type="dt" sz="half" idx="7"/>
          </p:nvPr>
        </p:nvSpPr>
        <p:spPr/>
        <p:txBody>
          <a:bodyPr/>
          <a:lstStyle>
            <a:lvl1pPr>
              <a:defRPr/>
            </a:lvl1pPr>
          </a:lstStyle>
          <a:p>
            <a:pPr lvl="0"/>
            <a:fld id="{7780BC98-D367-4ADC-8302-AFB0AE281F9A}" type="datetime1">
              <a:rPr lang="en-GB"/>
              <a:pPr lvl="0"/>
              <a:t>17/02/2025</a:t>
            </a:fld>
            <a:endParaRPr lang="en-GB"/>
          </a:p>
        </p:txBody>
      </p:sp>
      <p:sp>
        <p:nvSpPr>
          <p:cNvPr id="6" name="Footer Placeholder 5">
            <a:extLst>
              <a:ext uri="{FF2B5EF4-FFF2-40B4-BE49-F238E27FC236}">
                <a16:creationId xmlns:a16="http://schemas.microsoft.com/office/drawing/2014/main" id="{04C248D3-0C07-3063-5744-8A66320CE67F}"/>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AA784C14-AA3D-F271-127E-F4A87F5106E4}"/>
              </a:ext>
            </a:extLst>
          </p:cNvPr>
          <p:cNvSpPr txBox="1">
            <a:spLocks noGrp="1"/>
          </p:cNvSpPr>
          <p:nvPr>
            <p:ph type="sldNum" sz="quarter" idx="8"/>
          </p:nvPr>
        </p:nvSpPr>
        <p:spPr/>
        <p:txBody>
          <a:bodyPr/>
          <a:lstStyle>
            <a:lvl1pPr>
              <a:defRPr/>
            </a:lvl1pPr>
          </a:lstStyle>
          <a:p>
            <a:pPr lvl="0"/>
            <a:fld id="{553ADAB7-DB92-4321-8CBF-E7614D2CE520}" type="slidenum">
              <a:t>‹#›</a:t>
            </a:fld>
            <a:endParaRPr lang="en-GB"/>
          </a:p>
        </p:txBody>
      </p:sp>
    </p:spTree>
    <p:extLst>
      <p:ext uri="{BB962C8B-B14F-4D97-AF65-F5344CB8AC3E}">
        <p14:creationId xmlns:p14="http://schemas.microsoft.com/office/powerpoint/2010/main" val="639066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1E53-06C8-7D20-4AB3-A810FA65A397}"/>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3C257950-638A-E1FD-222B-0E1E14AFC66D}"/>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2A0C6E5D-3650-317A-532A-D0823B60AC3D}"/>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9AC65B-54DE-6B04-FB69-BED378DFCD5E}"/>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86CEABCE-EC6B-C7E3-A2D2-8553C216D813}"/>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E839E57-0C95-DE49-1F62-D695FB99BA2B}"/>
              </a:ext>
            </a:extLst>
          </p:cNvPr>
          <p:cNvSpPr txBox="1">
            <a:spLocks noGrp="1"/>
          </p:cNvSpPr>
          <p:nvPr>
            <p:ph type="dt" sz="half" idx="7"/>
          </p:nvPr>
        </p:nvSpPr>
        <p:spPr/>
        <p:txBody>
          <a:bodyPr/>
          <a:lstStyle>
            <a:lvl1pPr>
              <a:defRPr/>
            </a:lvl1pPr>
          </a:lstStyle>
          <a:p>
            <a:pPr lvl="0"/>
            <a:fld id="{76AA9DF1-7702-46DA-89BE-AB411E94B767}" type="datetime1">
              <a:rPr lang="en-GB"/>
              <a:pPr lvl="0"/>
              <a:t>17/02/2025</a:t>
            </a:fld>
            <a:endParaRPr lang="en-GB"/>
          </a:p>
        </p:txBody>
      </p:sp>
      <p:sp>
        <p:nvSpPr>
          <p:cNvPr id="8" name="Footer Placeholder 7">
            <a:extLst>
              <a:ext uri="{FF2B5EF4-FFF2-40B4-BE49-F238E27FC236}">
                <a16:creationId xmlns:a16="http://schemas.microsoft.com/office/drawing/2014/main" id="{08B38E9C-ED56-FFA1-CC56-290F6EB65D17}"/>
              </a:ext>
            </a:extLst>
          </p:cNvPr>
          <p:cNvSpPr txBox="1">
            <a:spLocks noGrp="1"/>
          </p:cNvSpPr>
          <p:nvPr>
            <p:ph type="ftr" sz="quarter" idx="9"/>
          </p:nvPr>
        </p:nvSpPr>
        <p:spPr/>
        <p:txBody>
          <a:bodyPr/>
          <a:lstStyle>
            <a:lvl1pPr>
              <a:defRPr/>
            </a:lvl1pPr>
          </a:lstStyle>
          <a:p>
            <a:pPr lvl="0"/>
            <a:endParaRPr lang="en-GB"/>
          </a:p>
        </p:txBody>
      </p:sp>
      <p:sp>
        <p:nvSpPr>
          <p:cNvPr id="9" name="Slide Number Placeholder 8">
            <a:extLst>
              <a:ext uri="{FF2B5EF4-FFF2-40B4-BE49-F238E27FC236}">
                <a16:creationId xmlns:a16="http://schemas.microsoft.com/office/drawing/2014/main" id="{D95B3833-C99F-29D1-24C7-9EFD90EE2783}"/>
              </a:ext>
            </a:extLst>
          </p:cNvPr>
          <p:cNvSpPr txBox="1">
            <a:spLocks noGrp="1"/>
          </p:cNvSpPr>
          <p:nvPr>
            <p:ph type="sldNum" sz="quarter" idx="8"/>
          </p:nvPr>
        </p:nvSpPr>
        <p:spPr/>
        <p:txBody>
          <a:bodyPr/>
          <a:lstStyle>
            <a:lvl1pPr>
              <a:defRPr/>
            </a:lvl1pPr>
          </a:lstStyle>
          <a:p>
            <a:pPr lvl="0"/>
            <a:fld id="{801F9A1A-833F-4134-8D05-84EE6E19B0FA}" type="slidenum">
              <a:t>‹#›</a:t>
            </a:fld>
            <a:endParaRPr lang="en-GB"/>
          </a:p>
        </p:txBody>
      </p:sp>
    </p:spTree>
    <p:extLst>
      <p:ext uri="{BB962C8B-B14F-4D97-AF65-F5344CB8AC3E}">
        <p14:creationId xmlns:p14="http://schemas.microsoft.com/office/powerpoint/2010/main" val="879119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ECA9-F723-2409-F6AF-C8E34E89DC51}"/>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Date Placeholder 2">
            <a:extLst>
              <a:ext uri="{FF2B5EF4-FFF2-40B4-BE49-F238E27FC236}">
                <a16:creationId xmlns:a16="http://schemas.microsoft.com/office/drawing/2014/main" id="{1AD0ED5A-8830-C59C-D09A-9E1ADFD199C8}"/>
              </a:ext>
            </a:extLst>
          </p:cNvPr>
          <p:cNvSpPr txBox="1">
            <a:spLocks noGrp="1"/>
          </p:cNvSpPr>
          <p:nvPr>
            <p:ph type="dt" sz="half" idx="7"/>
          </p:nvPr>
        </p:nvSpPr>
        <p:spPr/>
        <p:txBody>
          <a:bodyPr/>
          <a:lstStyle>
            <a:lvl1pPr>
              <a:defRPr/>
            </a:lvl1pPr>
          </a:lstStyle>
          <a:p>
            <a:pPr lvl="0"/>
            <a:fld id="{63A44F98-1C99-4304-AE7B-542AB079CC84}" type="datetime1">
              <a:rPr lang="en-GB"/>
              <a:pPr lvl="0"/>
              <a:t>17/02/2025</a:t>
            </a:fld>
            <a:endParaRPr lang="en-GB"/>
          </a:p>
        </p:txBody>
      </p:sp>
      <p:sp>
        <p:nvSpPr>
          <p:cNvPr id="4" name="Footer Placeholder 3">
            <a:extLst>
              <a:ext uri="{FF2B5EF4-FFF2-40B4-BE49-F238E27FC236}">
                <a16:creationId xmlns:a16="http://schemas.microsoft.com/office/drawing/2014/main" id="{B1BF05B4-73C3-D08B-BAB0-0EBB1BCD31EC}"/>
              </a:ext>
            </a:extLst>
          </p:cNvPr>
          <p:cNvSpPr txBox="1">
            <a:spLocks noGrp="1"/>
          </p:cNvSpPr>
          <p:nvPr>
            <p:ph type="ftr" sz="quarter" idx="9"/>
          </p:nvPr>
        </p:nvSpPr>
        <p:spPr/>
        <p:txBody>
          <a:bodyPr/>
          <a:lstStyle>
            <a:lvl1pPr>
              <a:defRPr/>
            </a:lvl1pPr>
          </a:lstStyle>
          <a:p>
            <a:pPr lvl="0"/>
            <a:endParaRPr lang="en-GB"/>
          </a:p>
        </p:txBody>
      </p:sp>
      <p:sp>
        <p:nvSpPr>
          <p:cNvPr id="5" name="Slide Number Placeholder 4">
            <a:extLst>
              <a:ext uri="{FF2B5EF4-FFF2-40B4-BE49-F238E27FC236}">
                <a16:creationId xmlns:a16="http://schemas.microsoft.com/office/drawing/2014/main" id="{F3384E86-5942-8911-2088-5ED1B45EE41C}"/>
              </a:ext>
            </a:extLst>
          </p:cNvPr>
          <p:cNvSpPr txBox="1">
            <a:spLocks noGrp="1"/>
          </p:cNvSpPr>
          <p:nvPr>
            <p:ph type="sldNum" sz="quarter" idx="8"/>
          </p:nvPr>
        </p:nvSpPr>
        <p:spPr/>
        <p:txBody>
          <a:bodyPr/>
          <a:lstStyle>
            <a:lvl1pPr>
              <a:defRPr/>
            </a:lvl1pPr>
          </a:lstStyle>
          <a:p>
            <a:pPr lvl="0"/>
            <a:fld id="{896B5266-F59F-4D89-A9C2-26A9C773009B}" type="slidenum">
              <a:t>‹#›</a:t>
            </a:fld>
            <a:endParaRPr lang="en-GB"/>
          </a:p>
        </p:txBody>
      </p:sp>
    </p:spTree>
    <p:extLst>
      <p:ext uri="{BB962C8B-B14F-4D97-AF65-F5344CB8AC3E}">
        <p14:creationId xmlns:p14="http://schemas.microsoft.com/office/powerpoint/2010/main" val="2871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7391F-DD4A-2D67-9C1B-0334FC5027EC}"/>
              </a:ext>
            </a:extLst>
          </p:cNvPr>
          <p:cNvSpPr txBox="1">
            <a:spLocks noGrp="1"/>
          </p:cNvSpPr>
          <p:nvPr>
            <p:ph type="dt" sz="half" idx="7"/>
          </p:nvPr>
        </p:nvSpPr>
        <p:spPr/>
        <p:txBody>
          <a:bodyPr/>
          <a:lstStyle>
            <a:lvl1pPr>
              <a:defRPr/>
            </a:lvl1pPr>
          </a:lstStyle>
          <a:p>
            <a:pPr lvl="0"/>
            <a:fld id="{FFDB5BD7-6C36-4DAE-9045-F371C24DC114}" type="datetime1">
              <a:rPr lang="en-GB"/>
              <a:pPr lvl="0"/>
              <a:t>17/02/2025</a:t>
            </a:fld>
            <a:endParaRPr lang="en-GB"/>
          </a:p>
        </p:txBody>
      </p:sp>
      <p:sp>
        <p:nvSpPr>
          <p:cNvPr id="3" name="Footer Placeholder 2">
            <a:extLst>
              <a:ext uri="{FF2B5EF4-FFF2-40B4-BE49-F238E27FC236}">
                <a16:creationId xmlns:a16="http://schemas.microsoft.com/office/drawing/2014/main" id="{292FCBB4-078B-4F55-77BE-741E9E8DEA4D}"/>
              </a:ext>
            </a:extLst>
          </p:cNvPr>
          <p:cNvSpPr txBox="1">
            <a:spLocks noGrp="1"/>
          </p:cNvSpPr>
          <p:nvPr>
            <p:ph type="ftr" sz="quarter" idx="9"/>
          </p:nvPr>
        </p:nvSpPr>
        <p:spPr/>
        <p:txBody>
          <a:bodyPr/>
          <a:lstStyle>
            <a:lvl1pPr>
              <a:defRPr/>
            </a:lvl1pPr>
          </a:lstStyle>
          <a:p>
            <a:pPr lvl="0"/>
            <a:endParaRPr lang="en-GB"/>
          </a:p>
        </p:txBody>
      </p:sp>
      <p:sp>
        <p:nvSpPr>
          <p:cNvPr id="4" name="Slide Number Placeholder 3">
            <a:extLst>
              <a:ext uri="{FF2B5EF4-FFF2-40B4-BE49-F238E27FC236}">
                <a16:creationId xmlns:a16="http://schemas.microsoft.com/office/drawing/2014/main" id="{0BDDE6DA-8AFB-7311-9230-4888DCEA4160}"/>
              </a:ext>
            </a:extLst>
          </p:cNvPr>
          <p:cNvSpPr txBox="1">
            <a:spLocks noGrp="1"/>
          </p:cNvSpPr>
          <p:nvPr>
            <p:ph type="sldNum" sz="quarter" idx="8"/>
          </p:nvPr>
        </p:nvSpPr>
        <p:spPr/>
        <p:txBody>
          <a:bodyPr/>
          <a:lstStyle>
            <a:lvl1pPr>
              <a:defRPr/>
            </a:lvl1pPr>
          </a:lstStyle>
          <a:p>
            <a:pPr lvl="0"/>
            <a:fld id="{D69848E7-53ED-4162-A75B-722FD0C51AB8}" type="slidenum">
              <a:t>‹#›</a:t>
            </a:fld>
            <a:endParaRPr lang="en-GB"/>
          </a:p>
        </p:txBody>
      </p:sp>
    </p:spTree>
    <p:extLst>
      <p:ext uri="{BB962C8B-B14F-4D97-AF65-F5344CB8AC3E}">
        <p14:creationId xmlns:p14="http://schemas.microsoft.com/office/powerpoint/2010/main" val="1841744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ED4A3-0CDE-637E-A6CC-498509A34C90}"/>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623DE866-A69E-B770-D5D6-E54F3C239997}"/>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FEF958D-0CE9-57B5-B57C-25BF8EA16CDF}"/>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6BC4EB7-71CF-37AC-6E83-A142113682E9}"/>
              </a:ext>
            </a:extLst>
          </p:cNvPr>
          <p:cNvSpPr txBox="1">
            <a:spLocks noGrp="1"/>
          </p:cNvSpPr>
          <p:nvPr>
            <p:ph type="dt" sz="half" idx="7"/>
          </p:nvPr>
        </p:nvSpPr>
        <p:spPr/>
        <p:txBody>
          <a:bodyPr/>
          <a:lstStyle>
            <a:lvl1pPr>
              <a:defRPr/>
            </a:lvl1pPr>
          </a:lstStyle>
          <a:p>
            <a:pPr lvl="0"/>
            <a:fld id="{B5740234-5FD9-4358-8F89-97876517A69C}" type="datetime1">
              <a:rPr lang="en-GB"/>
              <a:pPr lvl="0"/>
              <a:t>17/02/2025</a:t>
            </a:fld>
            <a:endParaRPr lang="en-GB"/>
          </a:p>
        </p:txBody>
      </p:sp>
      <p:sp>
        <p:nvSpPr>
          <p:cNvPr id="6" name="Footer Placeholder 5">
            <a:extLst>
              <a:ext uri="{FF2B5EF4-FFF2-40B4-BE49-F238E27FC236}">
                <a16:creationId xmlns:a16="http://schemas.microsoft.com/office/drawing/2014/main" id="{A11CD2A8-9044-8CDC-6783-E1EC39F4A7E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50CC6572-4F65-59A6-E0DA-3500A19A6CFA}"/>
              </a:ext>
            </a:extLst>
          </p:cNvPr>
          <p:cNvSpPr txBox="1">
            <a:spLocks noGrp="1"/>
          </p:cNvSpPr>
          <p:nvPr>
            <p:ph type="sldNum" sz="quarter" idx="8"/>
          </p:nvPr>
        </p:nvSpPr>
        <p:spPr/>
        <p:txBody>
          <a:bodyPr/>
          <a:lstStyle>
            <a:lvl1pPr>
              <a:defRPr/>
            </a:lvl1pPr>
          </a:lstStyle>
          <a:p>
            <a:pPr lvl="0"/>
            <a:fld id="{51F94692-52CD-4C27-BE8F-61638296554B}" type="slidenum">
              <a:t>‹#›</a:t>
            </a:fld>
            <a:endParaRPr lang="en-GB"/>
          </a:p>
        </p:txBody>
      </p:sp>
    </p:spTree>
    <p:extLst>
      <p:ext uri="{BB962C8B-B14F-4D97-AF65-F5344CB8AC3E}">
        <p14:creationId xmlns:p14="http://schemas.microsoft.com/office/powerpoint/2010/main" val="409272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FE60-BBEB-152A-F9D4-F0DEAA2C51CD}"/>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en-GB"/>
          </a:p>
        </p:txBody>
      </p:sp>
      <p:sp>
        <p:nvSpPr>
          <p:cNvPr id="3" name="Picture Placeholder 2">
            <a:extLst>
              <a:ext uri="{FF2B5EF4-FFF2-40B4-BE49-F238E27FC236}">
                <a16:creationId xmlns:a16="http://schemas.microsoft.com/office/drawing/2014/main" id="{9BC9DF37-B977-4D79-04F6-60685866BD4D}"/>
              </a:ext>
            </a:extLst>
          </p:cNvPr>
          <p:cNvSpPr txBox="1">
            <a:spLocks noGrp="1"/>
          </p:cNvSpPr>
          <p:nvPr>
            <p:ph type="pic" idx="1"/>
          </p:nvPr>
        </p:nvSpPr>
        <p:spPr>
          <a:xfrm>
            <a:off x="5183184" y="987423"/>
            <a:ext cx="6172200" cy="4873623"/>
          </a:xfrm>
        </p:spPr>
        <p:txBody>
          <a:bodyPr/>
          <a:lstStyle>
            <a:lvl1pPr marL="0" indent="0">
              <a:buNone/>
              <a:defRPr lang="en-GB" sz="3200"/>
            </a:lvl1pPr>
          </a:lstStyle>
          <a:p>
            <a:pPr lvl="0"/>
            <a:endParaRPr lang="en-GB"/>
          </a:p>
        </p:txBody>
      </p:sp>
      <p:sp>
        <p:nvSpPr>
          <p:cNvPr id="4" name="Text Placeholder 3">
            <a:extLst>
              <a:ext uri="{FF2B5EF4-FFF2-40B4-BE49-F238E27FC236}">
                <a16:creationId xmlns:a16="http://schemas.microsoft.com/office/drawing/2014/main" id="{23BF97B0-F965-321E-7ACF-CAE3D7FAE05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A329DCDC-F8CF-96D9-9BF1-9A22873CDB27}"/>
              </a:ext>
            </a:extLst>
          </p:cNvPr>
          <p:cNvSpPr txBox="1">
            <a:spLocks noGrp="1"/>
          </p:cNvSpPr>
          <p:nvPr>
            <p:ph type="dt" sz="half" idx="7"/>
          </p:nvPr>
        </p:nvSpPr>
        <p:spPr/>
        <p:txBody>
          <a:bodyPr/>
          <a:lstStyle>
            <a:lvl1pPr>
              <a:defRPr/>
            </a:lvl1pPr>
          </a:lstStyle>
          <a:p>
            <a:pPr lvl="0"/>
            <a:fld id="{2A42DC10-51B6-43E2-B139-0508764940C2}" type="datetime1">
              <a:rPr lang="en-GB"/>
              <a:pPr lvl="0"/>
              <a:t>17/02/2025</a:t>
            </a:fld>
            <a:endParaRPr lang="en-GB"/>
          </a:p>
        </p:txBody>
      </p:sp>
      <p:sp>
        <p:nvSpPr>
          <p:cNvPr id="6" name="Footer Placeholder 5">
            <a:extLst>
              <a:ext uri="{FF2B5EF4-FFF2-40B4-BE49-F238E27FC236}">
                <a16:creationId xmlns:a16="http://schemas.microsoft.com/office/drawing/2014/main" id="{4F6F266B-4F6D-2095-C3C6-867A453FBCBA}"/>
              </a:ext>
            </a:extLst>
          </p:cNvPr>
          <p:cNvSpPr txBox="1">
            <a:spLocks noGrp="1"/>
          </p:cNvSpPr>
          <p:nvPr>
            <p:ph type="ftr" sz="quarter" idx="9"/>
          </p:nvPr>
        </p:nvSpPr>
        <p:spPr/>
        <p:txBody>
          <a:bodyPr/>
          <a:lstStyle>
            <a:lvl1pPr>
              <a:defRPr/>
            </a:lvl1pPr>
          </a:lstStyle>
          <a:p>
            <a:pPr lvl="0"/>
            <a:endParaRPr lang="en-GB"/>
          </a:p>
        </p:txBody>
      </p:sp>
      <p:sp>
        <p:nvSpPr>
          <p:cNvPr id="7" name="Slide Number Placeholder 6">
            <a:extLst>
              <a:ext uri="{FF2B5EF4-FFF2-40B4-BE49-F238E27FC236}">
                <a16:creationId xmlns:a16="http://schemas.microsoft.com/office/drawing/2014/main" id="{A58654D6-42E5-F81F-C843-28BD759034CC}"/>
              </a:ext>
            </a:extLst>
          </p:cNvPr>
          <p:cNvSpPr txBox="1">
            <a:spLocks noGrp="1"/>
          </p:cNvSpPr>
          <p:nvPr>
            <p:ph type="sldNum" sz="quarter" idx="8"/>
          </p:nvPr>
        </p:nvSpPr>
        <p:spPr/>
        <p:txBody>
          <a:bodyPr/>
          <a:lstStyle>
            <a:lvl1pPr>
              <a:defRPr/>
            </a:lvl1pPr>
          </a:lstStyle>
          <a:p>
            <a:pPr lvl="0"/>
            <a:fld id="{B9EA6DB5-6858-4512-8307-CE1E9E19EAB0}" type="slidenum">
              <a:t>‹#›</a:t>
            </a:fld>
            <a:endParaRPr lang="en-GB"/>
          </a:p>
        </p:txBody>
      </p:sp>
    </p:spTree>
    <p:extLst>
      <p:ext uri="{BB962C8B-B14F-4D97-AF65-F5344CB8AC3E}">
        <p14:creationId xmlns:p14="http://schemas.microsoft.com/office/powerpoint/2010/main" val="1346443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8D3B2-E88B-FFBF-DFB2-629C52E695C5}"/>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endParaRPr lang="en-GB"/>
          </a:p>
        </p:txBody>
      </p:sp>
      <p:sp>
        <p:nvSpPr>
          <p:cNvPr id="3" name="Text Placeholder 2">
            <a:extLst>
              <a:ext uri="{FF2B5EF4-FFF2-40B4-BE49-F238E27FC236}">
                <a16:creationId xmlns:a16="http://schemas.microsoft.com/office/drawing/2014/main" id="{85BBA161-21D5-439B-35C5-34ECA8841B40}"/>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F09381-02EB-8B1F-65FA-177D4A36E795}"/>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8354E8B0-8586-4262-8D84-22167BDD235B}" type="datetime1">
              <a:rPr lang="en-GB"/>
              <a:pPr lvl="0"/>
              <a:t>17/02/2025</a:t>
            </a:fld>
            <a:endParaRPr lang="en-GB"/>
          </a:p>
        </p:txBody>
      </p:sp>
      <p:sp>
        <p:nvSpPr>
          <p:cNvPr id="5" name="Footer Placeholder 4">
            <a:extLst>
              <a:ext uri="{FF2B5EF4-FFF2-40B4-BE49-F238E27FC236}">
                <a16:creationId xmlns:a16="http://schemas.microsoft.com/office/drawing/2014/main" id="{ABE4567B-EB57-7CE2-8822-F0FE1C6E1E71}"/>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endParaRPr lang="en-GB"/>
          </a:p>
        </p:txBody>
      </p:sp>
      <p:sp>
        <p:nvSpPr>
          <p:cNvPr id="6" name="Slide Number Placeholder 5">
            <a:extLst>
              <a:ext uri="{FF2B5EF4-FFF2-40B4-BE49-F238E27FC236}">
                <a16:creationId xmlns:a16="http://schemas.microsoft.com/office/drawing/2014/main" id="{A9713E5A-A8F1-8A8D-E251-88C6DDC24FF1}"/>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767676"/>
                </a:solidFill>
                <a:uFillTx/>
                <a:latin typeface="Aptos"/>
              </a:defRPr>
            </a:lvl1pPr>
          </a:lstStyle>
          <a:p>
            <a:pPr lvl="0"/>
            <a:fld id="{E1887339-764B-4CF7-BA58-CFFEAF1F873F}" type="slidenum">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cs-training.github.io/Interactive-Analysis-Reports-with-R-Markdown.github.io/"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r02pro.github.io/rmd-text-formating.html" TargetMode="External"/><Relationship Id="rId7" Type="http://schemas.openxmlformats.org/officeDocument/2006/relationships/hyperlink" Target="https://rmarkdown.rstudio.com/articles_docx.html"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bookdown.org/yihui/rmarkdown/word-document.html" TargetMode="External"/><Relationship Id="rId4" Type="http://schemas.openxmlformats.org/officeDocument/2006/relationships/image" Target="../media/image4.png"/><Relationship Id="rId9" Type="http://schemas.openxmlformats.org/officeDocument/2006/relationships/hyperlink" Target="https://bookdown.org/yihui/rmarkdown/html-documen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DCS-training/website-with-github-pag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11" name="Picture 10" descr="A close-up of a person&#10;&#10;Description automatically generated">
            <a:extLst>
              <a:ext uri="{FF2B5EF4-FFF2-40B4-BE49-F238E27FC236}">
                <a16:creationId xmlns:a16="http://schemas.microsoft.com/office/drawing/2014/main" id="{98275BAE-9FFE-4055-39BE-4918B0DBC3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 y="6429"/>
            <a:ext cx="12180571" cy="68515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D4547-FFAA-413D-A336-947DCEBE16E3}"/>
              </a:ext>
            </a:extLst>
          </p:cNvPr>
          <p:cNvSpPr txBox="1">
            <a:spLocks noGrp="1"/>
          </p:cNvSpPr>
          <p:nvPr>
            <p:ph type="title"/>
          </p:nvPr>
        </p:nvSpPr>
        <p:spPr>
          <a:xfrm>
            <a:off x="1136397" y="502020"/>
            <a:ext cx="5323715" cy="1642970"/>
          </a:xfrm>
        </p:spPr>
        <p:txBody>
          <a:bodyPr anchor="b">
            <a:normAutofit/>
          </a:bodyPr>
          <a:lstStyle/>
          <a:p>
            <a:pPr lvl="0"/>
            <a:r>
              <a:rPr lang="en-GB" sz="4000"/>
              <a:t>Why make our reports in R markdown?</a:t>
            </a:r>
          </a:p>
        </p:txBody>
      </p:sp>
      <p:sp>
        <p:nvSpPr>
          <p:cNvPr id="3" name="Content Placeholder 2">
            <a:extLst>
              <a:ext uri="{FF2B5EF4-FFF2-40B4-BE49-F238E27FC236}">
                <a16:creationId xmlns:a16="http://schemas.microsoft.com/office/drawing/2014/main" id="{1A50EF11-8DA8-8939-BCD4-25CBA114126E}"/>
              </a:ext>
            </a:extLst>
          </p:cNvPr>
          <p:cNvSpPr txBox="1">
            <a:spLocks noGrp="1"/>
          </p:cNvSpPr>
          <p:nvPr>
            <p:ph idx="1"/>
          </p:nvPr>
        </p:nvSpPr>
        <p:spPr>
          <a:xfrm>
            <a:off x="1144923" y="2405894"/>
            <a:ext cx="5315189" cy="3535083"/>
          </a:xfrm>
        </p:spPr>
        <p:txBody>
          <a:bodyPr anchor="t">
            <a:normAutofit/>
          </a:bodyPr>
          <a:lstStyle/>
          <a:p>
            <a:pPr lvl="0"/>
            <a:r>
              <a:rPr lang="en-GB" sz="1400"/>
              <a:t>It can save us a lot of time and pain with reporting our analyses (and spend less time trying to make tables in word!).</a:t>
            </a:r>
          </a:p>
          <a:p>
            <a:pPr lvl="0"/>
            <a:r>
              <a:rPr lang="en-GB" sz="1400"/>
              <a:t>It can ensure that are recorded results are accurate.</a:t>
            </a:r>
          </a:p>
          <a:p>
            <a:pPr lvl="0"/>
            <a:r>
              <a:rPr lang="en-GB" sz="1400"/>
              <a:t>We can quickly update our analysis report when changes are needed.</a:t>
            </a:r>
          </a:p>
          <a:p>
            <a:pPr lvl="0"/>
            <a:r>
              <a:rPr lang="en-GB" sz="1400"/>
              <a:t>It can provide us with extra tools to communicate our research.</a:t>
            </a:r>
          </a:p>
          <a:p>
            <a:pPr lvl="0"/>
            <a:r>
              <a:rPr lang="en-GB" sz="1400"/>
              <a:t>We can make our analysis report interactive! It can suit the needs of those who want depth and those who want the brief summary.</a:t>
            </a:r>
          </a:p>
          <a:p>
            <a:pPr lvl="0"/>
            <a:r>
              <a:rPr lang="en-GB" sz="1400"/>
              <a:t>Imagine being able to store your analysis section at a conference poster in a QR code - give it a scan to see some of the tricks we will learn today -&gt;</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qr code with black squares&#10;&#10;Description automatically generated">
            <a:extLst>
              <a:ext uri="{FF2B5EF4-FFF2-40B4-BE49-F238E27FC236}">
                <a16:creationId xmlns:a16="http://schemas.microsoft.com/office/drawing/2014/main" id="{751C373C-ACBA-633D-F53D-8D9F428A8A0F}"/>
              </a:ext>
            </a:extLst>
          </p:cNvPr>
          <p:cNvPicPr>
            <a:picLocks noChangeAspect="1"/>
          </p:cNvPicPr>
          <p:nvPr/>
        </p:nvPicPr>
        <p:blipFill rotWithShape="1">
          <a:blip r:embed="rId2">
            <a:extLst>
              <a:ext uri="{28A0092B-C50C-407E-A947-70E740481C1C}">
                <a14:useLocalDpi xmlns:a14="http://schemas.microsoft.com/office/drawing/2010/main" val="0"/>
              </a:ext>
            </a:extLst>
          </a:blip>
          <a:srcRect l="26850" t="6898" r="24892" b="7096"/>
          <a:stretch/>
        </p:blipFill>
        <p:spPr>
          <a:xfrm>
            <a:off x="7075967" y="1354480"/>
            <a:ext cx="4170530" cy="4180932"/>
          </a:xfrm>
          <a:prstGeom prst="rect">
            <a:avLst/>
          </a:prstGeom>
        </p:spPr>
      </p:pic>
      <p:sp>
        <p:nvSpPr>
          <p:cNvPr id="4" name="TextBox 3">
            <a:extLst>
              <a:ext uri="{FF2B5EF4-FFF2-40B4-BE49-F238E27FC236}">
                <a16:creationId xmlns:a16="http://schemas.microsoft.com/office/drawing/2014/main" id="{271BB9EB-604C-5DE2-68A3-D61824A3A0B1}"/>
              </a:ext>
            </a:extLst>
          </p:cNvPr>
          <p:cNvSpPr txBox="1"/>
          <p:nvPr/>
        </p:nvSpPr>
        <p:spPr>
          <a:xfrm>
            <a:off x="7075967" y="5117319"/>
            <a:ext cx="4170530" cy="418093"/>
          </a:xfrm>
          <a:prstGeom prst="rect">
            <a:avLst/>
          </a:prstGeom>
          <a:solidFill>
            <a:srgbClr val="000000">
              <a:alpha val="50000"/>
            </a:srgbClr>
          </a:solidFill>
          <a:ln>
            <a:noFill/>
          </a:ln>
        </p:spPr>
        <p:txBody>
          <a:bodyPr wrap="square" rtlCol="0">
            <a:noAutofit/>
          </a:bodyPr>
          <a:lstStyle/>
          <a:p>
            <a:pPr algn="ctr">
              <a:spcAft>
                <a:spcPts val="600"/>
              </a:spcAft>
            </a:pPr>
            <a:r>
              <a:rPr lang="en-GB" sz="1300">
                <a:solidFill>
                  <a:srgbClr val="FFFFFF"/>
                </a:solidFill>
                <a:hlinkClick r:id="rId3">
                  <a:extLst>
                    <a:ext uri="{A12FA001-AC4F-418D-AE19-62706E023703}">
                      <ahyp:hlinkClr xmlns:ahyp="http://schemas.microsoft.com/office/drawing/2018/hyperlinkcolor" val="tx"/>
                    </a:ext>
                  </a:extLst>
                </a:hlinkClick>
              </a:rPr>
              <a:t>Our own analysis webpage!</a:t>
            </a:r>
            <a:endParaRPr lang="en-GB" sz="13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E6DA6-8839-C7F8-EC95-67D2498B82ED}"/>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Output style</a:t>
            </a:r>
          </a:p>
        </p:txBody>
      </p:sp>
      <p:sp>
        <p:nvSpPr>
          <p:cNvPr id="3" name="Content Placeholder 2">
            <a:extLst>
              <a:ext uri="{FF2B5EF4-FFF2-40B4-BE49-F238E27FC236}">
                <a16:creationId xmlns:a16="http://schemas.microsoft.com/office/drawing/2014/main" id="{4082C3FB-CD98-21F3-F69F-533A4CC19283}"/>
              </a:ext>
            </a:extLst>
          </p:cNvPr>
          <p:cNvSpPr>
            <a:spLocks noGrp="1"/>
          </p:cNvSpPr>
          <p:nvPr>
            <p:ph idx="1"/>
          </p:nvPr>
        </p:nvSpPr>
        <p:spPr>
          <a:xfrm>
            <a:off x="1371599" y="2318197"/>
            <a:ext cx="9724031" cy="3683358"/>
          </a:xfrm>
        </p:spPr>
        <p:txBody>
          <a:bodyPr anchor="ctr">
            <a:normAutofit/>
          </a:bodyPr>
          <a:lstStyle/>
          <a:p>
            <a:r>
              <a:rPr lang="en-GB" sz="2000"/>
              <a:t>Both Quarto and R markdown allow you to provide a variety of file outputs. </a:t>
            </a:r>
          </a:p>
          <a:p>
            <a:r>
              <a:rPr lang="en-GB" sz="2000"/>
              <a:t>The 3 main common outputs for generating reports are html, pdf, and docx (word output). (Others exist as well!).</a:t>
            </a:r>
          </a:p>
          <a:p>
            <a:r>
              <a:rPr lang="en-GB" sz="2000"/>
              <a:t>Html is very flexible, will behave nicely with most packages, and allows for interactive documents that can be hosted online.</a:t>
            </a:r>
          </a:p>
          <a:p>
            <a:r>
              <a:rPr lang="en-GB" sz="2000"/>
              <a:t>Pdf’s will look beautiful, but some features of LaTeX working behind the scenes require some additional work/packages. It is easier to render pdf’s with quarto in comparison to R markdown.</a:t>
            </a:r>
          </a:p>
          <a:p>
            <a:r>
              <a:rPr lang="en-GB" sz="2000"/>
              <a:t>Word documents will render, but some packages will not work here. It is possible to create tables with gt(), but they may require reshaping (Microsoft will not allow us to avoid this painful step).</a:t>
            </a:r>
          </a:p>
        </p:txBody>
      </p:sp>
    </p:spTree>
    <p:extLst>
      <p:ext uri="{BB962C8B-B14F-4D97-AF65-F5344CB8AC3E}">
        <p14:creationId xmlns:p14="http://schemas.microsoft.com/office/powerpoint/2010/main" val="336017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C3792-B41C-F83F-1BBB-34A57A2D0A3C}"/>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Workshop aims:</a:t>
            </a:r>
          </a:p>
        </p:txBody>
      </p:sp>
      <p:sp>
        <p:nvSpPr>
          <p:cNvPr id="3" name="Content Placeholder 2">
            <a:extLst>
              <a:ext uri="{FF2B5EF4-FFF2-40B4-BE49-F238E27FC236}">
                <a16:creationId xmlns:a16="http://schemas.microsoft.com/office/drawing/2014/main" id="{E72E1967-9A13-518D-6E93-2E2B642F7778}"/>
              </a:ext>
            </a:extLst>
          </p:cNvPr>
          <p:cNvSpPr>
            <a:spLocks noGrp="1"/>
          </p:cNvSpPr>
          <p:nvPr>
            <p:ph idx="1"/>
          </p:nvPr>
        </p:nvSpPr>
        <p:spPr>
          <a:xfrm>
            <a:off x="1371599" y="2318197"/>
            <a:ext cx="9724031" cy="3683358"/>
          </a:xfrm>
        </p:spPr>
        <p:txBody>
          <a:bodyPr anchor="ctr">
            <a:normAutofit/>
          </a:bodyPr>
          <a:lstStyle/>
          <a:p>
            <a:pPr marL="0" indent="0">
              <a:buNone/>
            </a:pPr>
            <a:r>
              <a:rPr lang="en-GB" sz="2000" dirty="0"/>
              <a:t>Learn the basic features of an analysis report in Quarto:</a:t>
            </a:r>
          </a:p>
          <a:p>
            <a:pPr lvl="1"/>
            <a:r>
              <a:rPr lang="en-GB" sz="2000" dirty="0"/>
              <a:t>Learn about the YAML</a:t>
            </a:r>
          </a:p>
          <a:p>
            <a:pPr lvl="1"/>
            <a:r>
              <a:rPr lang="en-GB" sz="2000" dirty="0"/>
              <a:t>Create different output styles with the YAML</a:t>
            </a:r>
          </a:p>
          <a:p>
            <a:pPr lvl="1"/>
            <a:r>
              <a:rPr lang="en-GB" sz="2000" dirty="0"/>
              <a:t>Using header levels effectively.</a:t>
            </a:r>
          </a:p>
          <a:p>
            <a:pPr lvl="1"/>
            <a:r>
              <a:rPr lang="en-GB" sz="2000" dirty="0"/>
              <a:t>Code boxes.</a:t>
            </a:r>
          </a:p>
          <a:p>
            <a:pPr lvl="1"/>
            <a:r>
              <a:rPr lang="en-GB" sz="2000" dirty="0"/>
              <a:t>Making tables.</a:t>
            </a:r>
          </a:p>
          <a:p>
            <a:pPr lvl="1"/>
            <a:r>
              <a:rPr lang="en-GB" sz="2000" dirty="0"/>
              <a:t>In text coding to report our stats.</a:t>
            </a:r>
          </a:p>
          <a:p>
            <a:pPr lvl="1"/>
            <a:r>
              <a:rPr lang="en-GB" sz="2000" dirty="0"/>
              <a:t>Plots!</a:t>
            </a:r>
          </a:p>
        </p:txBody>
      </p:sp>
    </p:spTree>
    <p:extLst>
      <p:ext uri="{BB962C8B-B14F-4D97-AF65-F5344CB8AC3E}">
        <p14:creationId xmlns:p14="http://schemas.microsoft.com/office/powerpoint/2010/main" val="329487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42E73-1109-91BD-B6AE-DCF18E25B08A}"/>
              </a:ext>
            </a:extLst>
          </p:cNvPr>
          <p:cNvSpPr txBox="1">
            <a:spLocks noGrp="1"/>
          </p:cNvSpPr>
          <p:nvPr>
            <p:ph type="title"/>
          </p:nvPr>
        </p:nvSpPr>
        <p:spPr>
          <a:xfrm>
            <a:off x="1371599" y="294538"/>
            <a:ext cx="9895951" cy="1033669"/>
          </a:xfrm>
        </p:spPr>
        <p:txBody>
          <a:bodyPr>
            <a:normAutofit/>
          </a:bodyPr>
          <a:lstStyle/>
          <a:p>
            <a:pPr lvl="0"/>
            <a:r>
              <a:rPr lang="en-GB" sz="4000">
                <a:solidFill>
                  <a:srgbClr val="FFFFFF"/>
                </a:solidFill>
              </a:rPr>
              <a:t>Structure for today:</a:t>
            </a:r>
          </a:p>
        </p:txBody>
      </p:sp>
      <p:sp>
        <p:nvSpPr>
          <p:cNvPr id="3" name="Content Placeholder 2">
            <a:extLst>
              <a:ext uri="{FF2B5EF4-FFF2-40B4-BE49-F238E27FC236}">
                <a16:creationId xmlns:a16="http://schemas.microsoft.com/office/drawing/2014/main" id="{DC0903FF-84A7-81C4-A05D-AB7FC549CDFB}"/>
              </a:ext>
            </a:extLst>
          </p:cNvPr>
          <p:cNvSpPr txBox="1">
            <a:spLocks noGrp="1"/>
          </p:cNvSpPr>
          <p:nvPr>
            <p:ph idx="1"/>
          </p:nvPr>
        </p:nvSpPr>
        <p:spPr>
          <a:xfrm>
            <a:off x="1371599" y="2318197"/>
            <a:ext cx="9724031" cy="3683358"/>
          </a:xfrm>
        </p:spPr>
        <p:txBody>
          <a:bodyPr anchor="ctr">
            <a:normAutofit/>
          </a:bodyPr>
          <a:lstStyle/>
          <a:p>
            <a:pPr marL="514350" lvl="0" indent="-514350">
              <a:buFont typeface="+mj-lt"/>
              <a:buAutoNum type="arabicPeriod"/>
            </a:pPr>
            <a:r>
              <a:rPr lang="en-GB" sz="2000" dirty="0"/>
              <a:t>Quick scan and overview of features of analysis reports in R (code chunks, table of contents, inline coding).</a:t>
            </a:r>
          </a:p>
          <a:p>
            <a:pPr marL="514350" lvl="0" indent="-514350">
              <a:buFont typeface="+mj-lt"/>
              <a:buAutoNum type="arabicPeriod"/>
            </a:pPr>
            <a:r>
              <a:rPr lang="en-GB" sz="2000" dirty="0"/>
              <a:t>Working in pairs and using the document as a source of code, create your own analysis report on the Penguins data set.</a:t>
            </a:r>
          </a:p>
          <a:p>
            <a:pPr marL="514350" lvl="0" indent="-514350">
              <a:buFont typeface="+mj-lt"/>
              <a:buAutoNum type="arabicPeriod"/>
            </a:pPr>
            <a:r>
              <a:rPr lang="en-GB" sz="2000" dirty="0"/>
              <a:t>Bonus (if time) - Other opportunities for interactive documents – Making Dashboards and using Shiny.</a:t>
            </a:r>
          </a:p>
          <a:p>
            <a:pPr marL="514350" lvl="0" indent="-514350">
              <a:buFont typeface="+mj-lt"/>
              <a:buAutoNum type="arabicPeriod"/>
            </a:pPr>
            <a:r>
              <a:rPr lang="en-GB" sz="2000" dirty="0"/>
              <a:t>Bonus (if time allows) – Learn how to host an interactive html document on </a:t>
            </a:r>
            <a:r>
              <a:rPr lang="en-GB" sz="2000" dirty="0" err="1"/>
              <a:t>gitub</a:t>
            </a:r>
            <a:endParaRPr lang="en-GB"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CBA63-1107-8E76-2C60-B943062DE882}"/>
              </a:ext>
            </a:extLst>
          </p:cNvPr>
          <p:cNvSpPr>
            <a:spLocks noGrp="1"/>
          </p:cNvSpPr>
          <p:nvPr>
            <p:ph type="title"/>
          </p:nvPr>
        </p:nvSpPr>
        <p:spPr>
          <a:xfrm>
            <a:off x="165208" y="0"/>
            <a:ext cx="5756913" cy="1325559"/>
          </a:xfrm>
        </p:spPr>
        <p:txBody>
          <a:bodyPr/>
          <a:lstStyle/>
          <a:p>
            <a:r>
              <a:rPr lang="en-GB" dirty="0"/>
              <a:t>R – Markdown code tips:</a:t>
            </a:r>
          </a:p>
        </p:txBody>
      </p:sp>
      <p:sp>
        <p:nvSpPr>
          <p:cNvPr id="3" name="Content Placeholder 2">
            <a:extLst>
              <a:ext uri="{FF2B5EF4-FFF2-40B4-BE49-F238E27FC236}">
                <a16:creationId xmlns:a16="http://schemas.microsoft.com/office/drawing/2014/main" id="{4904377C-D250-155D-5B84-C65D165D42CD}"/>
              </a:ext>
            </a:extLst>
          </p:cNvPr>
          <p:cNvSpPr>
            <a:spLocks noGrp="1"/>
          </p:cNvSpPr>
          <p:nvPr>
            <p:ph idx="1"/>
          </p:nvPr>
        </p:nvSpPr>
        <p:spPr>
          <a:xfrm>
            <a:off x="351007" y="1325559"/>
            <a:ext cx="3973827" cy="4351336"/>
          </a:xfrm>
        </p:spPr>
        <p:txBody>
          <a:bodyPr>
            <a:normAutofit/>
          </a:bodyPr>
          <a:lstStyle/>
          <a:p>
            <a:pPr marL="0" indent="0">
              <a:buNone/>
            </a:pPr>
            <a:r>
              <a:rPr lang="en-GB" sz="2200" dirty="0"/>
              <a:t># Header level 1</a:t>
            </a:r>
          </a:p>
          <a:p>
            <a:pPr marL="0" indent="0">
              <a:buNone/>
            </a:pPr>
            <a:r>
              <a:rPr lang="en-GB" sz="2200" dirty="0"/>
              <a:t>## Header level 2</a:t>
            </a:r>
          </a:p>
          <a:p>
            <a:pPr marL="0" indent="0">
              <a:buNone/>
            </a:pPr>
            <a:r>
              <a:rPr lang="en-GB" sz="2200" dirty="0"/>
              <a:t>### Header level 3</a:t>
            </a:r>
          </a:p>
          <a:p>
            <a:pPr marL="0" indent="0">
              <a:buNone/>
            </a:pPr>
            <a:r>
              <a:rPr lang="en-GB" sz="2200" dirty="0"/>
              <a:t>#### Header level 4</a:t>
            </a:r>
          </a:p>
          <a:p>
            <a:pPr marL="0" indent="0">
              <a:buNone/>
            </a:pPr>
            <a:endParaRPr lang="en-GB" sz="2200" dirty="0"/>
          </a:p>
          <a:p>
            <a:pPr marL="0" indent="0">
              <a:buNone/>
            </a:pPr>
            <a:r>
              <a:rPr lang="en-GB" sz="2200" dirty="0"/>
              <a:t>```{r, echo = FALSE}</a:t>
            </a:r>
          </a:p>
          <a:p>
            <a:pPr marL="0" indent="0">
              <a:buNone/>
            </a:pPr>
            <a:r>
              <a:rPr lang="en-GB" sz="2200" dirty="0"/>
              <a:t># setting echo to FALSE hides the code in the rendered document</a:t>
            </a:r>
          </a:p>
          <a:p>
            <a:pPr marL="0" indent="0">
              <a:buNone/>
            </a:pPr>
            <a:r>
              <a:rPr lang="en-GB" sz="2200" dirty="0"/>
              <a:t>```</a:t>
            </a:r>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EA9C184D-4946-B8F5-75F0-1996BAFD103D}"/>
              </a:ext>
            </a:extLst>
          </p:cNvPr>
          <p:cNvSpPr txBox="1"/>
          <p:nvPr/>
        </p:nvSpPr>
        <p:spPr>
          <a:xfrm>
            <a:off x="4153995" y="1280161"/>
            <a:ext cx="5094757" cy="4985980"/>
          </a:xfrm>
          <a:prstGeom prst="rect">
            <a:avLst/>
          </a:prstGeom>
          <a:noFill/>
        </p:spPr>
        <p:txBody>
          <a:bodyPr wrap="square" rtlCol="0">
            <a:spAutoFit/>
          </a:bodyPr>
          <a:lstStyle/>
          <a:p>
            <a:r>
              <a:rPr lang="en-GB" sz="2000" dirty="0"/>
              <a:t>*Italic text*</a:t>
            </a:r>
          </a:p>
          <a:p>
            <a:r>
              <a:rPr lang="en-GB" sz="2000" dirty="0"/>
              <a:t>**Bold text**</a:t>
            </a:r>
          </a:p>
          <a:p>
            <a:endParaRPr lang="en-GB" sz="2000" dirty="0"/>
          </a:p>
          <a:p>
            <a:r>
              <a:rPr lang="en-GB" sz="2000" dirty="0"/>
              <a:t>* Making bullet point list</a:t>
            </a:r>
          </a:p>
          <a:p>
            <a:r>
              <a:rPr lang="en-GB" sz="2000" dirty="0"/>
              <a:t>* Point 1</a:t>
            </a:r>
          </a:p>
          <a:p>
            <a:r>
              <a:rPr lang="en-GB" sz="2000" dirty="0"/>
              <a:t>* Point 2</a:t>
            </a:r>
          </a:p>
          <a:p>
            <a:endParaRPr lang="en-GB" sz="2000" dirty="0"/>
          </a:p>
          <a:p>
            <a:r>
              <a:rPr lang="en-GB" sz="2000" dirty="0"/>
              <a:t>Inline coding with </a:t>
            </a:r>
          </a:p>
          <a:p>
            <a:r>
              <a:rPr lang="en-GB" sz="2000" dirty="0"/>
              <a:t>`r  mean(</a:t>
            </a:r>
            <a:r>
              <a:rPr lang="en-GB" sz="2000" dirty="0" err="1"/>
              <a:t>data$variable_name</a:t>
            </a:r>
            <a:r>
              <a:rPr lang="en-GB" sz="2000" dirty="0"/>
              <a:t>)`</a:t>
            </a:r>
          </a:p>
          <a:p>
            <a:endParaRPr lang="en-GB" sz="2000" dirty="0"/>
          </a:p>
          <a:p>
            <a:r>
              <a:rPr lang="en-GB" sz="2000" dirty="0"/>
              <a:t># Setting tabs {.</a:t>
            </a:r>
            <a:r>
              <a:rPr lang="en-GB" sz="2000" dirty="0" err="1"/>
              <a:t>tabset</a:t>
            </a:r>
            <a:r>
              <a:rPr lang="en-GB" sz="2000" dirty="0"/>
              <a:t>}</a:t>
            </a:r>
          </a:p>
          <a:p>
            <a:r>
              <a:rPr lang="en-GB" sz="2000" dirty="0"/>
              <a:t>## Setting pillbox tabs {.</a:t>
            </a:r>
            <a:r>
              <a:rPr lang="en-GB" sz="2000" dirty="0" err="1"/>
              <a:t>tabset</a:t>
            </a:r>
            <a:r>
              <a:rPr lang="en-GB" sz="2000" dirty="0"/>
              <a:t> .</a:t>
            </a:r>
            <a:r>
              <a:rPr lang="en-GB" sz="2000" dirty="0" err="1"/>
              <a:t>tabset</a:t>
            </a:r>
            <a:r>
              <a:rPr lang="en-GB" sz="2000" dirty="0"/>
              <a:t>-pills}</a:t>
            </a:r>
          </a:p>
          <a:p>
            <a:endParaRPr lang="en-GB" sz="2000" dirty="0"/>
          </a:p>
          <a:p>
            <a:r>
              <a:rPr lang="en-GB" sz="2000" dirty="0"/>
              <a:t>Demonstrate mathematical notation with by wrapping with $.  (e.g. $R^2_{</a:t>
            </a:r>
            <a:r>
              <a:rPr lang="en-GB" sz="2000" dirty="0" err="1"/>
              <a:t>adj</a:t>
            </a:r>
            <a:r>
              <a:rPr lang="en-GB" sz="2000" dirty="0"/>
              <a:t>}$ , $\beta$). </a:t>
            </a:r>
          </a:p>
          <a:p>
            <a:endParaRPr lang="en-GB" dirty="0"/>
          </a:p>
        </p:txBody>
      </p:sp>
      <p:pic>
        <p:nvPicPr>
          <p:cNvPr id="6" name="Picture 5">
            <a:extLst>
              <a:ext uri="{FF2B5EF4-FFF2-40B4-BE49-F238E27FC236}">
                <a16:creationId xmlns:a16="http://schemas.microsoft.com/office/drawing/2014/main" id="{6D6BE1E3-522A-4207-8F89-1AE2C04DC058}"/>
              </a:ext>
            </a:extLst>
          </p:cNvPr>
          <p:cNvPicPr>
            <a:picLocks noChangeAspect="1"/>
          </p:cNvPicPr>
          <p:nvPr/>
        </p:nvPicPr>
        <p:blipFill>
          <a:blip r:embed="rId2"/>
          <a:stretch>
            <a:fillRect/>
          </a:stretch>
        </p:blipFill>
        <p:spPr>
          <a:xfrm>
            <a:off x="372482" y="5685175"/>
            <a:ext cx="1072820" cy="968686"/>
          </a:xfrm>
          <a:prstGeom prst="rect">
            <a:avLst/>
          </a:prstGeom>
        </p:spPr>
      </p:pic>
      <p:sp>
        <p:nvSpPr>
          <p:cNvPr id="7" name="TextBox 6">
            <a:extLst>
              <a:ext uri="{FF2B5EF4-FFF2-40B4-BE49-F238E27FC236}">
                <a16:creationId xmlns:a16="http://schemas.microsoft.com/office/drawing/2014/main" id="{BF9F12B9-DEE5-8F32-1088-18C0387159CA}"/>
              </a:ext>
            </a:extLst>
          </p:cNvPr>
          <p:cNvSpPr txBox="1"/>
          <p:nvPr/>
        </p:nvSpPr>
        <p:spPr>
          <a:xfrm>
            <a:off x="165208" y="5215230"/>
            <a:ext cx="1487368" cy="461665"/>
          </a:xfrm>
          <a:prstGeom prst="rect">
            <a:avLst/>
          </a:prstGeom>
          <a:noFill/>
        </p:spPr>
        <p:txBody>
          <a:bodyPr wrap="square" rtlCol="0">
            <a:spAutoFit/>
          </a:bodyPr>
          <a:lstStyle/>
          <a:p>
            <a:pPr algn="ctr"/>
            <a:r>
              <a:rPr lang="en-GB" sz="1200" dirty="0">
                <a:hlinkClick r:id="rId3"/>
              </a:rPr>
              <a:t>Text formatting in </a:t>
            </a:r>
            <a:r>
              <a:rPr lang="en-GB" sz="1200" dirty="0" err="1">
                <a:hlinkClick r:id="rId3"/>
              </a:rPr>
              <a:t>Rmd</a:t>
            </a:r>
            <a:endParaRPr lang="en-GB" sz="1200" dirty="0"/>
          </a:p>
        </p:txBody>
      </p:sp>
      <p:sp>
        <p:nvSpPr>
          <p:cNvPr id="8" name="TextBox 7">
            <a:extLst>
              <a:ext uri="{FF2B5EF4-FFF2-40B4-BE49-F238E27FC236}">
                <a16:creationId xmlns:a16="http://schemas.microsoft.com/office/drawing/2014/main" id="{A6BA86C5-7AC7-37C9-711B-68F5B318E972}"/>
              </a:ext>
            </a:extLst>
          </p:cNvPr>
          <p:cNvSpPr txBox="1"/>
          <p:nvPr/>
        </p:nvSpPr>
        <p:spPr>
          <a:xfrm>
            <a:off x="9440602" y="1096007"/>
            <a:ext cx="2751398" cy="3970318"/>
          </a:xfrm>
          <a:prstGeom prst="rect">
            <a:avLst/>
          </a:prstGeom>
          <a:noFill/>
        </p:spPr>
        <p:txBody>
          <a:bodyPr wrap="square" rtlCol="0">
            <a:spAutoFit/>
          </a:bodyPr>
          <a:lstStyle/>
          <a:p>
            <a:r>
              <a:rPr lang="en-GB" dirty="0"/>
              <a:t>YAML template for interactive html </a:t>
            </a:r>
          </a:p>
          <a:p>
            <a:endParaRPr lang="en-GB" dirty="0"/>
          </a:p>
          <a:p>
            <a:r>
              <a:rPr lang="en-GB" dirty="0"/>
              <a:t>---</a:t>
            </a:r>
          </a:p>
          <a:p>
            <a:r>
              <a:rPr lang="en-GB" dirty="0"/>
              <a:t>title: "Research Report“</a:t>
            </a:r>
          </a:p>
          <a:p>
            <a:r>
              <a:rPr lang="en-GB" dirty="0"/>
              <a:t>author: "Rhys”</a:t>
            </a:r>
          </a:p>
          <a:p>
            <a:r>
              <a:rPr lang="en-GB" dirty="0"/>
              <a:t>date: "`r </a:t>
            </a:r>
            <a:r>
              <a:rPr lang="en-GB" dirty="0" err="1"/>
              <a:t>Sys.Date</a:t>
            </a:r>
            <a:r>
              <a:rPr lang="en-GB" dirty="0"/>
              <a:t>()`“</a:t>
            </a:r>
          </a:p>
          <a:p>
            <a:r>
              <a:rPr lang="en-GB" dirty="0"/>
              <a:t>output:   </a:t>
            </a:r>
          </a:p>
          <a:p>
            <a:r>
              <a:rPr lang="en-GB" dirty="0"/>
              <a:t>     </a:t>
            </a:r>
            <a:r>
              <a:rPr lang="en-GB" dirty="0" err="1"/>
              <a:t>html_document</a:t>
            </a:r>
            <a:r>
              <a:rPr lang="en-GB" dirty="0"/>
              <a:t>:    </a:t>
            </a:r>
          </a:p>
          <a:p>
            <a:r>
              <a:rPr lang="en-GB" dirty="0"/>
              <a:t>     toc: true    </a:t>
            </a:r>
          </a:p>
          <a:p>
            <a:r>
              <a:rPr lang="en-GB" dirty="0"/>
              <a:t>     </a:t>
            </a:r>
            <a:r>
              <a:rPr lang="en-GB" dirty="0" err="1"/>
              <a:t>toc_float</a:t>
            </a:r>
            <a:r>
              <a:rPr lang="en-GB" dirty="0"/>
              <a:t>: true </a:t>
            </a:r>
          </a:p>
          <a:p>
            <a:r>
              <a:rPr lang="en-GB" dirty="0"/>
              <a:t>     theme: spacelab </a:t>
            </a:r>
          </a:p>
          <a:p>
            <a:r>
              <a:rPr lang="en-GB" dirty="0"/>
              <a:t>     highlight: espresso</a:t>
            </a:r>
          </a:p>
          <a:p>
            <a:r>
              <a:rPr lang="en-GB" dirty="0"/>
              <a:t>---</a:t>
            </a:r>
          </a:p>
        </p:txBody>
      </p:sp>
      <p:grpSp>
        <p:nvGrpSpPr>
          <p:cNvPr id="16" name="Group 15">
            <a:extLst>
              <a:ext uri="{FF2B5EF4-FFF2-40B4-BE49-F238E27FC236}">
                <a16:creationId xmlns:a16="http://schemas.microsoft.com/office/drawing/2014/main" id="{B0785FCF-D37D-495E-425B-8F46AA8A65B6}"/>
              </a:ext>
            </a:extLst>
          </p:cNvPr>
          <p:cNvGrpSpPr/>
          <p:nvPr/>
        </p:nvGrpSpPr>
        <p:grpSpPr>
          <a:xfrm>
            <a:off x="9413048" y="5132226"/>
            <a:ext cx="1299911" cy="1478416"/>
            <a:chOff x="10771137" y="5089342"/>
            <a:chExt cx="1299911" cy="1478416"/>
          </a:xfrm>
        </p:grpSpPr>
        <p:pic>
          <p:nvPicPr>
            <p:cNvPr id="13" name="Picture 12">
              <a:extLst>
                <a:ext uri="{FF2B5EF4-FFF2-40B4-BE49-F238E27FC236}">
                  <a16:creationId xmlns:a16="http://schemas.microsoft.com/office/drawing/2014/main" id="{F946E2DC-B3B2-E681-4413-5737B60A7A97}"/>
                </a:ext>
              </a:extLst>
            </p:cNvPr>
            <p:cNvPicPr>
              <a:picLocks noChangeAspect="1"/>
            </p:cNvPicPr>
            <p:nvPr/>
          </p:nvPicPr>
          <p:blipFill>
            <a:blip r:embed="rId4"/>
            <a:stretch>
              <a:fillRect/>
            </a:stretch>
          </p:blipFill>
          <p:spPr>
            <a:xfrm>
              <a:off x="10931190" y="5574025"/>
              <a:ext cx="979803" cy="993733"/>
            </a:xfrm>
            <a:prstGeom prst="rect">
              <a:avLst/>
            </a:prstGeom>
          </p:spPr>
        </p:pic>
        <p:sp>
          <p:nvSpPr>
            <p:cNvPr id="14" name="TextBox 13">
              <a:extLst>
                <a:ext uri="{FF2B5EF4-FFF2-40B4-BE49-F238E27FC236}">
                  <a16:creationId xmlns:a16="http://schemas.microsoft.com/office/drawing/2014/main" id="{B374B00B-9D2D-E888-7F46-20CABCDDA564}"/>
                </a:ext>
              </a:extLst>
            </p:cNvPr>
            <p:cNvSpPr txBox="1"/>
            <p:nvPr/>
          </p:nvSpPr>
          <p:spPr>
            <a:xfrm>
              <a:off x="10771137" y="5089342"/>
              <a:ext cx="1299911" cy="461665"/>
            </a:xfrm>
            <a:prstGeom prst="rect">
              <a:avLst/>
            </a:prstGeom>
            <a:noFill/>
          </p:spPr>
          <p:txBody>
            <a:bodyPr wrap="square" rtlCol="0">
              <a:spAutoFit/>
            </a:bodyPr>
            <a:lstStyle/>
            <a:p>
              <a:pPr algn="ctr"/>
              <a:r>
                <a:rPr lang="en-GB" sz="1200" dirty="0">
                  <a:hlinkClick r:id="rId5"/>
                </a:rPr>
                <a:t>Word docs in </a:t>
              </a:r>
              <a:r>
                <a:rPr lang="en-GB" sz="1200" dirty="0" err="1">
                  <a:hlinkClick r:id="rId5"/>
                </a:rPr>
                <a:t>Rmd</a:t>
              </a:r>
              <a:endParaRPr lang="en-GB" sz="1200" dirty="0"/>
            </a:p>
          </p:txBody>
        </p:sp>
      </p:grpSp>
      <p:grpSp>
        <p:nvGrpSpPr>
          <p:cNvPr id="17" name="Group 16">
            <a:extLst>
              <a:ext uri="{FF2B5EF4-FFF2-40B4-BE49-F238E27FC236}">
                <a16:creationId xmlns:a16="http://schemas.microsoft.com/office/drawing/2014/main" id="{36CFAE7C-8FBE-481A-FEBF-2C533D7CF588}"/>
              </a:ext>
            </a:extLst>
          </p:cNvPr>
          <p:cNvGrpSpPr/>
          <p:nvPr/>
        </p:nvGrpSpPr>
        <p:grpSpPr>
          <a:xfrm>
            <a:off x="10721340" y="5146806"/>
            <a:ext cx="1299911" cy="1463836"/>
            <a:chOff x="9299485" y="5103922"/>
            <a:chExt cx="1299911" cy="1463836"/>
          </a:xfrm>
        </p:grpSpPr>
        <p:pic>
          <p:nvPicPr>
            <p:cNvPr id="10" name="Picture 9">
              <a:extLst>
                <a:ext uri="{FF2B5EF4-FFF2-40B4-BE49-F238E27FC236}">
                  <a16:creationId xmlns:a16="http://schemas.microsoft.com/office/drawing/2014/main" id="{AAFFBAB7-0803-FB6D-2C56-BC085C8E8F91}"/>
                </a:ext>
              </a:extLst>
            </p:cNvPr>
            <p:cNvPicPr>
              <a:picLocks noChangeAspect="1"/>
            </p:cNvPicPr>
            <p:nvPr/>
          </p:nvPicPr>
          <p:blipFill>
            <a:blip r:embed="rId6"/>
            <a:stretch>
              <a:fillRect/>
            </a:stretch>
          </p:blipFill>
          <p:spPr>
            <a:xfrm>
              <a:off x="9440602" y="5574025"/>
              <a:ext cx="1017678" cy="993733"/>
            </a:xfrm>
            <a:prstGeom prst="rect">
              <a:avLst/>
            </a:prstGeom>
          </p:spPr>
        </p:pic>
        <p:sp>
          <p:nvSpPr>
            <p:cNvPr id="15" name="TextBox 14">
              <a:extLst>
                <a:ext uri="{FF2B5EF4-FFF2-40B4-BE49-F238E27FC236}">
                  <a16:creationId xmlns:a16="http://schemas.microsoft.com/office/drawing/2014/main" id="{F803BF48-A642-67EA-4E61-801A2FF7EAA9}"/>
                </a:ext>
              </a:extLst>
            </p:cNvPr>
            <p:cNvSpPr txBox="1"/>
            <p:nvPr/>
          </p:nvSpPr>
          <p:spPr>
            <a:xfrm>
              <a:off x="9299485" y="5103922"/>
              <a:ext cx="1299911" cy="461665"/>
            </a:xfrm>
            <a:prstGeom prst="rect">
              <a:avLst/>
            </a:prstGeom>
            <a:noFill/>
          </p:spPr>
          <p:txBody>
            <a:bodyPr wrap="square" rtlCol="0">
              <a:spAutoFit/>
            </a:bodyPr>
            <a:lstStyle/>
            <a:p>
              <a:pPr algn="ctr"/>
              <a:r>
                <a:rPr lang="en-GB" sz="1200" dirty="0">
                  <a:hlinkClick r:id="rId7"/>
                </a:rPr>
                <a:t>In-depth word docs in </a:t>
              </a:r>
              <a:r>
                <a:rPr lang="en-GB" sz="1200" dirty="0" err="1">
                  <a:hlinkClick r:id="rId7"/>
                </a:rPr>
                <a:t>Rmd</a:t>
              </a:r>
              <a:endParaRPr lang="en-GB" sz="1200" dirty="0"/>
            </a:p>
          </p:txBody>
        </p:sp>
      </p:grpSp>
      <p:pic>
        <p:nvPicPr>
          <p:cNvPr id="19" name="Picture 18">
            <a:extLst>
              <a:ext uri="{FF2B5EF4-FFF2-40B4-BE49-F238E27FC236}">
                <a16:creationId xmlns:a16="http://schemas.microsoft.com/office/drawing/2014/main" id="{ECE6BA9B-5ABF-2630-EA10-36220FDADF2B}"/>
              </a:ext>
            </a:extLst>
          </p:cNvPr>
          <p:cNvPicPr>
            <a:picLocks noChangeAspect="1"/>
          </p:cNvPicPr>
          <p:nvPr/>
        </p:nvPicPr>
        <p:blipFill>
          <a:blip r:embed="rId8"/>
          <a:stretch>
            <a:fillRect/>
          </a:stretch>
        </p:blipFill>
        <p:spPr>
          <a:xfrm>
            <a:off x="2003880" y="5674152"/>
            <a:ext cx="1072820" cy="1003219"/>
          </a:xfrm>
          <a:prstGeom prst="rect">
            <a:avLst/>
          </a:prstGeom>
        </p:spPr>
      </p:pic>
      <p:sp>
        <p:nvSpPr>
          <p:cNvPr id="20" name="TextBox 19">
            <a:extLst>
              <a:ext uri="{FF2B5EF4-FFF2-40B4-BE49-F238E27FC236}">
                <a16:creationId xmlns:a16="http://schemas.microsoft.com/office/drawing/2014/main" id="{2F094BCE-4CFF-93BE-9951-2939F624DC0E}"/>
              </a:ext>
            </a:extLst>
          </p:cNvPr>
          <p:cNvSpPr txBox="1"/>
          <p:nvPr/>
        </p:nvSpPr>
        <p:spPr>
          <a:xfrm>
            <a:off x="2003880" y="5223510"/>
            <a:ext cx="1121284" cy="461665"/>
          </a:xfrm>
          <a:prstGeom prst="rect">
            <a:avLst/>
          </a:prstGeom>
          <a:noFill/>
        </p:spPr>
        <p:txBody>
          <a:bodyPr wrap="square" rtlCol="0">
            <a:spAutoFit/>
          </a:bodyPr>
          <a:lstStyle/>
          <a:p>
            <a:pPr algn="ctr"/>
            <a:r>
              <a:rPr lang="en-GB" sz="1200" dirty="0">
                <a:hlinkClick r:id="rId9"/>
              </a:rPr>
              <a:t>Html tips in </a:t>
            </a:r>
            <a:r>
              <a:rPr lang="en-GB" sz="1200" dirty="0" err="1">
                <a:hlinkClick r:id="rId9"/>
              </a:rPr>
              <a:t>Rmd</a:t>
            </a:r>
            <a:endParaRPr lang="en-GB" sz="1200" dirty="0"/>
          </a:p>
        </p:txBody>
      </p:sp>
    </p:spTree>
    <p:extLst>
      <p:ext uri="{BB962C8B-B14F-4D97-AF65-F5344CB8AC3E}">
        <p14:creationId xmlns:p14="http://schemas.microsoft.com/office/powerpoint/2010/main" val="408019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726D5-F1A1-4B3F-208B-7FCD32B30C61}"/>
              </a:ext>
            </a:extLst>
          </p:cNvPr>
          <p:cNvSpPr>
            <a:spLocks noGrp="1"/>
          </p:cNvSpPr>
          <p:nvPr>
            <p:ph type="title"/>
          </p:nvPr>
        </p:nvSpPr>
        <p:spPr>
          <a:xfrm>
            <a:off x="5596501" y="489508"/>
            <a:ext cx="5754896" cy="1667569"/>
          </a:xfrm>
        </p:spPr>
        <p:txBody>
          <a:bodyPr anchor="b">
            <a:normAutofit/>
          </a:bodyPr>
          <a:lstStyle/>
          <a:p>
            <a:r>
              <a:rPr lang="en-GB" sz="4000">
                <a:hlinkClick r:id="rId2"/>
              </a:rPr>
              <a:t>GitHub Web hosting guide</a:t>
            </a:r>
            <a:endParaRPr lang="en-GB" sz="4000"/>
          </a:p>
        </p:txBody>
      </p:sp>
      <p:pic>
        <p:nvPicPr>
          <p:cNvPr id="5" name="Picture 4">
            <a:extLst>
              <a:ext uri="{FF2B5EF4-FFF2-40B4-BE49-F238E27FC236}">
                <a16:creationId xmlns:a16="http://schemas.microsoft.com/office/drawing/2014/main" id="{AE378F9E-6655-6469-047A-09D021CDBE32}"/>
              </a:ext>
            </a:extLst>
          </p:cNvPr>
          <p:cNvPicPr>
            <a:picLocks noChangeAspect="1"/>
          </p:cNvPicPr>
          <p:nvPr/>
        </p:nvPicPr>
        <p:blipFill>
          <a:blip r:embed="rId3"/>
          <a:stretch>
            <a:fillRect/>
          </a:stretch>
        </p:blipFill>
        <p:spPr>
          <a:xfrm>
            <a:off x="1068130" y="1302691"/>
            <a:ext cx="3876165" cy="3820922"/>
          </a:xfrm>
          <a:prstGeom prst="rect">
            <a:avLst/>
          </a:prstGeom>
        </p:spPr>
      </p:pic>
      <p:sp>
        <p:nvSpPr>
          <p:cNvPr id="3" name="Content Placeholder 2">
            <a:extLst>
              <a:ext uri="{FF2B5EF4-FFF2-40B4-BE49-F238E27FC236}">
                <a16:creationId xmlns:a16="http://schemas.microsoft.com/office/drawing/2014/main" id="{9F911DCF-FE35-C7E9-6377-0B1290F8986A}"/>
              </a:ext>
            </a:extLst>
          </p:cNvPr>
          <p:cNvSpPr>
            <a:spLocks noGrp="1"/>
          </p:cNvSpPr>
          <p:nvPr>
            <p:ph idx="1"/>
          </p:nvPr>
        </p:nvSpPr>
        <p:spPr>
          <a:xfrm>
            <a:off x="5596502" y="2405894"/>
            <a:ext cx="5754896" cy="3197464"/>
          </a:xfrm>
        </p:spPr>
        <p:txBody>
          <a:bodyPr anchor="t">
            <a:normAutofit/>
          </a:bodyPr>
          <a:lstStyle/>
          <a:p>
            <a:r>
              <a:rPr lang="en-GB" sz="1000"/>
              <a:t>Step 1 – Have a GitHub account (This is a great way to engage with open research practice, and you can learn a lot about other researcher’s coding/analysis practices through GitHub).</a:t>
            </a:r>
          </a:p>
          <a:p>
            <a:r>
              <a:rPr lang="en-GB" sz="1000"/>
              <a:t>Step 2 – Create new repository. Name it whatever you want but finish the name with “.github.io” (This allows for webpage hosting).</a:t>
            </a:r>
          </a:p>
          <a:p>
            <a:r>
              <a:rPr lang="en-GB" sz="1000"/>
              <a:t>Step 3 – Set the repository to public, choose appropriate license (creative commons is generally what we need in research), and add some useful contextualising info on the Readme.</a:t>
            </a:r>
          </a:p>
          <a:p>
            <a:r>
              <a:rPr lang="en-GB" sz="1000"/>
              <a:t>Step 4 – Upload your rmd code and html file. Important quirk for webhosting – name your html file “index”.</a:t>
            </a:r>
          </a:p>
          <a:p>
            <a:r>
              <a:rPr lang="en-GB" sz="1000"/>
              <a:t>Step 5 – Go to settings, and go to “pages” , scroll to the “Build and development” heading, and change Source to “GitHub Actions”.</a:t>
            </a:r>
          </a:p>
          <a:p>
            <a:r>
              <a:rPr lang="en-GB" sz="1000"/>
              <a:t>Step 6 – Configure your page to a “Static Html” doc.</a:t>
            </a:r>
          </a:p>
          <a:p>
            <a:r>
              <a:rPr lang="en-GB" sz="1000"/>
              <a:t>Step 7 – Wait a minute or two for loading, then check the link!</a:t>
            </a:r>
          </a:p>
          <a:p>
            <a:r>
              <a:rPr lang="en-GB" sz="1000"/>
              <a:t>Congratulations! You have contributed to the internet! </a:t>
            </a:r>
          </a:p>
          <a:p>
            <a:r>
              <a:rPr lang="en-GB" sz="1000"/>
              <a:t>Bonus step – Use a QR code generator to help your audience access your analysis page.</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09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668</TotalTime>
  <Words>795</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Why make our reports in R markdown?</vt:lpstr>
      <vt:lpstr>Output style</vt:lpstr>
      <vt:lpstr>Workshop aims:</vt:lpstr>
      <vt:lpstr>Structure for today:</vt:lpstr>
      <vt:lpstr>R – Markdown code tips:</vt:lpstr>
      <vt:lpstr>GitHub Web hosting guide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Report Generation</dc:title>
  <dc:creator>Rhys Davies</dc:creator>
  <cp:lastModifiedBy>Rhys Davies</cp:lastModifiedBy>
  <cp:revision>9</cp:revision>
  <dcterms:created xsi:type="dcterms:W3CDTF">2024-04-05T10:55:51Z</dcterms:created>
  <dcterms:modified xsi:type="dcterms:W3CDTF">2025-02-17T12:53:49Z</dcterms:modified>
</cp:coreProperties>
</file>