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084F09-7D0E-45B7-AF97-C478B57CAA59}" v="17" dt="2024-04-11T08:42:37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hys Davies" userId="a8f146e6-e95e-409b-8bd0-39e0f634a622" providerId="ADAL" clId="{D9084F09-7D0E-45B7-AF97-C478B57CAA59}"/>
    <pc:docChg chg="undo custSel addSld modSld">
      <pc:chgData name="Rhys Davies" userId="a8f146e6-e95e-409b-8bd0-39e0f634a622" providerId="ADAL" clId="{D9084F09-7D0E-45B7-AF97-C478B57CAA59}" dt="2024-04-11T08:42:44.745" v="2561" actId="1076"/>
      <pc:docMkLst>
        <pc:docMk/>
      </pc:docMkLst>
      <pc:sldChg chg="addSp modSp mod">
        <pc:chgData name="Rhys Davies" userId="a8f146e6-e95e-409b-8bd0-39e0f634a622" providerId="ADAL" clId="{D9084F09-7D0E-45B7-AF97-C478B57CAA59}" dt="2024-04-11T08:42:44.745" v="2561" actId="1076"/>
        <pc:sldMkLst>
          <pc:docMk/>
          <pc:sldMk cId="0" sldId="257"/>
        </pc:sldMkLst>
        <pc:spChg chg="mod">
          <ac:chgData name="Rhys Davies" userId="a8f146e6-e95e-409b-8bd0-39e0f634a622" providerId="ADAL" clId="{D9084F09-7D0E-45B7-AF97-C478B57CAA59}" dt="2024-04-09T09:17:24.389" v="6" actId="1076"/>
          <ac:spMkLst>
            <pc:docMk/>
            <pc:sldMk cId="0" sldId="257"/>
            <ac:spMk id="2" creationId="{C27D4547-FFAA-413D-A336-947DCEBE16E3}"/>
          </ac:spMkLst>
        </pc:spChg>
        <pc:spChg chg="add mod">
          <ac:chgData name="Rhys Davies" userId="a8f146e6-e95e-409b-8bd0-39e0f634a622" providerId="ADAL" clId="{D9084F09-7D0E-45B7-AF97-C478B57CAA59}" dt="2024-04-11T08:42:44.745" v="2561" actId="1076"/>
          <ac:spMkLst>
            <pc:docMk/>
            <pc:sldMk cId="0" sldId="257"/>
            <ac:spMk id="4" creationId="{271BB9EB-604C-5DE2-68A3-D61824A3A0B1}"/>
          </ac:spMkLst>
        </pc:spChg>
      </pc:sldChg>
      <pc:sldChg chg="modSp mod">
        <pc:chgData name="Rhys Davies" userId="a8f146e6-e95e-409b-8bd0-39e0f634a622" providerId="ADAL" clId="{D9084F09-7D0E-45B7-AF97-C478B57CAA59}" dt="2024-04-09T09:17:06.143" v="3" actId="1076"/>
        <pc:sldMkLst>
          <pc:docMk/>
          <pc:sldMk cId="0" sldId="258"/>
        </pc:sldMkLst>
        <pc:spChg chg="mod">
          <ac:chgData name="Rhys Davies" userId="a8f146e6-e95e-409b-8bd0-39e0f634a622" providerId="ADAL" clId="{D9084F09-7D0E-45B7-AF97-C478B57CAA59}" dt="2024-04-09T09:17:06.143" v="3" actId="1076"/>
          <ac:spMkLst>
            <pc:docMk/>
            <pc:sldMk cId="0" sldId="258"/>
            <ac:spMk id="2" creationId="{E6942E73-1109-91BD-B6AE-DCF18E25B08A}"/>
          </ac:spMkLst>
        </pc:spChg>
      </pc:sldChg>
      <pc:sldChg chg="modSp mod">
        <pc:chgData name="Rhys Davies" userId="a8f146e6-e95e-409b-8bd0-39e0f634a622" providerId="ADAL" clId="{D9084F09-7D0E-45B7-AF97-C478B57CAA59}" dt="2024-04-09T09:17:17.469" v="5" actId="1076"/>
        <pc:sldMkLst>
          <pc:docMk/>
          <pc:sldMk cId="3294874215" sldId="259"/>
        </pc:sldMkLst>
        <pc:spChg chg="mod">
          <ac:chgData name="Rhys Davies" userId="a8f146e6-e95e-409b-8bd0-39e0f634a622" providerId="ADAL" clId="{D9084F09-7D0E-45B7-AF97-C478B57CAA59}" dt="2024-04-09T09:17:17.469" v="5" actId="1076"/>
          <ac:spMkLst>
            <pc:docMk/>
            <pc:sldMk cId="3294874215" sldId="259"/>
            <ac:spMk id="2" creationId="{011C3792-B41C-F83F-1BBB-34A57A2D0A3C}"/>
          </ac:spMkLst>
        </pc:spChg>
        <pc:spChg chg="mod">
          <ac:chgData name="Rhys Davies" userId="a8f146e6-e95e-409b-8bd0-39e0f634a622" providerId="ADAL" clId="{D9084F09-7D0E-45B7-AF97-C478B57CAA59}" dt="2024-04-09T09:17:12.926" v="4" actId="1076"/>
          <ac:spMkLst>
            <pc:docMk/>
            <pc:sldMk cId="3294874215" sldId="259"/>
            <ac:spMk id="3" creationId="{E72E1967-9A13-518D-6E93-2E2B642F7778}"/>
          </ac:spMkLst>
        </pc:spChg>
      </pc:sldChg>
      <pc:sldChg chg="addSp delSp modSp new mod">
        <pc:chgData name="Rhys Davies" userId="a8f146e6-e95e-409b-8bd0-39e0f634a622" providerId="ADAL" clId="{D9084F09-7D0E-45B7-AF97-C478B57CAA59}" dt="2024-04-09T09:43:03.965" v="1041" actId="1076"/>
        <pc:sldMkLst>
          <pc:docMk/>
          <pc:sldMk cId="4080196786" sldId="260"/>
        </pc:sldMkLst>
        <pc:spChg chg="mod">
          <ac:chgData name="Rhys Davies" userId="a8f146e6-e95e-409b-8bd0-39e0f634a622" providerId="ADAL" clId="{D9084F09-7D0E-45B7-AF97-C478B57CAA59}" dt="2024-04-09T09:32:54.239" v="909" actId="1076"/>
          <ac:spMkLst>
            <pc:docMk/>
            <pc:sldMk cId="4080196786" sldId="260"/>
            <ac:spMk id="2" creationId="{F46CBA63-1107-8E76-2C60-B943062DE882}"/>
          </ac:spMkLst>
        </pc:spChg>
        <pc:spChg chg="mod">
          <ac:chgData name="Rhys Davies" userId="a8f146e6-e95e-409b-8bd0-39e0f634a622" providerId="ADAL" clId="{D9084F09-7D0E-45B7-AF97-C478B57CAA59}" dt="2024-04-09T09:33:08.708" v="913" actId="1076"/>
          <ac:spMkLst>
            <pc:docMk/>
            <pc:sldMk cId="4080196786" sldId="260"/>
            <ac:spMk id="3" creationId="{4904377C-D250-155D-5B84-C65D165D42CD}"/>
          </ac:spMkLst>
        </pc:spChg>
        <pc:spChg chg="add mod">
          <ac:chgData name="Rhys Davies" userId="a8f146e6-e95e-409b-8bd0-39e0f634a622" providerId="ADAL" clId="{D9084F09-7D0E-45B7-AF97-C478B57CAA59}" dt="2024-04-09T09:33:06.541" v="911" actId="1076"/>
          <ac:spMkLst>
            <pc:docMk/>
            <pc:sldMk cId="4080196786" sldId="260"/>
            <ac:spMk id="4" creationId="{EA9C184D-4946-B8F5-75F0-1996BAFD103D}"/>
          </ac:spMkLst>
        </pc:spChg>
        <pc:spChg chg="add mod">
          <ac:chgData name="Rhys Davies" userId="a8f146e6-e95e-409b-8bd0-39e0f634a622" providerId="ADAL" clId="{D9084F09-7D0E-45B7-AF97-C478B57CAA59}" dt="2024-04-09T09:40:36.503" v="1015" actId="1076"/>
          <ac:spMkLst>
            <pc:docMk/>
            <pc:sldMk cId="4080196786" sldId="260"/>
            <ac:spMk id="7" creationId="{BF9F12B9-DEE5-8F32-1088-18C0387159CA}"/>
          </ac:spMkLst>
        </pc:spChg>
        <pc:spChg chg="add mod">
          <ac:chgData name="Rhys Davies" userId="a8f146e6-e95e-409b-8bd0-39e0f634a622" providerId="ADAL" clId="{D9084F09-7D0E-45B7-AF97-C478B57CAA59}" dt="2024-04-09T09:33:15.456" v="915" actId="20577"/>
          <ac:spMkLst>
            <pc:docMk/>
            <pc:sldMk cId="4080196786" sldId="260"/>
            <ac:spMk id="8" creationId="{A6BA86C5-7AC7-37C9-711B-68F5B318E972}"/>
          </ac:spMkLst>
        </pc:spChg>
        <pc:spChg chg="add del mod">
          <ac:chgData name="Rhys Davies" userId="a8f146e6-e95e-409b-8bd0-39e0f634a622" providerId="ADAL" clId="{D9084F09-7D0E-45B7-AF97-C478B57CAA59}" dt="2024-04-09T09:36:48.062" v="929"/>
          <ac:spMkLst>
            <pc:docMk/>
            <pc:sldMk cId="4080196786" sldId="260"/>
            <ac:spMk id="11" creationId="{940D28DA-6820-F095-1BAE-E1A222F66D69}"/>
          </ac:spMkLst>
        </pc:spChg>
        <pc:spChg chg="add mod">
          <ac:chgData name="Rhys Davies" userId="a8f146e6-e95e-409b-8bd0-39e0f634a622" providerId="ADAL" clId="{D9084F09-7D0E-45B7-AF97-C478B57CAA59}" dt="2024-04-09T09:40:03.515" v="1007" actId="164"/>
          <ac:spMkLst>
            <pc:docMk/>
            <pc:sldMk cId="4080196786" sldId="260"/>
            <ac:spMk id="14" creationId="{B374B00B-9D2D-E888-7F46-20CABCDDA564}"/>
          </ac:spMkLst>
        </pc:spChg>
        <pc:spChg chg="add mod">
          <ac:chgData name="Rhys Davies" userId="a8f146e6-e95e-409b-8bd0-39e0f634a622" providerId="ADAL" clId="{D9084F09-7D0E-45B7-AF97-C478B57CAA59}" dt="2024-04-09T09:40:16.871" v="1011" actId="164"/>
          <ac:spMkLst>
            <pc:docMk/>
            <pc:sldMk cId="4080196786" sldId="260"/>
            <ac:spMk id="15" creationId="{F803BF48-A642-67EA-4E61-801A2FF7EAA9}"/>
          </ac:spMkLst>
        </pc:spChg>
        <pc:spChg chg="add mod">
          <ac:chgData name="Rhys Davies" userId="a8f146e6-e95e-409b-8bd0-39e0f634a622" providerId="ADAL" clId="{D9084F09-7D0E-45B7-AF97-C478B57CAA59}" dt="2024-04-09T09:43:03.965" v="1041" actId="1076"/>
          <ac:spMkLst>
            <pc:docMk/>
            <pc:sldMk cId="4080196786" sldId="260"/>
            <ac:spMk id="20" creationId="{2F094BCE-4CFF-93BE-9951-2939F624DC0E}"/>
          </ac:spMkLst>
        </pc:spChg>
        <pc:grpChg chg="add mod">
          <ac:chgData name="Rhys Davies" userId="a8f146e6-e95e-409b-8bd0-39e0f634a622" providerId="ADAL" clId="{D9084F09-7D0E-45B7-AF97-C478B57CAA59}" dt="2024-04-09T09:40:26.808" v="1013" actId="1076"/>
          <ac:grpSpMkLst>
            <pc:docMk/>
            <pc:sldMk cId="4080196786" sldId="260"/>
            <ac:grpSpMk id="16" creationId="{B0785FCF-D37D-495E-425B-8F46AA8A65B6}"/>
          </ac:grpSpMkLst>
        </pc:grpChg>
        <pc:grpChg chg="add mod">
          <ac:chgData name="Rhys Davies" userId="a8f146e6-e95e-409b-8bd0-39e0f634a622" providerId="ADAL" clId="{D9084F09-7D0E-45B7-AF97-C478B57CAA59}" dt="2024-04-09T09:40:19.256" v="1012" actId="1076"/>
          <ac:grpSpMkLst>
            <pc:docMk/>
            <pc:sldMk cId="4080196786" sldId="260"/>
            <ac:grpSpMk id="17" creationId="{36CFAE7C-8FBE-481A-FEBF-2C533D7CF588}"/>
          </ac:grpSpMkLst>
        </pc:grpChg>
        <pc:picChg chg="add mod">
          <ac:chgData name="Rhys Davies" userId="a8f146e6-e95e-409b-8bd0-39e0f634a622" providerId="ADAL" clId="{D9084F09-7D0E-45B7-AF97-C478B57CAA59}" dt="2024-04-09T09:40:31.112" v="1014" actId="1076"/>
          <ac:picMkLst>
            <pc:docMk/>
            <pc:sldMk cId="4080196786" sldId="260"/>
            <ac:picMk id="6" creationId="{6D6BE1E3-522A-4207-8F89-1AE2C04DC058}"/>
          </ac:picMkLst>
        </pc:picChg>
        <pc:picChg chg="add mod">
          <ac:chgData name="Rhys Davies" userId="a8f146e6-e95e-409b-8bd0-39e0f634a622" providerId="ADAL" clId="{D9084F09-7D0E-45B7-AF97-C478B57CAA59}" dt="2024-04-09T09:40:16.871" v="1011" actId="164"/>
          <ac:picMkLst>
            <pc:docMk/>
            <pc:sldMk cId="4080196786" sldId="260"/>
            <ac:picMk id="10" creationId="{AAFFBAB7-0803-FB6D-2C56-BC085C8E8F91}"/>
          </ac:picMkLst>
        </pc:picChg>
        <pc:picChg chg="add mod">
          <ac:chgData name="Rhys Davies" userId="a8f146e6-e95e-409b-8bd0-39e0f634a622" providerId="ADAL" clId="{D9084F09-7D0E-45B7-AF97-C478B57CAA59}" dt="2024-04-09T09:40:03.515" v="1007" actId="164"/>
          <ac:picMkLst>
            <pc:docMk/>
            <pc:sldMk cId="4080196786" sldId="260"/>
            <ac:picMk id="13" creationId="{F946E2DC-B3B2-E681-4413-5737B60A7A97}"/>
          </ac:picMkLst>
        </pc:picChg>
        <pc:picChg chg="add mod">
          <ac:chgData name="Rhys Davies" userId="a8f146e6-e95e-409b-8bd0-39e0f634a622" providerId="ADAL" clId="{D9084F09-7D0E-45B7-AF97-C478B57CAA59}" dt="2024-04-09T09:42:05.952" v="1020" actId="1076"/>
          <ac:picMkLst>
            <pc:docMk/>
            <pc:sldMk cId="4080196786" sldId="260"/>
            <ac:picMk id="19" creationId="{ECE6BA9B-5ABF-2630-EA10-36220FDADF2B}"/>
          </ac:picMkLst>
        </pc:picChg>
      </pc:sldChg>
      <pc:sldChg chg="addSp modSp new mod">
        <pc:chgData name="Rhys Davies" userId="a8f146e6-e95e-409b-8bd0-39e0f634a622" providerId="ADAL" clId="{D9084F09-7D0E-45B7-AF97-C478B57CAA59}" dt="2024-04-09T09:59:33.346" v="2525" actId="1076"/>
        <pc:sldMkLst>
          <pc:docMk/>
          <pc:sldMk cId="1531091859" sldId="261"/>
        </pc:sldMkLst>
        <pc:spChg chg="mod">
          <ac:chgData name="Rhys Davies" userId="a8f146e6-e95e-409b-8bd0-39e0f634a622" providerId="ADAL" clId="{D9084F09-7D0E-45B7-AF97-C478B57CAA59}" dt="2024-04-09T09:56:11.230" v="2498" actId="122"/>
          <ac:spMkLst>
            <pc:docMk/>
            <pc:sldMk cId="1531091859" sldId="261"/>
            <ac:spMk id="2" creationId="{C49726D5-F1A1-4B3F-208B-7FCD32B30C61}"/>
          </ac:spMkLst>
        </pc:spChg>
        <pc:spChg chg="mod">
          <ac:chgData name="Rhys Davies" userId="a8f146e6-e95e-409b-8bd0-39e0f634a622" providerId="ADAL" clId="{D9084F09-7D0E-45B7-AF97-C478B57CAA59}" dt="2024-04-09T09:57:09.010" v="2520" actId="313"/>
          <ac:spMkLst>
            <pc:docMk/>
            <pc:sldMk cId="1531091859" sldId="261"/>
            <ac:spMk id="3" creationId="{9F911DCF-FE35-C7E9-6377-0B1290F8986A}"/>
          </ac:spMkLst>
        </pc:spChg>
        <pc:picChg chg="add mod">
          <ac:chgData name="Rhys Davies" userId="a8f146e6-e95e-409b-8bd0-39e0f634a622" providerId="ADAL" clId="{D9084F09-7D0E-45B7-AF97-C478B57CAA59}" dt="2024-04-09T09:59:33.346" v="2525" actId="1076"/>
          <ac:picMkLst>
            <pc:docMk/>
            <pc:sldMk cId="1531091859" sldId="261"/>
            <ac:picMk id="5" creationId="{AE378F9E-6655-6469-047A-09D021CDBE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9AE1-340A-CE84-04E0-C26BF927E6D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31FA5-E746-2816-7BA5-130F0CC4D95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F4EF0-49BC-4EF5-B630-CC66910571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30029C-15BF-4E65-861D-5806B7DAD8C3}" type="datetime1">
              <a:rPr lang="en-GB"/>
              <a:pPr lvl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813C8-72B5-6C9E-2E24-05A76B4CE30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008E5-EB91-674C-8D60-83CD93C2449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F984E5-9D84-44B0-A66C-FBEE6D64B9F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9073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0B69-4410-6A08-3568-2373B3A974F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B6685-1B0A-61DC-0FC4-4494170CB2C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87710-CA4A-0948-EC7A-70E0EF218EB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A27C99-E79D-4B7F-AC76-C68D68382472}" type="datetime1">
              <a:rPr lang="en-GB"/>
              <a:pPr lvl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A7A1E-0230-35FB-B07D-1F4D0013D9B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D2243-5013-1554-3583-E560C48CA6F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B844D2-24B7-46D9-A609-71A61FECAFE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20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834CC-06D0-1A61-BA35-0DCCE19C91C0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BDF3C-4C17-88EB-7BCA-31D6C02CA36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6AD19-ACD1-EF3F-E83F-E8D7EA3517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344A75-13CE-4C2B-85D8-6C3510DCEDF5}" type="datetime1">
              <a:rPr lang="en-GB"/>
              <a:pPr lvl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AF9A1-38A3-EACA-3DF6-C52C8E352F2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4B6A4-92A7-652D-ED74-59366DFF01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7524C5-D3BA-4CD4-9F87-6DA036135FD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81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37C3-4B3F-63F4-7CF1-AF4DF589FA1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0AEC5-6613-CC2F-9886-7B94E675E69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656EA-C5CD-AC26-EC2B-5A3E2884E8C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D99BAA-B6DC-4D35-A736-10162E5173C9}" type="datetime1">
              <a:rPr lang="en-GB"/>
              <a:pPr lvl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8B6CD-BDF3-2C52-463D-04876B7E2C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BD335-A391-27DC-1082-DB18E93A770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DCAFAF-2C90-45A8-A716-A1179718EAB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892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4FC8-32EA-482F-B1CF-520E281FC0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7FC19-5851-365F-B81E-37C59970FC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82E5E-14BE-665A-145F-FA1BE3A152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4AEBD6-7666-4BCE-B8E0-92B05A9C65EF}" type="datetime1">
              <a:rPr lang="en-GB"/>
              <a:pPr lvl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7630D-C8B4-9B3E-FE73-76AFA3F86DB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9C476-267D-1140-8EC0-42142098AA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EE2574-A3C0-4F2E-82BE-680AB63E302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15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0B8E-2DF8-4562-2203-10C39442555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0F8E0-F362-CB64-3D69-0087C260C82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7EA21-84E7-BA82-5438-A9ACECE6AEB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D6DE8-7B21-5F31-37A6-1C010FB8650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80BC98-D367-4ADC-8302-AFB0AE281F9A}" type="datetime1">
              <a:rPr lang="en-GB"/>
              <a:pPr lvl="0"/>
              <a:t>11/04/2024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248D3-0C07-3063-5744-8A66320CE67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84C14-AA3D-F271-127E-F4A87F5106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3ADAB7-DB92-4321-8CBF-E7614D2CE52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06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1E53-06C8-7D20-4AB3-A810FA65A3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57950-638A-E1FD-222B-0E1E14AFC6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C6E5D-3650-317A-532A-D0823B60AC3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9AC65B-54DE-6B04-FB69-BED378DFCD5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CEABCE-EC6B-C7E3-A2D2-8553C216D81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39E57-0C95-DE49-1F62-D695FB99BA2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AA9DF1-7702-46DA-89BE-AB411E94B767}" type="datetime1">
              <a:rPr lang="en-GB"/>
              <a:pPr lvl="0"/>
              <a:t>11/04/2024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38E9C-ED56-FFA1-CC56-290F6EB65D1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B3833-C99F-29D1-24C7-9EFD90EE278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1F9A1A-833F-4134-8D05-84EE6E19B0F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11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ECA9-F723-2409-F6AF-C8E34E89DC5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0ED5A-8830-C59C-D09A-9E1ADFD199C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A44F98-1C99-4304-AE7B-542AB079CC84}" type="datetime1">
              <a:rPr lang="en-GB"/>
              <a:pPr lvl="0"/>
              <a:t>11/04/2024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F05B4-73C3-D08B-BAB0-0EBB1BCD31E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84E86-5942-8911-2088-5ED1B45EE41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6B5266-F59F-4D89-A9C2-26A9C773009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3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7391F-DD4A-2D67-9C1B-0334FC5027E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DB5BD7-6C36-4DAE-9045-F371C24DC114}" type="datetime1">
              <a:rPr lang="en-GB"/>
              <a:pPr lvl="0"/>
              <a:t>11/04/2024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FCBB4-078B-4F55-77BE-741E9E8DEA4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E6DA-8AFB-7311-9230-4888DCEA416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9848E7-53ED-4162-A75B-722FD0C51AB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74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D4A3-0CDE-637E-A6CC-498509A34C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DE866-A69E-B770-D5D6-E54F3C23999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F958D-0CE9-57B5-B57C-25BF8EA16CD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C4EB7-71CF-37AC-6E83-A142113682E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740234-5FD9-4358-8F89-97876517A69C}" type="datetime1">
              <a:rPr lang="en-GB"/>
              <a:pPr lvl="0"/>
              <a:t>11/04/2024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CD2A8-9044-8CDC-6783-E1EC39F4A7E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C6572-4F65-59A6-E0DA-3500A19A6CF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F94692-52CD-4C27-BE8F-61638296554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72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FE60-BBEB-152A-F9D4-F0DEAA2C51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C9DF37-B977-4D79-04F6-60685866BD4D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F97B0-F965-321E-7ACF-CAE3D7FAE05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9DCDC-F8CF-96D9-9BF1-9A22873CDB2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42DC10-51B6-43E2-B139-0508764940C2}" type="datetime1">
              <a:rPr lang="en-GB"/>
              <a:pPr lvl="0"/>
              <a:t>11/04/2024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F266B-4F6D-2095-C3C6-867A453FBCB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654D6-42E5-F81F-C843-28BD759034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EA6DB5-6858-4512-8307-CE1E9E19EAB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44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8D3B2-E88B-FFBF-DFB2-629C52E695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BA161-21D5-439B-35C5-34ECA8841B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09381-02EB-8B1F-65FA-177D4A36E79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8354E8B0-8586-4262-8D84-22167BDD235B}" type="datetime1">
              <a:rPr lang="en-GB"/>
              <a:pPr lvl="0"/>
              <a:t>11/04/2024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4567B-EB57-7CE2-8822-F0FE1C6E1E7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13E5A-A8F1-8A8D-E251-88C6DDC24FF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E1887339-764B-4CF7-BA58-CFFEAF1F873F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ptos Display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Aptos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cs-training.github.io/Interactive-Analysis-Reports-with-R-Markdown.github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r02pro.github.io/rmd-text-formating.html" TargetMode="External"/><Relationship Id="rId7" Type="http://schemas.openxmlformats.org/officeDocument/2006/relationships/hyperlink" Target="https://rmarkdown.rstudio.com/articles_docx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bookdown.org/yihui/rmarkdown/word-document.html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bookdown.org/yihui/rmarkdown/html-document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DCS-training/website-with-github-pag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a person&#10;&#10;Description automatically generated">
            <a:extLst>
              <a:ext uri="{FF2B5EF4-FFF2-40B4-BE49-F238E27FC236}">
                <a16:creationId xmlns:a16="http://schemas.microsoft.com/office/drawing/2014/main" id="{98275BAE-9FFE-4055-39BE-4918B0DBC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" y="6429"/>
            <a:ext cx="12180571" cy="68515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4547-FFAA-413D-A336-947DCEBE16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6385" y="536579"/>
            <a:ext cx="9079230" cy="960751"/>
          </a:xfrm>
        </p:spPr>
        <p:txBody>
          <a:bodyPr/>
          <a:lstStyle/>
          <a:p>
            <a:pPr lvl="0"/>
            <a:r>
              <a:rPr lang="en-GB" dirty="0"/>
              <a:t>Why make our reports in R markdown?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0EF11-8DA8-8939-BCD4-25CBA114126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06783" y="1745616"/>
            <a:ext cx="7254237" cy="479234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GB" dirty="0"/>
              <a:t>It can save us a lot of time and pain with reporting our analyses (and spend less time trying to make tables in word!).</a:t>
            </a:r>
          </a:p>
          <a:p>
            <a:pPr lvl="0"/>
            <a:r>
              <a:rPr lang="en-GB" dirty="0"/>
              <a:t>It can ensure that are recorded results are accurate.</a:t>
            </a:r>
          </a:p>
          <a:p>
            <a:pPr lvl="0"/>
            <a:r>
              <a:rPr lang="en-GB" dirty="0"/>
              <a:t>We can quickly update our analysis report when changes are needed.</a:t>
            </a:r>
          </a:p>
          <a:p>
            <a:pPr lvl="0"/>
            <a:r>
              <a:rPr lang="en-GB" dirty="0"/>
              <a:t>It can provide us with extra tools to communicate our research.</a:t>
            </a:r>
          </a:p>
          <a:p>
            <a:pPr lvl="0"/>
            <a:r>
              <a:rPr lang="en-GB" dirty="0"/>
              <a:t>We can make our analysis report interactive! It can suit the needs of those who want depth and those who want the brief summary.</a:t>
            </a:r>
          </a:p>
          <a:p>
            <a:pPr lvl="0"/>
            <a:r>
              <a:rPr lang="en-GB" dirty="0"/>
              <a:t>Imagine being able to store your analysis section at a conference poster in a QR code - give it a scan to see some of the tricks we will learn today -&gt;</a:t>
            </a:r>
          </a:p>
        </p:txBody>
      </p:sp>
      <p:pic>
        <p:nvPicPr>
          <p:cNvPr id="5" name="Picture 4" descr="A qr code with black squares&#10;&#10;Description automatically generated">
            <a:extLst>
              <a:ext uri="{FF2B5EF4-FFF2-40B4-BE49-F238E27FC236}">
                <a16:creationId xmlns:a16="http://schemas.microsoft.com/office/drawing/2014/main" id="{751C373C-ACBA-633D-F53D-8D9F428A8A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0" t="6898" r="24892" b="7096"/>
          <a:stretch/>
        </p:blipFill>
        <p:spPr>
          <a:xfrm>
            <a:off x="8408862" y="2869115"/>
            <a:ext cx="3295457" cy="33037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1BB9EB-604C-5DE2-68A3-D61824A3A0B1}"/>
              </a:ext>
            </a:extLst>
          </p:cNvPr>
          <p:cNvSpPr txBox="1"/>
          <p:nvPr/>
        </p:nvSpPr>
        <p:spPr>
          <a:xfrm>
            <a:off x="8652510" y="6172831"/>
            <a:ext cx="313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Our own analysis webpage!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3792-B41C-F83F-1BBB-34A57A2D0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812" y="240030"/>
            <a:ext cx="4280537" cy="1325559"/>
          </a:xfrm>
        </p:spPr>
        <p:txBody>
          <a:bodyPr/>
          <a:lstStyle/>
          <a:p>
            <a:r>
              <a:rPr lang="en-GB" dirty="0"/>
              <a:t>Workshop aims: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E1967-9A13-518D-6E93-2E2B642F7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281" y="1690688"/>
            <a:ext cx="10515600" cy="4927282"/>
          </a:xfrm>
        </p:spPr>
        <p:txBody>
          <a:bodyPr>
            <a:normAutofit fontScale="92500" lnSpcReduction="10000"/>
          </a:bodyPr>
          <a:lstStyle/>
          <a:p>
            <a:pPr marL="182563" indent="-182563"/>
            <a:r>
              <a:rPr lang="en-GB" dirty="0"/>
              <a:t>Learn the basic features of an analysis report in R-markdown:</a:t>
            </a:r>
          </a:p>
          <a:p>
            <a:pPr lvl="1"/>
            <a:r>
              <a:rPr lang="en-GB" dirty="0"/>
              <a:t>Using header levels effectively.</a:t>
            </a:r>
          </a:p>
          <a:p>
            <a:pPr lvl="1"/>
            <a:r>
              <a:rPr lang="en-GB" dirty="0"/>
              <a:t>Code boxes.</a:t>
            </a:r>
          </a:p>
          <a:p>
            <a:pPr lvl="1"/>
            <a:r>
              <a:rPr lang="en-GB" dirty="0"/>
              <a:t>Making tables.</a:t>
            </a:r>
          </a:p>
          <a:p>
            <a:pPr lvl="1"/>
            <a:r>
              <a:rPr lang="en-GB" dirty="0"/>
              <a:t>In text coding to report our stats.</a:t>
            </a:r>
          </a:p>
          <a:p>
            <a:pPr lvl="1"/>
            <a:r>
              <a:rPr lang="en-GB" dirty="0"/>
              <a:t>Plots!</a:t>
            </a:r>
          </a:p>
          <a:p>
            <a:pPr marL="182563" lvl="1" indent="-182563"/>
            <a:r>
              <a:rPr lang="en-GB" sz="2800" dirty="0"/>
              <a:t>Learn how to add interactive elements to our report! </a:t>
            </a:r>
          </a:p>
          <a:p>
            <a:pPr marL="457200" lvl="2" indent="263525"/>
            <a:r>
              <a:rPr lang="en-GB" sz="2400" dirty="0"/>
              <a:t>Adding a floating table of contents.</a:t>
            </a:r>
          </a:p>
          <a:p>
            <a:pPr marL="457200" lvl="2" indent="263525"/>
            <a:r>
              <a:rPr lang="en-GB" sz="2400" dirty="0"/>
              <a:t>Adding tabs and hierarchical tabs .</a:t>
            </a:r>
          </a:p>
          <a:p>
            <a:pPr marL="457200" lvl="2" indent="263525"/>
            <a:r>
              <a:rPr lang="en-GB" sz="2400" dirty="0"/>
              <a:t>Using the </a:t>
            </a:r>
            <a:r>
              <a:rPr lang="en-GB" sz="2400" dirty="0" err="1"/>
              <a:t>plotly</a:t>
            </a:r>
            <a:r>
              <a:rPr lang="en-GB" sz="2400" dirty="0"/>
              <a:t> package to make our plots interactive.</a:t>
            </a:r>
          </a:p>
          <a:p>
            <a:pPr marL="182563" lvl="2" indent="-182563"/>
            <a:r>
              <a:rPr lang="en-GB" sz="2800" dirty="0"/>
              <a:t>Using GitHub to host our report online.</a:t>
            </a:r>
          </a:p>
          <a:p>
            <a:pPr marL="182563" lvl="2" indent="-182563"/>
            <a:r>
              <a:rPr lang="en-GB" sz="2800" dirty="0"/>
              <a:t>Learn about other interactive features that can help us communicate our research with R.</a:t>
            </a:r>
          </a:p>
        </p:txBody>
      </p:sp>
    </p:spTree>
    <p:extLst>
      <p:ext uri="{BB962C8B-B14F-4D97-AF65-F5344CB8AC3E}">
        <p14:creationId xmlns:p14="http://schemas.microsoft.com/office/powerpoint/2010/main" val="329487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2E73-1109-91BD-B6AE-DCF18E25B0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89987" y="500068"/>
            <a:ext cx="4629151" cy="1325559"/>
          </a:xfrm>
        </p:spPr>
        <p:txBody>
          <a:bodyPr/>
          <a:lstStyle/>
          <a:p>
            <a:pPr lvl="0" algn="ctr"/>
            <a:r>
              <a:rPr lang="en-GB" dirty="0"/>
              <a:t>Structure for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903FF-84A7-81C4-A05D-AB7FC549CDF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46763" y="1825627"/>
            <a:ext cx="10515600" cy="4351336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dirty="0"/>
              <a:t>Quick scan and overview of features of interactive analysis reports (code chunks, table of contents, inline coding).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Working in pairs and using the document as a source of code, create your own analysis report on the Penguins data set (I’ll be available to help with any difficulties you have).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Learn how to host our code and finished document on GitHub – and use it to create an online webpage that can be accessed anywhere!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Bonus (if time) - Other opportunities for interactive documents – Making Dashboards and using Shiny.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CBA63-1107-8E76-2C60-B943062D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08" y="0"/>
            <a:ext cx="5756913" cy="1325559"/>
          </a:xfrm>
        </p:spPr>
        <p:txBody>
          <a:bodyPr/>
          <a:lstStyle/>
          <a:p>
            <a:r>
              <a:rPr lang="en-GB" dirty="0"/>
              <a:t>R – Markdown code tips: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4377C-D250-155D-5B84-C65D165D4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007" y="1325559"/>
            <a:ext cx="3973827" cy="4351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# Header level 1</a:t>
            </a:r>
          </a:p>
          <a:p>
            <a:pPr marL="0" indent="0">
              <a:buNone/>
            </a:pPr>
            <a:r>
              <a:rPr lang="en-GB" sz="2200" dirty="0"/>
              <a:t>## Header level 2</a:t>
            </a:r>
          </a:p>
          <a:p>
            <a:pPr marL="0" indent="0">
              <a:buNone/>
            </a:pPr>
            <a:r>
              <a:rPr lang="en-GB" sz="2200" dirty="0"/>
              <a:t>### Header level 3</a:t>
            </a:r>
          </a:p>
          <a:p>
            <a:pPr marL="0" indent="0">
              <a:buNone/>
            </a:pPr>
            <a:r>
              <a:rPr lang="en-GB" sz="2200" dirty="0"/>
              <a:t>#### Header level 4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```{r, echo = FALSE}</a:t>
            </a:r>
          </a:p>
          <a:p>
            <a:pPr marL="0" indent="0">
              <a:buNone/>
            </a:pPr>
            <a:r>
              <a:rPr lang="en-GB" sz="2200" dirty="0"/>
              <a:t># setting echo to FALSE hides the code in the rendered document</a:t>
            </a:r>
          </a:p>
          <a:p>
            <a:pPr marL="0" indent="0">
              <a:buNone/>
            </a:pPr>
            <a:r>
              <a:rPr lang="en-GB" sz="2200" dirty="0"/>
              <a:t>```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9C184D-4946-B8F5-75F0-1996BAFD103D}"/>
              </a:ext>
            </a:extLst>
          </p:cNvPr>
          <p:cNvSpPr txBox="1"/>
          <p:nvPr/>
        </p:nvSpPr>
        <p:spPr>
          <a:xfrm>
            <a:off x="4153995" y="1280161"/>
            <a:ext cx="509475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*Italic text*</a:t>
            </a:r>
          </a:p>
          <a:p>
            <a:r>
              <a:rPr lang="en-GB" sz="2000" dirty="0"/>
              <a:t>**Bold text**</a:t>
            </a:r>
          </a:p>
          <a:p>
            <a:endParaRPr lang="en-GB" sz="2000" dirty="0"/>
          </a:p>
          <a:p>
            <a:r>
              <a:rPr lang="en-GB" sz="2000" dirty="0"/>
              <a:t>* Making bullet point list</a:t>
            </a:r>
          </a:p>
          <a:p>
            <a:r>
              <a:rPr lang="en-GB" sz="2000" dirty="0"/>
              <a:t>* Point 1</a:t>
            </a:r>
          </a:p>
          <a:p>
            <a:r>
              <a:rPr lang="en-GB" sz="2000" dirty="0"/>
              <a:t>* Point 2</a:t>
            </a:r>
          </a:p>
          <a:p>
            <a:endParaRPr lang="en-GB" sz="2000" dirty="0"/>
          </a:p>
          <a:p>
            <a:r>
              <a:rPr lang="en-GB" sz="2000" dirty="0"/>
              <a:t>Inline coding with </a:t>
            </a:r>
          </a:p>
          <a:p>
            <a:r>
              <a:rPr lang="en-GB" sz="2000" dirty="0"/>
              <a:t>`r  mean(</a:t>
            </a:r>
            <a:r>
              <a:rPr lang="en-GB" sz="2000" dirty="0" err="1"/>
              <a:t>data$variable_name</a:t>
            </a:r>
            <a:r>
              <a:rPr lang="en-GB" sz="2000" dirty="0"/>
              <a:t>)`</a:t>
            </a:r>
          </a:p>
          <a:p>
            <a:endParaRPr lang="en-GB" sz="2000" dirty="0"/>
          </a:p>
          <a:p>
            <a:r>
              <a:rPr lang="en-GB" sz="2000" dirty="0"/>
              <a:t># Setting tabs {.</a:t>
            </a:r>
            <a:r>
              <a:rPr lang="en-GB" sz="2000" dirty="0" err="1"/>
              <a:t>tabset</a:t>
            </a:r>
            <a:r>
              <a:rPr lang="en-GB" sz="2000" dirty="0"/>
              <a:t>}</a:t>
            </a:r>
          </a:p>
          <a:p>
            <a:r>
              <a:rPr lang="en-GB" sz="2000" dirty="0"/>
              <a:t>## Setting pillbox tabs {.</a:t>
            </a:r>
            <a:r>
              <a:rPr lang="en-GB" sz="2000" dirty="0" err="1"/>
              <a:t>tabset</a:t>
            </a:r>
            <a:r>
              <a:rPr lang="en-GB" sz="2000" dirty="0"/>
              <a:t> .</a:t>
            </a:r>
            <a:r>
              <a:rPr lang="en-GB" sz="2000" dirty="0" err="1"/>
              <a:t>tabset</a:t>
            </a:r>
            <a:r>
              <a:rPr lang="en-GB" sz="2000" dirty="0"/>
              <a:t>-pills}</a:t>
            </a:r>
          </a:p>
          <a:p>
            <a:endParaRPr lang="en-GB" sz="2000" dirty="0"/>
          </a:p>
          <a:p>
            <a:r>
              <a:rPr lang="en-GB" sz="2000" dirty="0"/>
              <a:t>Demonstrate mathematical notation with by wrapping with $.  (e.g. $R^2_{</a:t>
            </a:r>
            <a:r>
              <a:rPr lang="en-GB" sz="2000" dirty="0" err="1"/>
              <a:t>adj</a:t>
            </a:r>
            <a:r>
              <a:rPr lang="en-GB" sz="2000" dirty="0"/>
              <a:t>}$ , $\beta$). 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6BE1E3-522A-4207-8F89-1AE2C04DC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82" y="5685175"/>
            <a:ext cx="1072820" cy="968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9F12B9-DEE5-8F32-1088-18C0387159CA}"/>
              </a:ext>
            </a:extLst>
          </p:cNvPr>
          <p:cNvSpPr txBox="1"/>
          <p:nvPr/>
        </p:nvSpPr>
        <p:spPr>
          <a:xfrm>
            <a:off x="165208" y="5215230"/>
            <a:ext cx="1487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hlinkClick r:id="rId3"/>
              </a:rPr>
              <a:t>Text formatting in </a:t>
            </a:r>
            <a:r>
              <a:rPr lang="en-GB" sz="1200" dirty="0" err="1">
                <a:hlinkClick r:id="rId3"/>
              </a:rPr>
              <a:t>Rmd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A86C5-7AC7-37C9-711B-68F5B318E972}"/>
              </a:ext>
            </a:extLst>
          </p:cNvPr>
          <p:cNvSpPr txBox="1"/>
          <p:nvPr/>
        </p:nvSpPr>
        <p:spPr>
          <a:xfrm>
            <a:off x="9440602" y="1096007"/>
            <a:ext cx="27513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YAML template for interactive html </a:t>
            </a:r>
          </a:p>
          <a:p>
            <a:endParaRPr lang="en-GB" dirty="0"/>
          </a:p>
          <a:p>
            <a:r>
              <a:rPr lang="en-GB" dirty="0"/>
              <a:t>---</a:t>
            </a:r>
          </a:p>
          <a:p>
            <a:r>
              <a:rPr lang="en-GB" dirty="0"/>
              <a:t>title: "Research Report“</a:t>
            </a:r>
          </a:p>
          <a:p>
            <a:r>
              <a:rPr lang="en-GB" dirty="0"/>
              <a:t>author: "Rhys”</a:t>
            </a:r>
          </a:p>
          <a:p>
            <a:r>
              <a:rPr lang="en-GB" dirty="0"/>
              <a:t>date: "`r </a:t>
            </a:r>
            <a:r>
              <a:rPr lang="en-GB" dirty="0" err="1"/>
              <a:t>Sys.Date</a:t>
            </a:r>
            <a:r>
              <a:rPr lang="en-GB" dirty="0"/>
              <a:t>()`“</a:t>
            </a:r>
          </a:p>
          <a:p>
            <a:r>
              <a:rPr lang="en-GB" dirty="0"/>
              <a:t>output:   </a:t>
            </a:r>
          </a:p>
          <a:p>
            <a:r>
              <a:rPr lang="en-GB" dirty="0"/>
              <a:t>     </a:t>
            </a:r>
            <a:r>
              <a:rPr lang="en-GB" dirty="0" err="1"/>
              <a:t>html_document</a:t>
            </a:r>
            <a:r>
              <a:rPr lang="en-GB" dirty="0"/>
              <a:t>:    </a:t>
            </a:r>
          </a:p>
          <a:p>
            <a:r>
              <a:rPr lang="en-GB" dirty="0"/>
              <a:t>     toc: true    </a:t>
            </a:r>
          </a:p>
          <a:p>
            <a:r>
              <a:rPr lang="en-GB" dirty="0"/>
              <a:t>     </a:t>
            </a:r>
            <a:r>
              <a:rPr lang="en-GB" dirty="0" err="1"/>
              <a:t>toc_float</a:t>
            </a:r>
            <a:r>
              <a:rPr lang="en-GB" dirty="0"/>
              <a:t>: true </a:t>
            </a:r>
          </a:p>
          <a:p>
            <a:r>
              <a:rPr lang="en-GB" dirty="0"/>
              <a:t>     theme: spacelab </a:t>
            </a:r>
          </a:p>
          <a:p>
            <a:r>
              <a:rPr lang="en-GB" dirty="0"/>
              <a:t>     highlight: espresso</a:t>
            </a:r>
          </a:p>
          <a:p>
            <a:r>
              <a:rPr lang="en-GB" dirty="0"/>
              <a:t>---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785FCF-D37D-495E-425B-8F46AA8A65B6}"/>
              </a:ext>
            </a:extLst>
          </p:cNvPr>
          <p:cNvGrpSpPr/>
          <p:nvPr/>
        </p:nvGrpSpPr>
        <p:grpSpPr>
          <a:xfrm>
            <a:off x="9413048" y="5132226"/>
            <a:ext cx="1299911" cy="1478416"/>
            <a:chOff x="10771137" y="5089342"/>
            <a:chExt cx="1299911" cy="14784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946E2DC-B3B2-E681-4413-5737B60A7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31190" y="5574025"/>
              <a:ext cx="979803" cy="99373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74B00B-9D2D-E888-7F46-20CABCDDA564}"/>
                </a:ext>
              </a:extLst>
            </p:cNvPr>
            <p:cNvSpPr txBox="1"/>
            <p:nvPr/>
          </p:nvSpPr>
          <p:spPr>
            <a:xfrm>
              <a:off x="10771137" y="5089342"/>
              <a:ext cx="12999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hlinkClick r:id="rId5"/>
                </a:rPr>
                <a:t>Word docs in </a:t>
              </a:r>
              <a:r>
                <a:rPr lang="en-GB" sz="1200" dirty="0" err="1">
                  <a:hlinkClick r:id="rId5"/>
                </a:rPr>
                <a:t>Rmd</a:t>
              </a:r>
              <a:endParaRPr lang="en-GB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CFAE7C-8FBE-481A-FEBF-2C533D7CF588}"/>
              </a:ext>
            </a:extLst>
          </p:cNvPr>
          <p:cNvGrpSpPr/>
          <p:nvPr/>
        </p:nvGrpSpPr>
        <p:grpSpPr>
          <a:xfrm>
            <a:off x="10721340" y="5146806"/>
            <a:ext cx="1299911" cy="1463836"/>
            <a:chOff x="9299485" y="5103922"/>
            <a:chExt cx="1299911" cy="146383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AFFBAB7-0803-FB6D-2C56-BC085C8E8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40602" y="5574025"/>
              <a:ext cx="1017678" cy="99373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03BF48-A642-67EA-4E61-801A2FF7EAA9}"/>
                </a:ext>
              </a:extLst>
            </p:cNvPr>
            <p:cNvSpPr txBox="1"/>
            <p:nvPr/>
          </p:nvSpPr>
          <p:spPr>
            <a:xfrm>
              <a:off x="9299485" y="5103922"/>
              <a:ext cx="12999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hlinkClick r:id="rId7"/>
                </a:rPr>
                <a:t>In-depth word docs in </a:t>
              </a:r>
              <a:r>
                <a:rPr lang="en-GB" sz="1200" dirty="0" err="1">
                  <a:hlinkClick r:id="rId7"/>
                </a:rPr>
                <a:t>Rmd</a:t>
              </a:r>
              <a:endParaRPr lang="en-GB" sz="1200" dirty="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ECE6BA9B-5ABF-2630-EA10-36220FDADF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3880" y="5674152"/>
            <a:ext cx="1072820" cy="100321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F094BCE-4CFF-93BE-9951-2939F624DC0E}"/>
              </a:ext>
            </a:extLst>
          </p:cNvPr>
          <p:cNvSpPr txBox="1"/>
          <p:nvPr/>
        </p:nvSpPr>
        <p:spPr>
          <a:xfrm>
            <a:off x="2003880" y="5223510"/>
            <a:ext cx="1121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hlinkClick r:id="rId9"/>
              </a:rPr>
              <a:t>Html tips in </a:t>
            </a:r>
            <a:r>
              <a:rPr lang="en-GB" sz="1200" dirty="0" err="1">
                <a:hlinkClick r:id="rId9"/>
              </a:rPr>
              <a:t>Rmd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080196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26D5-F1A1-4B3F-208B-7FCD32B3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963" y="240030"/>
            <a:ext cx="5642607" cy="78930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hlinkClick r:id="rId2"/>
              </a:rPr>
              <a:t>GitHub Web hosting guide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11DCF-FE35-C7E9-6377-0B1290F89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56" y="1075051"/>
            <a:ext cx="11207114" cy="52806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1800" dirty="0"/>
              <a:t>Step 1 – Have a GitHub account (This is a great way to engage with open research practice, and you can learn a lot about other researcher’s coding/analysis practices through GitHub).</a:t>
            </a:r>
          </a:p>
          <a:p>
            <a:pPr>
              <a:lnSpc>
                <a:spcPct val="120000"/>
              </a:lnSpc>
            </a:pPr>
            <a:r>
              <a:rPr lang="en-GB" sz="1800" dirty="0"/>
              <a:t>Step 2 – Create new repository. Name it whatever you want but finish the name with “.github.io” (This allows for webpage hosting).</a:t>
            </a:r>
          </a:p>
          <a:p>
            <a:pPr>
              <a:lnSpc>
                <a:spcPct val="120000"/>
              </a:lnSpc>
            </a:pPr>
            <a:r>
              <a:rPr lang="en-GB" sz="1800" dirty="0"/>
              <a:t>Step 3 – Set the repository to public, choose appropriate license (creative commons is generally what we need in research), and add some useful contextualising info on the Readme.</a:t>
            </a:r>
          </a:p>
          <a:p>
            <a:pPr>
              <a:lnSpc>
                <a:spcPct val="120000"/>
              </a:lnSpc>
            </a:pPr>
            <a:r>
              <a:rPr lang="en-GB" sz="1800" dirty="0"/>
              <a:t>Step 4 – Upload your </a:t>
            </a:r>
            <a:r>
              <a:rPr lang="en-GB" sz="1800" dirty="0" err="1"/>
              <a:t>rmd</a:t>
            </a:r>
            <a:r>
              <a:rPr lang="en-GB" sz="1800" dirty="0"/>
              <a:t> code and html file. Important quirk for webhosting – name your html file “index”.</a:t>
            </a:r>
          </a:p>
          <a:p>
            <a:pPr>
              <a:lnSpc>
                <a:spcPct val="120000"/>
              </a:lnSpc>
            </a:pPr>
            <a:r>
              <a:rPr lang="en-GB" sz="1800" dirty="0"/>
              <a:t>Step 5 – Go to settings, and go to “pages” , scroll to the “Build and development” heading, and change Source to “GitHub Actions”.</a:t>
            </a:r>
          </a:p>
          <a:p>
            <a:pPr>
              <a:lnSpc>
                <a:spcPct val="120000"/>
              </a:lnSpc>
            </a:pPr>
            <a:r>
              <a:rPr lang="en-GB" sz="1800" dirty="0"/>
              <a:t>Step 6 – Configure your page to a “Static Html” doc.</a:t>
            </a:r>
          </a:p>
          <a:p>
            <a:pPr>
              <a:lnSpc>
                <a:spcPct val="120000"/>
              </a:lnSpc>
            </a:pPr>
            <a:r>
              <a:rPr lang="en-GB" sz="1800" dirty="0"/>
              <a:t>Step 7 – Wait a minute or two for loading, then check the link!</a:t>
            </a:r>
          </a:p>
          <a:p>
            <a:pPr>
              <a:lnSpc>
                <a:spcPct val="120000"/>
              </a:lnSpc>
            </a:pPr>
            <a:r>
              <a:rPr lang="en-GB" sz="1800" dirty="0"/>
              <a:t>Congratulations! You have contributed to the internet! </a:t>
            </a:r>
          </a:p>
          <a:p>
            <a:pPr>
              <a:lnSpc>
                <a:spcPct val="120000"/>
              </a:lnSpc>
            </a:pPr>
            <a:r>
              <a:rPr lang="en-GB" sz="1800" dirty="0"/>
              <a:t>Bonus step – Use a QR code generator to help your audience access your analysis page.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78F9E-6655-6469-047A-09D021CDB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160" y="144561"/>
            <a:ext cx="994410" cy="98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9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720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Why make our reports in R markdown?</vt:lpstr>
      <vt:lpstr>Workshop aims:</vt:lpstr>
      <vt:lpstr>Structure for today:</vt:lpstr>
      <vt:lpstr>R – Markdown code tips:</vt:lpstr>
      <vt:lpstr>GitHub Web hosting guide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Report Generation</dc:title>
  <dc:creator>Rhys Davies</dc:creator>
  <cp:lastModifiedBy>Rhys Davies</cp:lastModifiedBy>
  <cp:revision>5</cp:revision>
  <dcterms:created xsi:type="dcterms:W3CDTF">2024-04-05T10:55:51Z</dcterms:created>
  <dcterms:modified xsi:type="dcterms:W3CDTF">2024-04-11T08:42:46Z</dcterms:modified>
</cp:coreProperties>
</file>