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3" r:id="rId7"/>
    <p:sldId id="258" r:id="rId8"/>
    <p:sldId id="304" r:id="rId9"/>
    <p:sldId id="303" r:id="rId10"/>
    <p:sldId id="305" r:id="rId11"/>
    <p:sldId id="306" r:id="rId12"/>
    <p:sldId id="299" r:id="rId13"/>
    <p:sldId id="302" r:id="rId14"/>
    <p:sldId id="307" r:id="rId15"/>
    <p:sldId id="308" r:id="rId16"/>
    <p:sldId id="301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B2F8D-5DBD-D248-8A98-31C13E523302}" v="7" dt="2023-01-13T14:40:1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LEAN Andrew" userId="53eb7057-3b6c-42b5-a1b3-a500ed6d1b73" providerId="ADAL" clId="{9041F567-5BC2-44EA-B550-D47CE5D0244E}"/>
    <pc:docChg chg="custSel addSld delSld modSld sldOrd">
      <pc:chgData name="MCLEAN Andrew" userId="53eb7057-3b6c-42b5-a1b3-a500ed6d1b73" providerId="ADAL" clId="{9041F567-5BC2-44EA-B550-D47CE5D0244E}" dt="2021-09-23T13:38:47.760" v="122"/>
      <pc:docMkLst>
        <pc:docMk/>
      </pc:docMkLst>
      <pc:sldChg chg="addSp delSp modSp mod setBg addAnim modAnim">
        <pc:chgData name="MCLEAN Andrew" userId="53eb7057-3b6c-42b5-a1b3-a500ed6d1b73" providerId="ADAL" clId="{9041F567-5BC2-44EA-B550-D47CE5D0244E}" dt="2021-09-23T13:38:47.760" v="122"/>
        <pc:sldMkLst>
          <pc:docMk/>
          <pc:sldMk cId="40268896" sldId="256"/>
        </pc:sldMkLst>
        <pc:spChg chg="mod">
          <ac:chgData name="MCLEAN Andrew" userId="53eb7057-3b6c-42b5-a1b3-a500ed6d1b73" providerId="ADAL" clId="{9041F567-5BC2-44EA-B550-D47CE5D0244E}" dt="2021-09-23T13:28:48.513" v="38" actId="26606"/>
          <ac:spMkLst>
            <pc:docMk/>
            <pc:sldMk cId="40268896" sldId="256"/>
            <ac:spMk id="2" creationId="{388B6D63-D41F-48B5-BEA8-1EA498A4D5DF}"/>
          </ac:spMkLst>
        </pc:spChg>
        <pc:spChg chg="mod">
          <ac:chgData name="MCLEAN Andrew" userId="53eb7057-3b6c-42b5-a1b3-a500ed6d1b73" providerId="ADAL" clId="{9041F567-5BC2-44EA-B550-D47CE5D0244E}" dt="2021-09-23T13:28:48.513" v="38" actId="26606"/>
          <ac:spMkLst>
            <pc:docMk/>
            <pc:sldMk cId="40268896" sldId="256"/>
            <ac:spMk id="3" creationId="{A147CFE1-23CE-4143-BEB0-F68D1E066687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0" creationId="{3559A5F2-8BE0-4998-A1E4-1B145465A981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2" creationId="{3A6596D4-D53C-424F-9F16-CC8686C079E0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8" creationId="{9772CABD-4211-42AA-B349-D4002E52F1EF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0" creationId="{BBD91630-4DBA-4294-8016-FEB5C3B0CED1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2" creationId="{E67D1587-504D-41BC-9D48-B61257BFBCF0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4" creationId="{8765DD1A-F044-4DE7-8A9B-7C30DC85A4AF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6" creationId="{2FE2170D-72D6-48A8-8E9A-BFF3BF03D032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8" creationId="{01D19436-094D-463D-AFEA-870FDBD03797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0" creationId="{9A2DE6E0-967C-4C58-8558-EC08F1138BD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5" creationId="{3559A5F2-8BE0-4998-A1E4-1B145465A98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7" creationId="{3A6596D4-D53C-424F-9F16-CC8686C079E0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3" creationId="{9772CABD-4211-42AA-B349-D4002E52F1EF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5" creationId="{BBD91630-4DBA-4294-8016-FEB5C3B0CED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7" creationId="{E67D1587-504D-41BC-9D48-B61257BFBCF0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9" creationId="{8765DD1A-F044-4DE7-8A9B-7C30DC85A4AF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1" creationId="{2FE2170D-72D6-48A8-8E9A-BFF3BF03D032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3" creationId="{01D19436-094D-463D-AFEA-870FDBD03797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5" creationId="{9A2DE6E0-967C-4C58-8558-EC08F1138BD1}"/>
          </ac:spMkLst>
        </pc:spChg>
        <pc:picChg chg="add del mod ord">
          <ac:chgData name="MCLEAN Andrew" userId="53eb7057-3b6c-42b5-a1b3-a500ed6d1b73" providerId="ADAL" clId="{9041F567-5BC2-44EA-B550-D47CE5D0244E}" dt="2021-09-23T13:38:28.493" v="115" actId="478"/>
          <ac:picMkLst>
            <pc:docMk/>
            <pc:sldMk cId="40268896" sldId="256"/>
            <ac:picMk id="5" creationId="{F74FAEE2-BD49-45A3-8531-8AAE473372D9}"/>
          </ac:picMkLst>
        </pc:picChg>
        <pc:picChg chg="add mod ord">
          <ac:chgData name="MCLEAN Andrew" userId="53eb7057-3b6c-42b5-a1b3-a500ed6d1b73" providerId="ADAL" clId="{9041F567-5BC2-44EA-B550-D47CE5D0244E}" dt="2021-09-23T13:38:41.475" v="119" actId="26606"/>
          <ac:picMkLst>
            <pc:docMk/>
            <pc:sldMk cId="40268896" sldId="256"/>
            <ac:picMk id="7" creationId="{13652E18-EADA-4806-860F-2D28DC07DD5C}"/>
          </ac:picMkLst>
        </pc:picChg>
        <pc:cxnChg chg="add del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14" creationId="{81BB890B-70D4-42FE-A599-6AEF1A42D972}"/>
          </ac:cxnSpMkLst>
        </pc:cxnChg>
        <pc:cxnChg chg="add del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16" creationId="{3842D646-B58C-43C8-8152-01BC782B725D}"/>
          </ac:cxnSpMkLst>
        </pc:cxnChg>
        <pc:cxnChg chg="add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39" creationId="{81BB890B-70D4-42FE-A599-6AEF1A42D972}"/>
          </ac:cxnSpMkLst>
        </pc:cxnChg>
        <pc:cxnChg chg="add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41" creationId="{3842D646-B58C-43C8-8152-01BC782B725D}"/>
          </ac:cxnSpMkLst>
        </pc:cxnChg>
      </pc:sldChg>
      <pc:sldChg chg="addSp delSp modSp mod">
        <pc:chgData name="MCLEAN Andrew" userId="53eb7057-3b6c-42b5-a1b3-a500ed6d1b73" providerId="ADAL" clId="{9041F567-5BC2-44EA-B550-D47CE5D0244E}" dt="2021-09-23T13:37:58.185" v="114" actId="208"/>
        <pc:sldMkLst>
          <pc:docMk/>
          <pc:sldMk cId="3927617895" sldId="281"/>
        </pc:sldMkLst>
        <pc:picChg chg="add mod">
          <ac:chgData name="MCLEAN Andrew" userId="53eb7057-3b6c-42b5-a1b3-a500ed6d1b73" providerId="ADAL" clId="{9041F567-5BC2-44EA-B550-D47CE5D0244E}" dt="2021-09-23T13:37:58.185" v="114" actId="208"/>
          <ac:picMkLst>
            <pc:docMk/>
            <pc:sldMk cId="3927617895" sldId="281"/>
            <ac:picMk id="4" creationId="{D5490FA0-837F-4962-8369-8D9CDEDFB303}"/>
          </ac:picMkLst>
        </pc:picChg>
        <pc:picChg chg="del">
          <ac:chgData name="MCLEAN Andrew" userId="53eb7057-3b6c-42b5-a1b3-a500ed6d1b73" providerId="ADAL" clId="{9041F567-5BC2-44EA-B550-D47CE5D0244E}" dt="2021-09-23T13:37:32.581" v="108" actId="478"/>
          <ac:picMkLst>
            <pc:docMk/>
            <pc:sldMk cId="3927617895" sldId="281"/>
            <ac:picMk id="8" creationId="{18D10EE5-703D-4454-956E-2FA85415871C}"/>
          </ac:picMkLst>
        </pc:picChg>
      </pc:sldChg>
      <pc:sldChg chg="addSp delSp modSp mod setBg">
        <pc:chgData name="MCLEAN Andrew" userId="53eb7057-3b6c-42b5-a1b3-a500ed6d1b73" providerId="ADAL" clId="{9041F567-5BC2-44EA-B550-D47CE5D0244E}" dt="2021-09-23T13:31:36.906" v="66" actId="20577"/>
        <pc:sldMkLst>
          <pc:docMk/>
          <pc:sldMk cId="3089399495" sldId="283"/>
        </pc:sldMkLst>
        <pc:spChg chg="mo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" creationId="{2EE9D09F-1E6A-4463-9162-BB9C91BC0DAC}"/>
          </ac:spMkLst>
        </pc:spChg>
        <pc:spChg chg="mod">
          <ac:chgData name="MCLEAN Andrew" userId="53eb7057-3b6c-42b5-a1b3-a500ed6d1b73" providerId="ADAL" clId="{9041F567-5BC2-44EA-B550-D47CE5D0244E}" dt="2021-09-23T13:31:36.906" v="66" actId="20577"/>
          <ac:spMkLst>
            <pc:docMk/>
            <pc:sldMk cId="3089399495" sldId="283"/>
            <ac:spMk id="6" creationId="{8FAA3E5F-AC40-4BD6-87AC-1007B6E82E66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5" creationId="{3F088236-D655-4F88-B238-E16762358025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7" creationId="{3DAC0C92-199E-475C-9390-119A9B027276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9" creationId="{C4CFB339-0ED8-4FE2-9EF1-6D1375B8499B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1" creationId="{31896C80-2069-4431-9C19-83B913734490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3" creationId="{BF120A21-0841-4823-B0C4-28AEBCEF9B78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5" creationId="{DBB05BAE-BBD3-4289-899F-A6851503C6B0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7" creationId="{9874D11C-36F5-4BBE-A490-019A54E953B0}"/>
          </ac:spMkLst>
        </pc:spChg>
        <pc:picChg chg="del">
          <ac:chgData name="MCLEAN Andrew" userId="53eb7057-3b6c-42b5-a1b3-a500ed6d1b73" providerId="ADAL" clId="{9041F567-5BC2-44EA-B550-D47CE5D0244E}" dt="2021-09-23T13:26:07.672" v="30" actId="478"/>
          <ac:picMkLst>
            <pc:docMk/>
            <pc:sldMk cId="3089399495" sldId="283"/>
            <ac:picMk id="4" creationId="{A64595E1-F783-4D2D-909E-6F8DEF88E7A3}"/>
          </ac:picMkLst>
        </pc:picChg>
        <pc:picChg chg="add mod ord">
          <ac:chgData name="MCLEAN Andrew" userId="53eb7057-3b6c-42b5-a1b3-a500ed6d1b73" providerId="ADAL" clId="{9041F567-5BC2-44EA-B550-D47CE5D0244E}" dt="2021-09-23T13:27:54.227" v="34" actId="26606"/>
          <ac:picMkLst>
            <pc:docMk/>
            <pc:sldMk cId="3089399495" sldId="283"/>
            <ac:picMk id="5" creationId="{004B37A0-A86F-40C4-80E7-64A6C6E2C128}"/>
          </ac:picMkLst>
        </pc:picChg>
        <pc:cxnChg chg="add">
          <ac:chgData name="MCLEAN Andrew" userId="53eb7057-3b6c-42b5-a1b3-a500ed6d1b73" providerId="ADAL" clId="{9041F567-5BC2-44EA-B550-D47CE5D0244E}" dt="2021-09-23T13:27:54.227" v="34" actId="26606"/>
          <ac:cxnSpMkLst>
            <pc:docMk/>
            <pc:sldMk cId="3089399495" sldId="283"/>
            <ac:cxnSpMk id="11" creationId="{64FA5DFF-7FE6-4855-84E6-DFA78EE978BD}"/>
          </ac:cxnSpMkLst>
        </pc:cxnChg>
        <pc:cxnChg chg="add">
          <ac:chgData name="MCLEAN Andrew" userId="53eb7057-3b6c-42b5-a1b3-a500ed6d1b73" providerId="ADAL" clId="{9041F567-5BC2-44EA-B550-D47CE5D0244E}" dt="2021-09-23T13:27:54.227" v="34" actId="26606"/>
          <ac:cxnSpMkLst>
            <pc:docMk/>
            <pc:sldMk cId="3089399495" sldId="283"/>
            <ac:cxnSpMk id="13" creationId="{2AFD8CBA-54A3-4363-991B-B9C631BBFA74}"/>
          </ac:cxnSpMkLst>
        </pc:cxnChg>
      </pc:sldChg>
      <pc:sldChg chg="del">
        <pc:chgData name="MCLEAN Andrew" userId="53eb7057-3b6c-42b5-a1b3-a500ed6d1b73" providerId="ADAL" clId="{9041F567-5BC2-44EA-B550-D47CE5D0244E}" dt="2021-09-23T13:32:47.857" v="69" actId="47"/>
        <pc:sldMkLst>
          <pc:docMk/>
          <pc:sldMk cId="3177233107" sldId="284"/>
        </pc:sldMkLst>
      </pc:sldChg>
      <pc:sldChg chg="modSp mod">
        <pc:chgData name="MCLEAN Andrew" userId="53eb7057-3b6c-42b5-a1b3-a500ed6d1b73" providerId="ADAL" clId="{9041F567-5BC2-44EA-B550-D47CE5D0244E}" dt="2021-09-23T13:33:37.287" v="107" actId="20577"/>
        <pc:sldMkLst>
          <pc:docMk/>
          <pc:sldMk cId="457858153" sldId="285"/>
        </pc:sldMkLst>
        <pc:spChg chg="mod">
          <ac:chgData name="MCLEAN Andrew" userId="53eb7057-3b6c-42b5-a1b3-a500ed6d1b73" providerId="ADAL" clId="{9041F567-5BC2-44EA-B550-D47CE5D0244E}" dt="2021-09-23T13:33:37.287" v="107" actId="20577"/>
          <ac:spMkLst>
            <pc:docMk/>
            <pc:sldMk cId="457858153" sldId="285"/>
            <ac:spMk id="3" creationId="{C8290B68-1810-42B4-A767-127981EADCEC}"/>
          </ac:spMkLst>
        </pc:spChg>
      </pc:sldChg>
      <pc:sldChg chg="ord">
        <pc:chgData name="MCLEAN Andrew" userId="53eb7057-3b6c-42b5-a1b3-a500ed6d1b73" providerId="ADAL" clId="{9041F567-5BC2-44EA-B550-D47CE5D0244E}" dt="2021-09-23T13:32:01.676" v="68"/>
        <pc:sldMkLst>
          <pc:docMk/>
          <pc:sldMk cId="4064535349" sldId="287"/>
        </pc:sldMkLst>
      </pc:sldChg>
      <pc:sldChg chg="modSp mod">
        <pc:chgData name="MCLEAN Andrew" userId="53eb7057-3b6c-42b5-a1b3-a500ed6d1b73" providerId="ADAL" clId="{9041F567-5BC2-44EA-B550-D47CE5D0244E}" dt="2021-09-23T13:33:07.640" v="102" actId="14100"/>
        <pc:sldMkLst>
          <pc:docMk/>
          <pc:sldMk cId="2758534087" sldId="289"/>
        </pc:sldMkLst>
        <pc:spChg chg="mod">
          <ac:chgData name="MCLEAN Andrew" userId="53eb7057-3b6c-42b5-a1b3-a500ed6d1b73" providerId="ADAL" clId="{9041F567-5BC2-44EA-B550-D47CE5D0244E}" dt="2021-09-23T13:33:07.640" v="102" actId="14100"/>
          <ac:spMkLst>
            <pc:docMk/>
            <pc:sldMk cId="2758534087" sldId="289"/>
            <ac:spMk id="2" creationId="{F29DD455-E6E2-437E-99D2-5279CE2535F6}"/>
          </ac:spMkLst>
        </pc:spChg>
      </pc:sldChg>
      <pc:sldChg chg="delSp modSp add mod">
        <pc:chgData name="MCLEAN Andrew" userId="53eb7057-3b6c-42b5-a1b3-a500ed6d1b73" providerId="ADAL" clId="{9041F567-5BC2-44EA-B550-D47CE5D0244E}" dt="2021-09-23T13:30:19.022" v="44" actId="20577"/>
        <pc:sldMkLst>
          <pc:docMk/>
          <pc:sldMk cId="2815963577" sldId="290"/>
        </pc:sldMkLst>
        <pc:spChg chg="mod">
          <ac:chgData name="MCLEAN Andrew" userId="53eb7057-3b6c-42b5-a1b3-a500ed6d1b73" providerId="ADAL" clId="{9041F567-5BC2-44EA-B550-D47CE5D0244E}" dt="2021-09-23T13:30:19.022" v="44" actId="20577"/>
          <ac:spMkLst>
            <pc:docMk/>
            <pc:sldMk cId="2815963577" sldId="290"/>
            <ac:spMk id="6" creationId="{8FAA3E5F-AC40-4BD6-87AC-1007B6E82E66}"/>
          </ac:spMkLst>
        </pc:spChg>
        <pc:picChg chg="del">
          <ac:chgData name="MCLEAN Andrew" userId="53eb7057-3b6c-42b5-a1b3-a500ed6d1b73" providerId="ADAL" clId="{9041F567-5BC2-44EA-B550-D47CE5D0244E}" dt="2021-09-23T13:30:14.753" v="43" actId="478"/>
          <ac:picMkLst>
            <pc:docMk/>
            <pc:sldMk cId="2815963577" sldId="290"/>
            <ac:picMk id="5" creationId="{92B7BB61-C3AD-429D-B881-8D72115C19EA}"/>
          </ac:picMkLst>
        </pc:picChg>
      </pc:sldChg>
    </pc:docChg>
  </pc:docChgLst>
  <pc:docChgLst>
    <pc:chgData name="Bonan Zhao" userId="bb4f1188-8dfa-4229-8377-9039dc10bfbc" providerId="ADAL" clId="{7DBB2F8D-5DBD-D248-8A98-31C13E523302}"/>
    <pc:docChg chg="undo custSel modSld">
      <pc:chgData name="Bonan Zhao" userId="bb4f1188-8dfa-4229-8377-9039dc10bfbc" providerId="ADAL" clId="{7DBB2F8D-5DBD-D248-8A98-31C13E523302}" dt="2023-01-13T14:48:10.527" v="129" actId="20577"/>
      <pc:docMkLst>
        <pc:docMk/>
      </pc:docMkLst>
      <pc:sldChg chg="modSp mod">
        <pc:chgData name="Bonan Zhao" userId="bb4f1188-8dfa-4229-8377-9039dc10bfbc" providerId="ADAL" clId="{7DBB2F8D-5DBD-D248-8A98-31C13E523302}" dt="2023-01-13T14:30:52.237" v="13" actId="20577"/>
        <pc:sldMkLst>
          <pc:docMk/>
          <pc:sldMk cId="40268896" sldId="256"/>
        </pc:sldMkLst>
        <pc:spChg chg="mod">
          <ac:chgData name="Bonan Zhao" userId="bb4f1188-8dfa-4229-8377-9039dc10bfbc" providerId="ADAL" clId="{7DBB2F8D-5DBD-D248-8A98-31C13E523302}" dt="2023-01-13T14:30:52.237" v="13" actId="20577"/>
          <ac:spMkLst>
            <pc:docMk/>
            <pc:sldMk cId="40268896" sldId="256"/>
            <ac:spMk id="3" creationId="{A147CFE1-23CE-4143-BEB0-F68D1E066687}"/>
          </ac:spMkLst>
        </pc:spChg>
      </pc:sldChg>
      <pc:sldChg chg="addSp delSp modSp mod modAnim">
        <pc:chgData name="Bonan Zhao" userId="bb4f1188-8dfa-4229-8377-9039dc10bfbc" providerId="ADAL" clId="{7DBB2F8D-5DBD-D248-8A98-31C13E523302}" dt="2023-01-13T14:35:34.136" v="100"/>
        <pc:sldMkLst>
          <pc:docMk/>
          <pc:sldMk cId="2577635408" sldId="257"/>
        </pc:sldMkLst>
        <pc:spChg chg="add mod">
          <ac:chgData name="Bonan Zhao" userId="bb4f1188-8dfa-4229-8377-9039dc10bfbc" providerId="ADAL" clId="{7DBB2F8D-5DBD-D248-8A98-31C13E523302}" dt="2023-01-13T14:34:44.758" v="93" actId="1076"/>
          <ac:spMkLst>
            <pc:docMk/>
            <pc:sldMk cId="2577635408" sldId="257"/>
            <ac:spMk id="3" creationId="{29EAB309-7A59-721D-299F-9B9056ED5739}"/>
          </ac:spMkLst>
        </pc:spChg>
        <pc:spChg chg="mod">
          <ac:chgData name="Bonan Zhao" userId="bb4f1188-8dfa-4229-8377-9039dc10bfbc" providerId="ADAL" clId="{7DBB2F8D-5DBD-D248-8A98-31C13E523302}" dt="2023-01-13T14:34:05.392" v="85" actId="790"/>
          <ac:spMkLst>
            <pc:docMk/>
            <pc:sldMk cId="2577635408" sldId="257"/>
            <ac:spMk id="6" creationId="{8FAA3E5F-AC40-4BD6-87AC-1007B6E82E66}"/>
          </ac:spMkLst>
        </pc:spChg>
        <pc:picChg chg="del mod">
          <ac:chgData name="Bonan Zhao" userId="bb4f1188-8dfa-4229-8377-9039dc10bfbc" providerId="ADAL" clId="{7DBB2F8D-5DBD-D248-8A98-31C13E523302}" dt="2023-01-13T14:31:21.061" v="40" actId="478"/>
          <ac:picMkLst>
            <pc:docMk/>
            <pc:sldMk cId="2577635408" sldId="257"/>
            <ac:picMk id="5" creationId="{92B7BB61-C3AD-429D-B881-8D72115C19EA}"/>
          </ac:picMkLst>
        </pc:picChg>
        <pc:picChg chg="mod">
          <ac:chgData name="Bonan Zhao" userId="bb4f1188-8dfa-4229-8377-9039dc10bfbc" providerId="ADAL" clId="{7DBB2F8D-5DBD-D248-8A98-31C13E523302}" dt="2023-01-13T14:34:38.354" v="91" actId="1076"/>
          <ac:picMkLst>
            <pc:docMk/>
            <pc:sldMk cId="2577635408" sldId="257"/>
            <ac:picMk id="7" creationId="{A4AA2B25-8BE2-4C59-8F08-2D2E6D9673A9}"/>
          </ac:picMkLst>
        </pc:picChg>
      </pc:sldChg>
      <pc:sldChg chg="modSp mod">
        <pc:chgData name="Bonan Zhao" userId="bb4f1188-8dfa-4229-8377-9039dc10bfbc" providerId="ADAL" clId="{7DBB2F8D-5DBD-D248-8A98-31C13E523302}" dt="2023-01-13T14:35:50.926" v="104" actId="20577"/>
        <pc:sldMkLst>
          <pc:docMk/>
          <pc:sldMk cId="469010280" sldId="258"/>
        </pc:sldMkLst>
        <pc:spChg chg="mod">
          <ac:chgData name="Bonan Zhao" userId="bb4f1188-8dfa-4229-8377-9039dc10bfbc" providerId="ADAL" clId="{7DBB2F8D-5DBD-D248-8A98-31C13E523302}" dt="2023-01-13T14:35:50.926" v="104" actId="20577"/>
          <ac:spMkLst>
            <pc:docMk/>
            <pc:sldMk cId="469010280" sldId="258"/>
            <ac:spMk id="3" creationId="{C8290B68-1810-42B4-A767-127981EADCEC}"/>
          </ac:spMkLst>
        </pc:spChg>
      </pc:sldChg>
      <pc:sldChg chg="modSp mod">
        <pc:chgData name="Bonan Zhao" userId="bb4f1188-8dfa-4229-8377-9039dc10bfbc" providerId="ADAL" clId="{7DBB2F8D-5DBD-D248-8A98-31C13E523302}" dt="2023-01-13T14:35:14.117" v="98" actId="15"/>
        <pc:sldMkLst>
          <pc:docMk/>
          <pc:sldMk cId="3089399495" sldId="283"/>
        </pc:sldMkLst>
        <pc:spChg chg="mod">
          <ac:chgData name="Bonan Zhao" userId="bb4f1188-8dfa-4229-8377-9039dc10bfbc" providerId="ADAL" clId="{7DBB2F8D-5DBD-D248-8A98-31C13E523302}" dt="2023-01-13T14:35:14.117" v="98" actId="15"/>
          <ac:spMkLst>
            <pc:docMk/>
            <pc:sldMk cId="3089399495" sldId="283"/>
            <ac:spMk id="6" creationId="{8FAA3E5F-AC40-4BD6-87AC-1007B6E82E66}"/>
          </ac:spMkLst>
        </pc:spChg>
      </pc:sldChg>
      <pc:sldChg chg="modSp mod">
        <pc:chgData name="Bonan Zhao" userId="bb4f1188-8dfa-4229-8377-9039dc10bfbc" providerId="ADAL" clId="{7DBB2F8D-5DBD-D248-8A98-31C13E523302}" dt="2023-01-13T14:42:41.821" v="111" actId="20577"/>
        <pc:sldMkLst>
          <pc:docMk/>
          <pc:sldMk cId="1227798443" sldId="299"/>
        </pc:sldMkLst>
        <pc:spChg chg="mod">
          <ac:chgData name="Bonan Zhao" userId="bb4f1188-8dfa-4229-8377-9039dc10bfbc" providerId="ADAL" clId="{7DBB2F8D-5DBD-D248-8A98-31C13E523302}" dt="2023-01-13T14:42:41.821" v="111" actId="20577"/>
          <ac:spMkLst>
            <pc:docMk/>
            <pc:sldMk cId="1227798443" sldId="299"/>
            <ac:spMk id="3" creationId="{C8290B68-1810-42B4-A767-127981EADCEC}"/>
          </ac:spMkLst>
        </pc:spChg>
      </pc:sldChg>
      <pc:sldChg chg="modSp mod">
        <pc:chgData name="Bonan Zhao" userId="bb4f1188-8dfa-4229-8377-9039dc10bfbc" providerId="ADAL" clId="{7DBB2F8D-5DBD-D248-8A98-31C13E523302}" dt="2023-01-13T14:46:31.619" v="125" actId="1036"/>
        <pc:sldMkLst>
          <pc:docMk/>
          <pc:sldMk cId="797867774" sldId="301"/>
        </pc:sldMkLst>
        <pc:spChg chg="mod">
          <ac:chgData name="Bonan Zhao" userId="bb4f1188-8dfa-4229-8377-9039dc10bfbc" providerId="ADAL" clId="{7DBB2F8D-5DBD-D248-8A98-31C13E523302}" dt="2023-01-13T14:46:31.619" v="125" actId="1036"/>
          <ac:spMkLst>
            <pc:docMk/>
            <pc:sldMk cId="797867774" sldId="301"/>
            <ac:spMk id="3" creationId="{C8290B68-1810-42B4-A767-127981EADCEC}"/>
          </ac:spMkLst>
        </pc:spChg>
        <pc:spChg chg="mod">
          <ac:chgData name="Bonan Zhao" userId="bb4f1188-8dfa-4229-8377-9039dc10bfbc" providerId="ADAL" clId="{7DBB2F8D-5DBD-D248-8A98-31C13E523302}" dt="2023-01-13T14:46:28.804" v="123" actId="1036"/>
          <ac:spMkLst>
            <pc:docMk/>
            <pc:sldMk cId="797867774" sldId="301"/>
            <ac:spMk id="7" creationId="{297DD99A-C213-4711-AC7D-820C923D5C44}"/>
          </ac:spMkLst>
        </pc:spChg>
      </pc:sldChg>
      <pc:sldChg chg="modSp mod">
        <pc:chgData name="Bonan Zhao" userId="bb4f1188-8dfa-4229-8377-9039dc10bfbc" providerId="ADAL" clId="{7DBB2F8D-5DBD-D248-8A98-31C13E523302}" dt="2023-01-13T14:43:54.507" v="117" actId="20577"/>
        <pc:sldMkLst>
          <pc:docMk/>
          <pc:sldMk cId="724934014" sldId="302"/>
        </pc:sldMkLst>
        <pc:spChg chg="mod">
          <ac:chgData name="Bonan Zhao" userId="bb4f1188-8dfa-4229-8377-9039dc10bfbc" providerId="ADAL" clId="{7DBB2F8D-5DBD-D248-8A98-31C13E523302}" dt="2023-01-13T14:43:54.507" v="117" actId="20577"/>
          <ac:spMkLst>
            <pc:docMk/>
            <pc:sldMk cId="724934014" sldId="302"/>
            <ac:spMk id="3" creationId="{C8290B68-1810-42B4-A767-127981EADCEC}"/>
          </ac:spMkLst>
        </pc:spChg>
      </pc:sldChg>
      <pc:sldChg chg="modSp mod">
        <pc:chgData name="Bonan Zhao" userId="bb4f1188-8dfa-4229-8377-9039dc10bfbc" providerId="ADAL" clId="{7DBB2F8D-5DBD-D248-8A98-31C13E523302}" dt="2023-01-13T14:40:11.503" v="107" actId="20578"/>
        <pc:sldMkLst>
          <pc:docMk/>
          <pc:sldMk cId="2983115345" sldId="304"/>
        </pc:sldMkLst>
        <pc:spChg chg="mod">
          <ac:chgData name="Bonan Zhao" userId="bb4f1188-8dfa-4229-8377-9039dc10bfbc" providerId="ADAL" clId="{7DBB2F8D-5DBD-D248-8A98-31C13E523302}" dt="2023-01-13T14:36:03.190" v="105" actId="1076"/>
          <ac:spMkLst>
            <pc:docMk/>
            <pc:sldMk cId="2983115345" sldId="304"/>
            <ac:spMk id="3" creationId="{C8290B68-1810-42B4-A767-127981EADCEC}"/>
          </ac:spMkLst>
        </pc:spChg>
        <pc:spChg chg="mod">
          <ac:chgData name="Bonan Zhao" userId="bb4f1188-8dfa-4229-8377-9039dc10bfbc" providerId="ADAL" clId="{7DBB2F8D-5DBD-D248-8A98-31C13E523302}" dt="2023-01-13T14:40:11.503" v="107" actId="20578"/>
          <ac:spMkLst>
            <pc:docMk/>
            <pc:sldMk cId="2983115345" sldId="304"/>
            <ac:spMk id="7" creationId="{297DD99A-C213-4711-AC7D-820C923D5C44}"/>
          </ac:spMkLst>
        </pc:spChg>
      </pc:sldChg>
      <pc:sldChg chg="modSp mod">
        <pc:chgData name="Bonan Zhao" userId="bb4f1188-8dfa-4229-8377-9039dc10bfbc" providerId="ADAL" clId="{7DBB2F8D-5DBD-D248-8A98-31C13E523302}" dt="2023-01-13T14:41:26.246" v="109" actId="20577"/>
        <pc:sldMkLst>
          <pc:docMk/>
          <pc:sldMk cId="2447779413" sldId="306"/>
        </pc:sldMkLst>
        <pc:spChg chg="mod">
          <ac:chgData name="Bonan Zhao" userId="bb4f1188-8dfa-4229-8377-9039dc10bfbc" providerId="ADAL" clId="{7DBB2F8D-5DBD-D248-8A98-31C13E523302}" dt="2023-01-13T14:41:26.246" v="109" actId="20577"/>
          <ac:spMkLst>
            <pc:docMk/>
            <pc:sldMk cId="2447779413" sldId="306"/>
            <ac:spMk id="3" creationId="{C8290B68-1810-42B4-A767-127981EADCEC}"/>
          </ac:spMkLst>
        </pc:spChg>
      </pc:sldChg>
      <pc:sldChg chg="modSp mod">
        <pc:chgData name="Bonan Zhao" userId="bb4f1188-8dfa-4229-8377-9039dc10bfbc" providerId="ADAL" clId="{7DBB2F8D-5DBD-D248-8A98-31C13E523302}" dt="2023-01-13T14:45:12.206" v="120" actId="20577"/>
        <pc:sldMkLst>
          <pc:docMk/>
          <pc:sldMk cId="3820951367" sldId="307"/>
        </pc:sldMkLst>
        <pc:spChg chg="mod">
          <ac:chgData name="Bonan Zhao" userId="bb4f1188-8dfa-4229-8377-9039dc10bfbc" providerId="ADAL" clId="{7DBB2F8D-5DBD-D248-8A98-31C13E523302}" dt="2023-01-13T14:45:12.206" v="120" actId="20577"/>
          <ac:spMkLst>
            <pc:docMk/>
            <pc:sldMk cId="3820951367" sldId="307"/>
            <ac:spMk id="3" creationId="{C8290B68-1810-42B4-A767-127981EADCEC}"/>
          </ac:spMkLst>
        </pc:spChg>
      </pc:sldChg>
      <pc:sldChg chg="modSp mod">
        <pc:chgData name="Bonan Zhao" userId="bb4f1188-8dfa-4229-8377-9039dc10bfbc" providerId="ADAL" clId="{7DBB2F8D-5DBD-D248-8A98-31C13E523302}" dt="2023-01-13T14:47:04.859" v="126" actId="20577"/>
        <pc:sldMkLst>
          <pc:docMk/>
          <pc:sldMk cId="3257419859" sldId="313"/>
        </pc:sldMkLst>
        <pc:spChg chg="mod">
          <ac:chgData name="Bonan Zhao" userId="bb4f1188-8dfa-4229-8377-9039dc10bfbc" providerId="ADAL" clId="{7DBB2F8D-5DBD-D248-8A98-31C13E523302}" dt="2023-01-13T14:47:04.859" v="126" actId="20577"/>
          <ac:spMkLst>
            <pc:docMk/>
            <pc:sldMk cId="3257419859" sldId="313"/>
            <ac:spMk id="3" creationId="{C8290B68-1810-42B4-A767-127981EADCEC}"/>
          </ac:spMkLst>
        </pc:spChg>
      </pc:sldChg>
      <pc:sldChg chg="modSp mod">
        <pc:chgData name="Bonan Zhao" userId="bb4f1188-8dfa-4229-8377-9039dc10bfbc" providerId="ADAL" clId="{7DBB2F8D-5DBD-D248-8A98-31C13E523302}" dt="2023-01-13T14:48:10.527" v="129" actId="20577"/>
        <pc:sldMkLst>
          <pc:docMk/>
          <pc:sldMk cId="635313259" sldId="314"/>
        </pc:sldMkLst>
        <pc:spChg chg="mod">
          <ac:chgData name="Bonan Zhao" userId="bb4f1188-8dfa-4229-8377-9039dc10bfbc" providerId="ADAL" clId="{7DBB2F8D-5DBD-D248-8A98-31C13E523302}" dt="2023-01-13T14:48:10.527" v="129" actId="20577"/>
          <ac:spMkLst>
            <pc:docMk/>
            <pc:sldMk cId="635313259" sldId="314"/>
            <ac:spMk id="3" creationId="{C8290B68-1810-42B4-A767-127981EADCEC}"/>
          </ac:spMkLst>
        </pc:spChg>
      </pc:sldChg>
    </pc:docChg>
  </pc:docChgLst>
  <pc:docChgLst>
    <pc:chgData name="MCLEAN Andrew" userId="53eb7057-3b6c-42b5-a1b3-a500ed6d1b73" providerId="ADAL" clId="{0239FC29-54B7-4280-AFC0-D5A1BD2DACF8}"/>
    <pc:docChg chg="undo custSel addSld delSld modSld">
      <pc:chgData name="MCLEAN Andrew" userId="53eb7057-3b6c-42b5-a1b3-a500ed6d1b73" providerId="ADAL" clId="{0239FC29-54B7-4280-AFC0-D5A1BD2DACF8}" dt="2021-11-21T18:09:51.826" v="1503" actId="1076"/>
      <pc:docMkLst>
        <pc:docMk/>
      </pc:docMkLst>
      <pc:sldChg chg="modSp mod">
        <pc:chgData name="MCLEAN Andrew" userId="53eb7057-3b6c-42b5-a1b3-a500ed6d1b73" providerId="ADAL" clId="{0239FC29-54B7-4280-AFC0-D5A1BD2DACF8}" dt="2021-11-21T10:54:22.874" v="2" actId="14826"/>
        <pc:sldMkLst>
          <pc:docMk/>
          <pc:sldMk cId="40268896" sldId="256"/>
        </pc:sldMkLst>
        <pc:spChg chg="mod">
          <ac:chgData name="MCLEAN Andrew" userId="53eb7057-3b6c-42b5-a1b3-a500ed6d1b73" providerId="ADAL" clId="{0239FC29-54B7-4280-AFC0-D5A1BD2DACF8}" dt="2021-11-21T10:53:38.416" v="1" actId="27636"/>
          <ac:spMkLst>
            <pc:docMk/>
            <pc:sldMk cId="40268896" sldId="256"/>
            <ac:spMk id="2" creationId="{388B6D63-D41F-48B5-BEA8-1EA498A4D5DF}"/>
          </ac:spMkLst>
        </pc:spChg>
        <pc:picChg chg="mod">
          <ac:chgData name="MCLEAN Andrew" userId="53eb7057-3b6c-42b5-a1b3-a500ed6d1b73" providerId="ADAL" clId="{0239FC29-54B7-4280-AFC0-D5A1BD2DACF8}" dt="2021-11-21T10:54:22.874" v="2" actId="14826"/>
          <ac:picMkLst>
            <pc:docMk/>
            <pc:sldMk cId="40268896" sldId="256"/>
            <ac:picMk id="7" creationId="{13652E18-EADA-4806-860F-2D28DC07DD5C}"/>
          </ac:picMkLst>
        </pc:picChg>
      </pc:sldChg>
      <pc:sldChg chg="addSp delSp modSp mod">
        <pc:chgData name="MCLEAN Andrew" userId="53eb7057-3b6c-42b5-a1b3-a500ed6d1b73" providerId="ADAL" clId="{0239FC29-54B7-4280-AFC0-D5A1BD2DACF8}" dt="2021-11-21T11:27:23.280" v="849" actId="14100"/>
        <pc:sldMkLst>
          <pc:docMk/>
          <pc:sldMk cId="469010280" sldId="258"/>
        </pc:sldMkLst>
        <pc:spChg chg="mod">
          <ac:chgData name="MCLEAN Andrew" userId="53eb7057-3b6c-42b5-a1b3-a500ed6d1b73" providerId="ADAL" clId="{0239FC29-54B7-4280-AFC0-D5A1BD2DACF8}" dt="2021-11-21T11:00:57.190" v="193" actId="20577"/>
          <ac:spMkLst>
            <pc:docMk/>
            <pc:sldMk cId="469010280" sldId="258"/>
            <ac:spMk id="2" creationId="{F29DD455-E6E2-437E-99D2-5279CE2535F6}"/>
          </ac:spMkLst>
        </pc:spChg>
        <pc:spChg chg="mod">
          <ac:chgData name="MCLEAN Andrew" userId="53eb7057-3b6c-42b5-a1b3-a500ed6d1b73" providerId="ADAL" clId="{0239FC29-54B7-4280-AFC0-D5A1BD2DACF8}" dt="2021-11-21T11:20:06.501" v="756" actId="20577"/>
          <ac:spMkLst>
            <pc:docMk/>
            <pc:sldMk cId="469010280" sldId="258"/>
            <ac:spMk id="3" creationId="{C8290B68-1810-42B4-A767-127981EADCEC}"/>
          </ac:spMkLst>
        </pc:spChg>
        <pc:spChg chg="mod">
          <ac:chgData name="MCLEAN Andrew" userId="53eb7057-3b6c-42b5-a1b3-a500ed6d1b73" providerId="ADAL" clId="{0239FC29-54B7-4280-AFC0-D5A1BD2DACF8}" dt="2021-11-21T11:23:53.591" v="764"/>
          <ac:spMkLst>
            <pc:docMk/>
            <pc:sldMk cId="469010280" sldId="258"/>
            <ac:spMk id="7" creationId="{297DD99A-C213-4711-AC7D-820C923D5C44}"/>
          </ac:spMkLst>
        </pc:spChg>
        <pc:spChg chg="add del mod">
          <ac:chgData name="MCLEAN Andrew" userId="53eb7057-3b6c-42b5-a1b3-a500ed6d1b73" providerId="ADAL" clId="{0239FC29-54B7-4280-AFC0-D5A1BD2DACF8}" dt="2021-11-21T11:23:29.410" v="757" actId="478"/>
          <ac:spMkLst>
            <pc:docMk/>
            <pc:sldMk cId="469010280" sldId="258"/>
            <ac:spMk id="12" creationId="{AA6698E1-84D7-47EE-98EE-16375CC0FE18}"/>
          </ac:spMkLst>
        </pc:spChg>
        <pc:spChg chg="add del mod">
          <ac:chgData name="MCLEAN Andrew" userId="53eb7057-3b6c-42b5-a1b3-a500ed6d1b73" providerId="ADAL" clId="{0239FC29-54B7-4280-AFC0-D5A1BD2DACF8}" dt="2021-11-21T11:23:29.410" v="757" actId="478"/>
          <ac:spMkLst>
            <pc:docMk/>
            <pc:sldMk cId="469010280" sldId="258"/>
            <ac:spMk id="13" creationId="{F6214061-DF42-49EC-A4C0-9C87A65F892B}"/>
          </ac:spMkLst>
        </pc:spChg>
        <pc:spChg chg="add del mod">
          <ac:chgData name="MCLEAN Andrew" userId="53eb7057-3b6c-42b5-a1b3-a500ed6d1b73" providerId="ADAL" clId="{0239FC29-54B7-4280-AFC0-D5A1BD2DACF8}" dt="2021-11-21T11:23:29.410" v="757" actId="478"/>
          <ac:spMkLst>
            <pc:docMk/>
            <pc:sldMk cId="469010280" sldId="258"/>
            <ac:spMk id="14" creationId="{34C11383-D391-487A-9AD0-0336CF108C69}"/>
          </ac:spMkLst>
        </pc:spChg>
        <pc:spChg chg="add mod">
          <ac:chgData name="MCLEAN Andrew" userId="53eb7057-3b6c-42b5-a1b3-a500ed6d1b73" providerId="ADAL" clId="{0239FC29-54B7-4280-AFC0-D5A1BD2DACF8}" dt="2021-11-21T11:27:23.280" v="849" actId="14100"/>
          <ac:spMkLst>
            <pc:docMk/>
            <pc:sldMk cId="469010280" sldId="258"/>
            <ac:spMk id="17" creationId="{ECC4CAB1-98AD-4970-889B-79C9E7A792A5}"/>
          </ac:spMkLst>
        </pc:spChg>
        <pc:picChg chg="add del mod">
          <ac:chgData name="MCLEAN Andrew" userId="53eb7057-3b6c-42b5-a1b3-a500ed6d1b73" providerId="ADAL" clId="{0239FC29-54B7-4280-AFC0-D5A1BD2DACF8}" dt="2021-11-21T11:23:29.410" v="757" actId="478"/>
          <ac:picMkLst>
            <pc:docMk/>
            <pc:sldMk cId="469010280" sldId="258"/>
            <ac:picMk id="5" creationId="{04843216-3794-460E-865F-464C3A490E4A}"/>
          </ac:picMkLst>
        </pc:picChg>
        <pc:picChg chg="del">
          <ac:chgData name="MCLEAN Andrew" userId="53eb7057-3b6c-42b5-a1b3-a500ed6d1b73" providerId="ADAL" clId="{0239FC29-54B7-4280-AFC0-D5A1BD2DACF8}" dt="2021-11-21T11:01:02.051" v="194" actId="478"/>
          <ac:picMkLst>
            <pc:docMk/>
            <pc:sldMk cId="469010280" sldId="258"/>
            <ac:picMk id="6" creationId="{6B175281-1C29-43D5-A0A6-7550FED68F65}"/>
          </ac:picMkLst>
        </pc:picChg>
        <pc:picChg chg="add del mod">
          <ac:chgData name="MCLEAN Andrew" userId="53eb7057-3b6c-42b5-a1b3-a500ed6d1b73" providerId="ADAL" clId="{0239FC29-54B7-4280-AFC0-D5A1BD2DACF8}" dt="2021-11-21T11:23:29.410" v="757" actId="478"/>
          <ac:picMkLst>
            <pc:docMk/>
            <pc:sldMk cId="469010280" sldId="258"/>
            <ac:picMk id="9" creationId="{194D6166-DAE6-4547-9052-F5F035A4D9F2}"/>
          </ac:picMkLst>
        </pc:picChg>
        <pc:picChg chg="add del mod">
          <ac:chgData name="MCLEAN Andrew" userId="53eb7057-3b6c-42b5-a1b3-a500ed6d1b73" providerId="ADAL" clId="{0239FC29-54B7-4280-AFC0-D5A1BD2DACF8}" dt="2021-11-21T11:23:29.410" v="757" actId="478"/>
          <ac:picMkLst>
            <pc:docMk/>
            <pc:sldMk cId="469010280" sldId="258"/>
            <ac:picMk id="11" creationId="{2A51AA3E-CD5B-417C-A482-8C1FCC8268B4}"/>
          </ac:picMkLst>
        </pc:picChg>
        <pc:picChg chg="add mod">
          <ac:chgData name="MCLEAN Andrew" userId="53eb7057-3b6c-42b5-a1b3-a500ed6d1b73" providerId="ADAL" clId="{0239FC29-54B7-4280-AFC0-D5A1BD2DACF8}" dt="2021-11-21T11:23:42.582" v="763" actId="1076"/>
          <ac:picMkLst>
            <pc:docMk/>
            <pc:sldMk cId="469010280" sldId="258"/>
            <ac:picMk id="16" creationId="{CCC28396-BC37-43C7-AD7B-B7AC290788C2}"/>
          </ac:picMkLst>
        </pc:picChg>
      </pc:sldChg>
      <pc:sldChg chg="addSp delSp modSp mod">
        <pc:chgData name="MCLEAN Andrew" userId="53eb7057-3b6c-42b5-a1b3-a500ed6d1b73" providerId="ADAL" clId="{0239FC29-54B7-4280-AFC0-D5A1BD2DACF8}" dt="2021-11-21T18:09:51.826" v="1503" actId="1076"/>
        <pc:sldMkLst>
          <pc:docMk/>
          <pc:sldMk cId="3927617895" sldId="281"/>
        </pc:sldMkLst>
        <pc:picChg chg="del">
          <ac:chgData name="MCLEAN Andrew" userId="53eb7057-3b6c-42b5-a1b3-a500ed6d1b73" providerId="ADAL" clId="{0239FC29-54B7-4280-AFC0-D5A1BD2DACF8}" dt="2021-11-21T11:46:54.543" v="1340" actId="478"/>
          <ac:picMkLst>
            <pc:docMk/>
            <pc:sldMk cId="3927617895" sldId="281"/>
            <ac:picMk id="4" creationId="{D5490FA0-837F-4962-8369-8D9CDEDFB303}"/>
          </ac:picMkLst>
        </pc:picChg>
        <pc:picChg chg="add mod">
          <ac:chgData name="MCLEAN Andrew" userId="53eb7057-3b6c-42b5-a1b3-a500ed6d1b73" providerId="ADAL" clId="{0239FC29-54B7-4280-AFC0-D5A1BD2DACF8}" dt="2021-11-21T18:09:51.826" v="1503" actId="1076"/>
          <ac:picMkLst>
            <pc:docMk/>
            <pc:sldMk cId="3927617895" sldId="281"/>
            <ac:picMk id="5" creationId="{932AC200-4135-4D3D-A30E-EE28CB20BFB7}"/>
          </ac:picMkLst>
        </pc:picChg>
      </pc:sldChg>
      <pc:sldChg chg="modSp mod">
        <pc:chgData name="MCLEAN Andrew" userId="53eb7057-3b6c-42b5-a1b3-a500ed6d1b73" providerId="ADAL" clId="{0239FC29-54B7-4280-AFC0-D5A1BD2DACF8}" dt="2021-11-21T10:59:38.372" v="170" actId="1076"/>
        <pc:sldMkLst>
          <pc:docMk/>
          <pc:sldMk cId="3089399495" sldId="283"/>
        </pc:sldMkLst>
        <pc:spChg chg="mod">
          <ac:chgData name="MCLEAN Andrew" userId="53eb7057-3b6c-42b5-a1b3-a500ed6d1b73" providerId="ADAL" clId="{0239FC29-54B7-4280-AFC0-D5A1BD2DACF8}" dt="2021-11-21T10:59:09.610" v="168" actId="207"/>
          <ac:spMkLst>
            <pc:docMk/>
            <pc:sldMk cId="3089399495" sldId="283"/>
            <ac:spMk id="6" creationId="{8FAA3E5F-AC40-4BD6-87AC-1007B6E82E66}"/>
          </ac:spMkLst>
        </pc:spChg>
        <pc:picChg chg="mod">
          <ac:chgData name="MCLEAN Andrew" userId="53eb7057-3b6c-42b5-a1b3-a500ed6d1b73" providerId="ADAL" clId="{0239FC29-54B7-4280-AFC0-D5A1BD2DACF8}" dt="2021-11-21T10:59:38.372" v="170" actId="1076"/>
          <ac:picMkLst>
            <pc:docMk/>
            <pc:sldMk cId="3089399495" sldId="283"/>
            <ac:picMk id="5" creationId="{004B37A0-A86F-40C4-80E7-64A6C6E2C128}"/>
          </ac:picMkLst>
        </pc:picChg>
      </pc:sldChg>
      <pc:sldChg chg="add del">
        <pc:chgData name="MCLEAN Andrew" userId="53eb7057-3b6c-42b5-a1b3-a500ed6d1b73" providerId="ADAL" clId="{0239FC29-54B7-4280-AFC0-D5A1BD2DACF8}" dt="2021-11-21T11:46:34.779" v="1339" actId="47"/>
        <pc:sldMkLst>
          <pc:docMk/>
          <pc:sldMk cId="457858153" sldId="285"/>
        </pc:sldMkLst>
      </pc:sldChg>
      <pc:sldChg chg="add del">
        <pc:chgData name="MCLEAN Andrew" userId="53eb7057-3b6c-42b5-a1b3-a500ed6d1b73" providerId="ADAL" clId="{0239FC29-54B7-4280-AFC0-D5A1BD2DACF8}" dt="2021-11-21T11:46:34.779" v="1339" actId="47"/>
        <pc:sldMkLst>
          <pc:docMk/>
          <pc:sldMk cId="4064535349" sldId="287"/>
        </pc:sldMkLst>
      </pc:sldChg>
      <pc:sldChg chg="add del">
        <pc:chgData name="MCLEAN Andrew" userId="53eb7057-3b6c-42b5-a1b3-a500ed6d1b73" providerId="ADAL" clId="{0239FC29-54B7-4280-AFC0-D5A1BD2DACF8}" dt="2021-11-21T11:46:34.779" v="1339" actId="47"/>
        <pc:sldMkLst>
          <pc:docMk/>
          <pc:sldMk cId="3684119766" sldId="288"/>
        </pc:sldMkLst>
      </pc:sldChg>
      <pc:sldChg chg="add del">
        <pc:chgData name="MCLEAN Andrew" userId="53eb7057-3b6c-42b5-a1b3-a500ed6d1b73" providerId="ADAL" clId="{0239FC29-54B7-4280-AFC0-D5A1BD2DACF8}" dt="2021-11-21T11:46:34.779" v="1339" actId="47"/>
        <pc:sldMkLst>
          <pc:docMk/>
          <pc:sldMk cId="2758534087" sldId="289"/>
        </pc:sldMkLst>
      </pc:sldChg>
      <pc:sldChg chg="del">
        <pc:chgData name="MCLEAN Andrew" userId="53eb7057-3b6c-42b5-a1b3-a500ed6d1b73" providerId="ADAL" clId="{0239FC29-54B7-4280-AFC0-D5A1BD2DACF8}" dt="2021-11-21T10:56:35.008" v="3" actId="2696"/>
        <pc:sldMkLst>
          <pc:docMk/>
          <pc:sldMk cId="2815963577" sldId="290"/>
        </pc:sldMkLst>
      </pc:sldChg>
      <pc:sldChg chg="add del">
        <pc:chgData name="MCLEAN Andrew" userId="53eb7057-3b6c-42b5-a1b3-a500ed6d1b73" providerId="ADAL" clId="{0239FC29-54B7-4280-AFC0-D5A1BD2DACF8}" dt="2021-11-21T11:46:34.779" v="1339" actId="47"/>
        <pc:sldMkLst>
          <pc:docMk/>
          <pc:sldMk cId="3593407456" sldId="292"/>
        </pc:sldMkLst>
      </pc:sldChg>
      <pc:sldChg chg="addSp delSp modSp add mod">
        <pc:chgData name="MCLEAN Andrew" userId="53eb7057-3b6c-42b5-a1b3-a500ed6d1b73" providerId="ADAL" clId="{0239FC29-54B7-4280-AFC0-D5A1BD2DACF8}" dt="2021-11-21T11:58:35.964" v="1343" actId="207"/>
        <pc:sldMkLst>
          <pc:docMk/>
          <pc:sldMk cId="2073255645" sldId="293"/>
        </pc:sldMkLst>
        <pc:spChg chg="mod">
          <ac:chgData name="MCLEAN Andrew" userId="53eb7057-3b6c-42b5-a1b3-a500ed6d1b73" providerId="ADAL" clId="{0239FC29-54B7-4280-AFC0-D5A1BD2DACF8}" dt="2021-11-21T11:14:34.179" v="521" actId="5793"/>
          <ac:spMkLst>
            <pc:docMk/>
            <pc:sldMk cId="2073255645" sldId="293"/>
            <ac:spMk id="3" creationId="{C8290B68-1810-42B4-A767-127981EADCEC}"/>
          </ac:spMkLst>
        </pc:spChg>
        <pc:spChg chg="del mod">
          <ac:chgData name="MCLEAN Andrew" userId="53eb7057-3b6c-42b5-a1b3-a500ed6d1b73" providerId="ADAL" clId="{0239FC29-54B7-4280-AFC0-D5A1BD2DACF8}" dt="2021-11-21T11:14:35.729" v="523"/>
          <ac:spMkLst>
            <pc:docMk/>
            <pc:sldMk cId="2073255645" sldId="293"/>
            <ac:spMk id="7" creationId="{297DD99A-C213-4711-AC7D-820C923D5C44}"/>
          </ac:spMkLst>
        </pc:spChg>
        <pc:spChg chg="del">
          <ac:chgData name="MCLEAN Andrew" userId="53eb7057-3b6c-42b5-a1b3-a500ed6d1b73" providerId="ADAL" clId="{0239FC29-54B7-4280-AFC0-D5A1BD2DACF8}" dt="2021-11-21T11:28:34.355" v="854" actId="478"/>
          <ac:spMkLst>
            <pc:docMk/>
            <pc:sldMk cId="2073255645" sldId="293"/>
            <ac:spMk id="12" creationId="{AA6698E1-84D7-47EE-98EE-16375CC0FE18}"/>
          </ac:spMkLst>
        </pc:spChg>
        <pc:spChg chg="del">
          <ac:chgData name="MCLEAN Andrew" userId="53eb7057-3b6c-42b5-a1b3-a500ed6d1b73" providerId="ADAL" clId="{0239FC29-54B7-4280-AFC0-D5A1BD2DACF8}" dt="2021-11-21T11:28:34.355" v="854" actId="478"/>
          <ac:spMkLst>
            <pc:docMk/>
            <pc:sldMk cId="2073255645" sldId="293"/>
            <ac:spMk id="13" creationId="{F6214061-DF42-49EC-A4C0-9C87A65F892B}"/>
          </ac:spMkLst>
        </pc:spChg>
        <pc:spChg chg="del">
          <ac:chgData name="MCLEAN Andrew" userId="53eb7057-3b6c-42b5-a1b3-a500ed6d1b73" providerId="ADAL" clId="{0239FC29-54B7-4280-AFC0-D5A1BD2DACF8}" dt="2021-11-21T11:28:34.355" v="854" actId="478"/>
          <ac:spMkLst>
            <pc:docMk/>
            <pc:sldMk cId="2073255645" sldId="293"/>
            <ac:spMk id="14" creationId="{34C11383-D391-487A-9AD0-0336CF108C69}"/>
          </ac:spMkLst>
        </pc:spChg>
        <pc:spChg chg="add mod">
          <ac:chgData name="MCLEAN Andrew" userId="53eb7057-3b6c-42b5-a1b3-a500ed6d1b73" providerId="ADAL" clId="{0239FC29-54B7-4280-AFC0-D5A1BD2DACF8}" dt="2021-11-21T11:30:11.166" v="957" actId="14100"/>
          <ac:spMkLst>
            <pc:docMk/>
            <pc:sldMk cId="2073255645" sldId="293"/>
            <ac:spMk id="15" creationId="{D7C2C443-0C5F-4F2C-91E7-364D241003BB}"/>
          </ac:spMkLst>
        </pc:spChg>
        <pc:spChg chg="add mod">
          <ac:chgData name="MCLEAN Andrew" userId="53eb7057-3b6c-42b5-a1b3-a500ed6d1b73" providerId="ADAL" clId="{0239FC29-54B7-4280-AFC0-D5A1BD2DACF8}" dt="2021-11-21T11:58:35.964" v="1343" actId="207"/>
          <ac:spMkLst>
            <pc:docMk/>
            <pc:sldMk cId="2073255645" sldId="293"/>
            <ac:spMk id="16" creationId="{7D90D509-F92B-491E-B4F6-C234FA0297EE}"/>
          </ac:spMkLst>
        </pc:spChg>
        <pc:picChg chg="del">
          <ac:chgData name="MCLEAN Andrew" userId="53eb7057-3b6c-42b5-a1b3-a500ed6d1b73" providerId="ADAL" clId="{0239FC29-54B7-4280-AFC0-D5A1BD2DACF8}" dt="2021-11-21T11:28:34.355" v="854" actId="478"/>
          <ac:picMkLst>
            <pc:docMk/>
            <pc:sldMk cId="2073255645" sldId="293"/>
            <ac:picMk id="5" creationId="{04843216-3794-460E-865F-464C3A490E4A}"/>
          </ac:picMkLst>
        </pc:picChg>
        <pc:picChg chg="add mod">
          <ac:chgData name="MCLEAN Andrew" userId="53eb7057-3b6c-42b5-a1b3-a500ed6d1b73" providerId="ADAL" clId="{0239FC29-54B7-4280-AFC0-D5A1BD2DACF8}" dt="2021-11-21T11:28:40.567" v="857" actId="1076"/>
          <ac:picMkLst>
            <pc:docMk/>
            <pc:sldMk cId="2073255645" sldId="293"/>
            <ac:picMk id="6" creationId="{29F4859D-5A3F-4D8E-AD1A-3C26448FEA81}"/>
          </ac:picMkLst>
        </pc:picChg>
        <pc:picChg chg="del">
          <ac:chgData name="MCLEAN Andrew" userId="53eb7057-3b6c-42b5-a1b3-a500ed6d1b73" providerId="ADAL" clId="{0239FC29-54B7-4280-AFC0-D5A1BD2DACF8}" dt="2021-11-21T11:28:34.355" v="854" actId="478"/>
          <ac:picMkLst>
            <pc:docMk/>
            <pc:sldMk cId="2073255645" sldId="293"/>
            <ac:picMk id="9" creationId="{194D6166-DAE6-4547-9052-F5F035A4D9F2}"/>
          </ac:picMkLst>
        </pc:picChg>
        <pc:picChg chg="del">
          <ac:chgData name="MCLEAN Andrew" userId="53eb7057-3b6c-42b5-a1b3-a500ed6d1b73" providerId="ADAL" clId="{0239FC29-54B7-4280-AFC0-D5A1BD2DACF8}" dt="2021-11-21T11:28:34.355" v="854" actId="478"/>
          <ac:picMkLst>
            <pc:docMk/>
            <pc:sldMk cId="2073255645" sldId="293"/>
            <ac:picMk id="11" creationId="{2A51AA3E-CD5B-417C-A482-8C1FCC8268B4}"/>
          </ac:picMkLst>
        </pc:picChg>
      </pc:sldChg>
      <pc:sldChg chg="addSp delSp modSp add del mod">
        <pc:chgData name="MCLEAN Andrew" userId="53eb7057-3b6c-42b5-a1b3-a500ed6d1b73" providerId="ADAL" clId="{0239FC29-54B7-4280-AFC0-D5A1BD2DACF8}" dt="2021-11-21T11:58:58.550" v="1346" actId="207"/>
        <pc:sldMkLst>
          <pc:docMk/>
          <pc:sldMk cId="2980511447" sldId="294"/>
        </pc:sldMkLst>
        <pc:spChg chg="mod">
          <ac:chgData name="MCLEAN Andrew" userId="53eb7057-3b6c-42b5-a1b3-a500ed6d1b73" providerId="ADAL" clId="{0239FC29-54B7-4280-AFC0-D5A1BD2DACF8}" dt="2021-11-21T11:43:46.562" v="1223" actId="20577"/>
          <ac:spMkLst>
            <pc:docMk/>
            <pc:sldMk cId="2980511447" sldId="294"/>
            <ac:spMk id="2" creationId="{F29DD455-E6E2-437E-99D2-5279CE2535F6}"/>
          </ac:spMkLst>
        </pc:spChg>
        <pc:spChg chg="mod">
          <ac:chgData name="MCLEAN Andrew" userId="53eb7057-3b6c-42b5-a1b3-a500ed6d1b73" providerId="ADAL" clId="{0239FC29-54B7-4280-AFC0-D5A1BD2DACF8}" dt="2021-11-21T11:45:59.767" v="1336"/>
          <ac:spMkLst>
            <pc:docMk/>
            <pc:sldMk cId="2980511447" sldId="294"/>
            <ac:spMk id="3" creationId="{C8290B68-1810-42B4-A767-127981EADCEC}"/>
          </ac:spMkLst>
        </pc:spChg>
        <pc:spChg chg="del">
          <ac:chgData name="MCLEAN Andrew" userId="53eb7057-3b6c-42b5-a1b3-a500ed6d1b73" providerId="ADAL" clId="{0239FC29-54B7-4280-AFC0-D5A1BD2DACF8}" dt="2021-11-21T11:44:11.562" v="1255" actId="478"/>
          <ac:spMkLst>
            <pc:docMk/>
            <pc:sldMk cId="2980511447" sldId="294"/>
            <ac:spMk id="12" creationId="{AA6698E1-84D7-47EE-98EE-16375CC0FE18}"/>
          </ac:spMkLst>
        </pc:spChg>
        <pc:spChg chg="del">
          <ac:chgData name="MCLEAN Andrew" userId="53eb7057-3b6c-42b5-a1b3-a500ed6d1b73" providerId="ADAL" clId="{0239FC29-54B7-4280-AFC0-D5A1BD2DACF8}" dt="2021-11-21T11:14:56.235" v="529" actId="478"/>
          <ac:spMkLst>
            <pc:docMk/>
            <pc:sldMk cId="2980511447" sldId="294"/>
            <ac:spMk id="13" creationId="{F6214061-DF42-49EC-A4C0-9C87A65F892B}"/>
          </ac:spMkLst>
        </pc:spChg>
        <pc:spChg chg="del">
          <ac:chgData name="MCLEAN Andrew" userId="53eb7057-3b6c-42b5-a1b3-a500ed6d1b73" providerId="ADAL" clId="{0239FC29-54B7-4280-AFC0-D5A1BD2DACF8}" dt="2021-11-21T11:14:57.627" v="531" actId="478"/>
          <ac:spMkLst>
            <pc:docMk/>
            <pc:sldMk cId="2980511447" sldId="294"/>
            <ac:spMk id="14" creationId="{34C11383-D391-487A-9AD0-0336CF108C69}"/>
          </ac:spMkLst>
        </pc:spChg>
        <pc:spChg chg="add mod">
          <ac:chgData name="MCLEAN Andrew" userId="53eb7057-3b6c-42b5-a1b3-a500ed6d1b73" providerId="ADAL" clId="{0239FC29-54B7-4280-AFC0-D5A1BD2DACF8}" dt="2021-11-21T11:58:58.550" v="1346" actId="207"/>
          <ac:spMkLst>
            <pc:docMk/>
            <pc:sldMk cId="2980511447" sldId="294"/>
            <ac:spMk id="15" creationId="{9504E4CE-9516-4F39-924E-BABD43FEFAF9}"/>
          </ac:spMkLst>
        </pc:spChg>
        <pc:picChg chg="del mod">
          <ac:chgData name="MCLEAN Andrew" userId="53eb7057-3b6c-42b5-a1b3-a500ed6d1b73" providerId="ADAL" clId="{0239FC29-54B7-4280-AFC0-D5A1BD2DACF8}" dt="2021-11-21T11:44:10.966" v="1254" actId="478"/>
          <ac:picMkLst>
            <pc:docMk/>
            <pc:sldMk cId="2980511447" sldId="294"/>
            <ac:picMk id="5" creationId="{04843216-3794-460E-865F-464C3A490E4A}"/>
          </ac:picMkLst>
        </pc:picChg>
        <pc:picChg chg="add mod">
          <ac:chgData name="MCLEAN Andrew" userId="53eb7057-3b6c-42b5-a1b3-a500ed6d1b73" providerId="ADAL" clId="{0239FC29-54B7-4280-AFC0-D5A1BD2DACF8}" dt="2021-11-21T11:45:18.378" v="1262" actId="1076"/>
          <ac:picMkLst>
            <pc:docMk/>
            <pc:sldMk cId="2980511447" sldId="294"/>
            <ac:picMk id="6" creationId="{31191D30-952E-4FF4-AC8A-B5FE984BDE7E}"/>
          </ac:picMkLst>
        </pc:picChg>
        <pc:picChg chg="del">
          <ac:chgData name="MCLEAN Andrew" userId="53eb7057-3b6c-42b5-a1b3-a500ed6d1b73" providerId="ADAL" clId="{0239FC29-54B7-4280-AFC0-D5A1BD2DACF8}" dt="2021-11-21T11:14:55.167" v="528" actId="478"/>
          <ac:picMkLst>
            <pc:docMk/>
            <pc:sldMk cId="2980511447" sldId="294"/>
            <ac:picMk id="9" creationId="{194D6166-DAE6-4547-9052-F5F035A4D9F2}"/>
          </ac:picMkLst>
        </pc:picChg>
        <pc:picChg chg="del">
          <ac:chgData name="MCLEAN Andrew" userId="53eb7057-3b6c-42b5-a1b3-a500ed6d1b73" providerId="ADAL" clId="{0239FC29-54B7-4280-AFC0-D5A1BD2DACF8}" dt="2021-11-21T11:14:56.806" v="530" actId="478"/>
          <ac:picMkLst>
            <pc:docMk/>
            <pc:sldMk cId="2980511447" sldId="294"/>
            <ac:picMk id="11" creationId="{2A51AA3E-CD5B-417C-A482-8C1FCC8268B4}"/>
          </ac:picMkLst>
        </pc:picChg>
      </pc:sldChg>
      <pc:sldChg chg="add del">
        <pc:chgData name="MCLEAN Andrew" userId="53eb7057-3b6c-42b5-a1b3-a500ed6d1b73" providerId="ADAL" clId="{0239FC29-54B7-4280-AFC0-D5A1BD2DACF8}" dt="2021-11-21T11:17:42.164" v="573" actId="2696"/>
        <pc:sldMkLst>
          <pc:docMk/>
          <pc:sldMk cId="3423867438" sldId="295"/>
        </pc:sldMkLst>
      </pc:sldChg>
      <pc:sldChg chg="modSp add mod">
        <pc:chgData name="MCLEAN Andrew" userId="53eb7057-3b6c-42b5-a1b3-a500ed6d1b73" providerId="ADAL" clId="{0239FC29-54B7-4280-AFC0-D5A1BD2DACF8}" dt="2021-11-21T11:24:51.160" v="805" actId="20577"/>
        <pc:sldMkLst>
          <pc:docMk/>
          <pc:sldMk cId="3443332091" sldId="296"/>
        </pc:sldMkLst>
        <pc:spChg chg="mod">
          <ac:chgData name="MCLEAN Andrew" userId="53eb7057-3b6c-42b5-a1b3-a500ed6d1b73" providerId="ADAL" clId="{0239FC29-54B7-4280-AFC0-D5A1BD2DACF8}" dt="2021-11-21T11:24:51.160" v="805" actId="20577"/>
          <ac:spMkLst>
            <pc:docMk/>
            <pc:sldMk cId="3443332091" sldId="296"/>
            <ac:spMk id="3" creationId="{C8290B68-1810-42B4-A767-127981EADCEC}"/>
          </ac:spMkLst>
        </pc:spChg>
      </pc:sldChg>
      <pc:sldChg chg="addSp delSp modSp add mod">
        <pc:chgData name="MCLEAN Andrew" userId="53eb7057-3b6c-42b5-a1b3-a500ed6d1b73" providerId="ADAL" clId="{0239FC29-54B7-4280-AFC0-D5A1BD2DACF8}" dt="2021-11-21T11:42:45.845" v="1165" actId="1076"/>
        <pc:sldMkLst>
          <pc:docMk/>
          <pc:sldMk cId="1272947666" sldId="297"/>
        </pc:sldMkLst>
        <pc:spChg chg="mod">
          <ac:chgData name="MCLEAN Andrew" userId="53eb7057-3b6c-42b5-a1b3-a500ed6d1b73" providerId="ADAL" clId="{0239FC29-54B7-4280-AFC0-D5A1BD2DACF8}" dt="2021-11-21T11:32:49.005" v="963" actId="20577"/>
          <ac:spMkLst>
            <pc:docMk/>
            <pc:sldMk cId="1272947666" sldId="297"/>
            <ac:spMk id="2" creationId="{F29DD455-E6E2-437E-99D2-5279CE2535F6}"/>
          </ac:spMkLst>
        </pc:spChg>
        <pc:spChg chg="mod">
          <ac:chgData name="MCLEAN Andrew" userId="53eb7057-3b6c-42b5-a1b3-a500ed6d1b73" providerId="ADAL" clId="{0239FC29-54B7-4280-AFC0-D5A1BD2DACF8}" dt="2021-11-21T11:34:32.318" v="1156" actId="20577"/>
          <ac:spMkLst>
            <pc:docMk/>
            <pc:sldMk cId="1272947666" sldId="297"/>
            <ac:spMk id="3" creationId="{C8290B68-1810-42B4-A767-127981EADCEC}"/>
          </ac:spMkLst>
        </pc:spChg>
        <pc:spChg chg="del">
          <ac:chgData name="MCLEAN Andrew" userId="53eb7057-3b6c-42b5-a1b3-a500ed6d1b73" providerId="ADAL" clId="{0239FC29-54B7-4280-AFC0-D5A1BD2DACF8}" dt="2021-11-21T11:42:29.231" v="1158" actId="478"/>
          <ac:spMkLst>
            <pc:docMk/>
            <pc:sldMk cId="1272947666" sldId="297"/>
            <ac:spMk id="15" creationId="{D7C2C443-0C5F-4F2C-91E7-364D241003BB}"/>
          </ac:spMkLst>
        </pc:spChg>
        <pc:picChg chg="add mod">
          <ac:chgData name="MCLEAN Andrew" userId="53eb7057-3b6c-42b5-a1b3-a500ed6d1b73" providerId="ADAL" clId="{0239FC29-54B7-4280-AFC0-D5A1BD2DACF8}" dt="2021-11-21T11:42:45.845" v="1165" actId="1076"/>
          <ac:picMkLst>
            <pc:docMk/>
            <pc:sldMk cId="1272947666" sldId="297"/>
            <ac:picMk id="5" creationId="{3CBC5CEA-2595-41F3-A525-C890EC0C3167}"/>
          </ac:picMkLst>
        </pc:picChg>
        <pc:picChg chg="del">
          <ac:chgData name="MCLEAN Andrew" userId="53eb7057-3b6c-42b5-a1b3-a500ed6d1b73" providerId="ADAL" clId="{0239FC29-54B7-4280-AFC0-D5A1BD2DACF8}" dt="2021-11-21T11:42:27.780" v="1157" actId="478"/>
          <ac:picMkLst>
            <pc:docMk/>
            <pc:sldMk cId="1272947666" sldId="297"/>
            <ac:picMk id="6" creationId="{29F4859D-5A3F-4D8E-AD1A-3C26448FEA81}"/>
          </ac:picMkLst>
        </pc:picChg>
        <pc:picChg chg="add mod">
          <ac:chgData name="MCLEAN Andrew" userId="53eb7057-3b6c-42b5-a1b3-a500ed6d1b73" providerId="ADAL" clId="{0239FC29-54B7-4280-AFC0-D5A1BD2DACF8}" dt="2021-11-21T11:42:39.877" v="1163" actId="571"/>
          <ac:picMkLst>
            <pc:docMk/>
            <pc:sldMk cId="1272947666" sldId="297"/>
            <ac:picMk id="8" creationId="{E8BAEB0A-5155-4793-BDCD-AF066B4D7D59}"/>
          </ac:picMkLst>
        </pc:picChg>
      </pc:sldChg>
      <pc:sldChg chg="delSp modSp add mod">
        <pc:chgData name="MCLEAN Andrew" userId="53eb7057-3b6c-42b5-a1b3-a500ed6d1b73" providerId="ADAL" clId="{0239FC29-54B7-4280-AFC0-D5A1BD2DACF8}" dt="2021-11-21T13:43:54.049" v="1497" actId="14100"/>
        <pc:sldMkLst>
          <pc:docMk/>
          <pc:sldMk cId="944214297" sldId="298"/>
        </pc:sldMkLst>
        <pc:spChg chg="mod">
          <ac:chgData name="MCLEAN Andrew" userId="53eb7057-3b6c-42b5-a1b3-a500ed6d1b73" providerId="ADAL" clId="{0239FC29-54B7-4280-AFC0-D5A1BD2DACF8}" dt="2021-11-21T13:43:12.327" v="1492" actId="20577"/>
          <ac:spMkLst>
            <pc:docMk/>
            <pc:sldMk cId="944214297" sldId="298"/>
            <ac:spMk id="3" creationId="{C8290B68-1810-42B4-A767-127981EADCEC}"/>
          </ac:spMkLst>
        </pc:spChg>
        <pc:spChg chg="del">
          <ac:chgData name="MCLEAN Andrew" userId="53eb7057-3b6c-42b5-a1b3-a500ed6d1b73" providerId="ADAL" clId="{0239FC29-54B7-4280-AFC0-D5A1BD2DACF8}" dt="2021-11-21T13:43:46.374" v="1495" actId="478"/>
          <ac:spMkLst>
            <pc:docMk/>
            <pc:sldMk cId="944214297" sldId="298"/>
            <ac:spMk id="15" creationId="{D7C2C443-0C5F-4F2C-91E7-364D241003BB}"/>
          </ac:spMkLst>
        </pc:spChg>
        <pc:spChg chg="mod">
          <ac:chgData name="MCLEAN Andrew" userId="53eb7057-3b6c-42b5-a1b3-a500ed6d1b73" providerId="ADAL" clId="{0239FC29-54B7-4280-AFC0-D5A1BD2DACF8}" dt="2021-11-21T13:43:54.049" v="1497" actId="14100"/>
          <ac:spMkLst>
            <pc:docMk/>
            <pc:sldMk cId="944214297" sldId="298"/>
            <ac:spMk id="16" creationId="{7D90D509-F92B-491E-B4F6-C234FA0297EE}"/>
          </ac:spMkLst>
        </pc:spChg>
        <pc:picChg chg="mod">
          <ac:chgData name="MCLEAN Andrew" userId="53eb7057-3b6c-42b5-a1b3-a500ed6d1b73" providerId="ADAL" clId="{0239FC29-54B7-4280-AFC0-D5A1BD2DACF8}" dt="2021-11-21T13:43:44.291" v="1494" actId="1076"/>
          <ac:picMkLst>
            <pc:docMk/>
            <pc:sldMk cId="944214297" sldId="298"/>
            <ac:picMk id="6" creationId="{29F4859D-5A3F-4D8E-AD1A-3C26448FEA81}"/>
          </ac:picMkLst>
        </pc:picChg>
      </pc:sldChg>
    </pc:docChg>
  </pc:docChgLst>
  <pc:docChgLst>
    <pc:chgData name="MCLEAN Andrew" userId="53eb7057-3b6c-42b5-a1b3-a500ed6d1b73" providerId="ADAL" clId="{CFECDAC6-4845-4DCA-B3C6-4305EDA4D1A1}"/>
    <pc:docChg chg="undo redo custSel addSld delSld modSld sldOrd">
      <pc:chgData name="MCLEAN Andrew" userId="53eb7057-3b6c-42b5-a1b3-a500ed6d1b73" providerId="ADAL" clId="{CFECDAC6-4845-4DCA-B3C6-4305EDA4D1A1}" dt="2022-02-06T20:52:49.349" v="7117" actId="20577"/>
      <pc:docMkLst>
        <pc:docMk/>
      </pc:docMkLst>
      <pc:sldChg chg="modSp mod">
        <pc:chgData name="MCLEAN Andrew" userId="53eb7057-3b6c-42b5-a1b3-a500ed6d1b73" providerId="ADAL" clId="{CFECDAC6-4845-4DCA-B3C6-4305EDA4D1A1}" dt="2022-02-05T16:03:09.087" v="2792" actId="14100"/>
        <pc:sldMkLst>
          <pc:docMk/>
          <pc:sldMk cId="40268896" sldId="256"/>
        </pc:sldMkLst>
        <pc:spChg chg="mod">
          <ac:chgData name="MCLEAN Andrew" userId="53eb7057-3b6c-42b5-a1b3-a500ed6d1b73" providerId="ADAL" clId="{CFECDAC6-4845-4DCA-B3C6-4305EDA4D1A1}" dt="2022-02-05T16:03:09.087" v="2792" actId="14100"/>
          <ac:spMkLst>
            <pc:docMk/>
            <pc:sldMk cId="40268896" sldId="256"/>
            <ac:spMk id="2" creationId="{388B6D63-D41F-48B5-BEA8-1EA498A4D5DF}"/>
          </ac:spMkLst>
        </pc:spChg>
      </pc:sldChg>
      <pc:sldChg chg="addSp delSp modSp mod">
        <pc:chgData name="MCLEAN Andrew" userId="53eb7057-3b6c-42b5-a1b3-a500ed6d1b73" providerId="ADAL" clId="{CFECDAC6-4845-4DCA-B3C6-4305EDA4D1A1}" dt="2022-02-05T17:28:05.541" v="3805" actId="21"/>
        <pc:sldMkLst>
          <pc:docMk/>
          <pc:sldMk cId="469010280" sldId="258"/>
        </pc:sldMkLst>
        <pc:spChg chg="mod">
          <ac:chgData name="MCLEAN Andrew" userId="53eb7057-3b6c-42b5-a1b3-a500ed6d1b73" providerId="ADAL" clId="{CFECDAC6-4845-4DCA-B3C6-4305EDA4D1A1}" dt="2022-02-05T14:41:21.831" v="149" actId="20577"/>
          <ac:spMkLst>
            <pc:docMk/>
            <pc:sldMk cId="469010280" sldId="258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7:28:05.541" v="3805" actId="21"/>
          <ac:spMkLst>
            <pc:docMk/>
            <pc:sldMk cId="469010280" sldId="258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5T14:42:25.301" v="171" actId="14100"/>
          <ac:spMkLst>
            <pc:docMk/>
            <pc:sldMk cId="469010280" sldId="258"/>
            <ac:spMk id="7" creationId="{297DD99A-C213-4711-AC7D-820C923D5C44}"/>
          </ac:spMkLst>
        </pc:spChg>
        <pc:spChg chg="del mod">
          <ac:chgData name="MCLEAN Andrew" userId="53eb7057-3b6c-42b5-a1b3-a500ed6d1b73" providerId="ADAL" clId="{CFECDAC6-4845-4DCA-B3C6-4305EDA4D1A1}" dt="2022-02-05T14:47:04.663" v="451"/>
          <ac:spMkLst>
            <pc:docMk/>
            <pc:sldMk cId="469010280" sldId="258"/>
            <ac:spMk id="17" creationId="{ECC4CAB1-98AD-4970-889B-79C9E7A792A5}"/>
          </ac:spMkLst>
        </pc:spChg>
        <pc:picChg chg="add mod">
          <ac:chgData name="MCLEAN Andrew" userId="53eb7057-3b6c-42b5-a1b3-a500ed6d1b73" providerId="ADAL" clId="{CFECDAC6-4845-4DCA-B3C6-4305EDA4D1A1}" dt="2022-02-05T14:47:00.262" v="448" actId="1076"/>
          <ac:picMkLst>
            <pc:docMk/>
            <pc:sldMk cId="469010280" sldId="258"/>
            <ac:picMk id="5" creationId="{DBBE2F41-C148-42A8-ADC6-D3D63A1DC09A}"/>
          </ac:picMkLst>
        </pc:picChg>
        <pc:picChg chg="del mod">
          <ac:chgData name="MCLEAN Andrew" userId="53eb7057-3b6c-42b5-a1b3-a500ed6d1b73" providerId="ADAL" clId="{CFECDAC6-4845-4DCA-B3C6-4305EDA4D1A1}" dt="2022-02-05T14:46:51.306" v="446" actId="478"/>
          <ac:picMkLst>
            <pc:docMk/>
            <pc:sldMk cId="469010280" sldId="258"/>
            <ac:picMk id="16" creationId="{CCC28396-BC37-43C7-AD7B-B7AC290788C2}"/>
          </ac:picMkLst>
        </pc:picChg>
      </pc:sldChg>
      <pc:sldChg chg="del">
        <pc:chgData name="MCLEAN Andrew" userId="53eb7057-3b6c-42b5-a1b3-a500ed6d1b73" providerId="ADAL" clId="{CFECDAC6-4845-4DCA-B3C6-4305EDA4D1A1}" dt="2022-02-05T18:39:09.806" v="5163" actId="47"/>
        <pc:sldMkLst>
          <pc:docMk/>
          <pc:sldMk cId="3927617895" sldId="281"/>
        </pc:sldMkLst>
      </pc:sldChg>
      <pc:sldChg chg="modSp mod">
        <pc:chgData name="MCLEAN Andrew" userId="53eb7057-3b6c-42b5-a1b3-a500ed6d1b73" providerId="ADAL" clId="{CFECDAC6-4845-4DCA-B3C6-4305EDA4D1A1}" dt="2022-02-06T20:52:49.349" v="7117" actId="20577"/>
        <pc:sldMkLst>
          <pc:docMk/>
          <pc:sldMk cId="3089399495" sldId="283"/>
        </pc:sldMkLst>
        <pc:spChg chg="mod">
          <ac:chgData name="MCLEAN Andrew" userId="53eb7057-3b6c-42b5-a1b3-a500ed6d1b73" providerId="ADAL" clId="{CFECDAC6-4845-4DCA-B3C6-4305EDA4D1A1}" dt="2022-02-06T20:52:49.349" v="7117" actId="20577"/>
          <ac:spMkLst>
            <pc:docMk/>
            <pc:sldMk cId="3089399495" sldId="283"/>
            <ac:spMk id="6" creationId="{8FAA3E5F-AC40-4BD6-87AC-1007B6E82E66}"/>
          </ac:spMkLst>
        </pc:spChg>
      </pc:sldChg>
      <pc:sldChg chg="del">
        <pc:chgData name="MCLEAN Andrew" userId="53eb7057-3b6c-42b5-a1b3-a500ed6d1b73" providerId="ADAL" clId="{CFECDAC6-4845-4DCA-B3C6-4305EDA4D1A1}" dt="2022-02-05T18:39:09.806" v="5163" actId="47"/>
        <pc:sldMkLst>
          <pc:docMk/>
          <pc:sldMk cId="2073255645" sldId="293"/>
        </pc:sldMkLst>
      </pc:sldChg>
      <pc:sldChg chg="del">
        <pc:chgData name="MCLEAN Andrew" userId="53eb7057-3b6c-42b5-a1b3-a500ed6d1b73" providerId="ADAL" clId="{CFECDAC6-4845-4DCA-B3C6-4305EDA4D1A1}" dt="2022-02-05T18:39:09.806" v="5163" actId="47"/>
        <pc:sldMkLst>
          <pc:docMk/>
          <pc:sldMk cId="2980511447" sldId="294"/>
        </pc:sldMkLst>
      </pc:sldChg>
      <pc:sldChg chg="del">
        <pc:chgData name="MCLEAN Andrew" userId="53eb7057-3b6c-42b5-a1b3-a500ed6d1b73" providerId="ADAL" clId="{CFECDAC6-4845-4DCA-B3C6-4305EDA4D1A1}" dt="2022-02-05T18:39:09.806" v="5163" actId="47"/>
        <pc:sldMkLst>
          <pc:docMk/>
          <pc:sldMk cId="3443332091" sldId="296"/>
        </pc:sldMkLst>
      </pc:sldChg>
      <pc:sldChg chg="del">
        <pc:chgData name="MCLEAN Andrew" userId="53eb7057-3b6c-42b5-a1b3-a500ed6d1b73" providerId="ADAL" clId="{CFECDAC6-4845-4DCA-B3C6-4305EDA4D1A1}" dt="2022-02-05T18:39:09.806" v="5163" actId="47"/>
        <pc:sldMkLst>
          <pc:docMk/>
          <pc:sldMk cId="1272947666" sldId="297"/>
        </pc:sldMkLst>
      </pc:sldChg>
      <pc:sldChg chg="del">
        <pc:chgData name="MCLEAN Andrew" userId="53eb7057-3b6c-42b5-a1b3-a500ed6d1b73" providerId="ADAL" clId="{CFECDAC6-4845-4DCA-B3C6-4305EDA4D1A1}" dt="2022-02-05T18:39:09.806" v="5163" actId="47"/>
        <pc:sldMkLst>
          <pc:docMk/>
          <pc:sldMk cId="944214297" sldId="298"/>
        </pc:sldMkLst>
      </pc:sldChg>
      <pc:sldChg chg="delSp modSp add mod ord">
        <pc:chgData name="MCLEAN Andrew" userId="53eb7057-3b6c-42b5-a1b3-a500ed6d1b73" providerId="ADAL" clId="{CFECDAC6-4845-4DCA-B3C6-4305EDA4D1A1}" dt="2022-02-05T17:32:11.140" v="4226" actId="478"/>
        <pc:sldMkLst>
          <pc:docMk/>
          <pc:sldMk cId="1227798443" sldId="299"/>
        </pc:sldMkLst>
        <pc:spChg chg="mod">
          <ac:chgData name="MCLEAN Andrew" userId="53eb7057-3b6c-42b5-a1b3-a500ed6d1b73" providerId="ADAL" clId="{CFECDAC6-4845-4DCA-B3C6-4305EDA4D1A1}" dt="2022-02-05T17:28:32.979" v="3857" actId="313"/>
          <ac:spMkLst>
            <pc:docMk/>
            <pc:sldMk cId="1227798443" sldId="299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7:28:16.549" v="3811" actId="27636"/>
          <ac:spMkLst>
            <pc:docMk/>
            <pc:sldMk cId="1227798443" sldId="299"/>
            <ac:spMk id="3" creationId="{C8290B68-1810-42B4-A767-127981EADCEC}"/>
          </ac:spMkLst>
        </pc:spChg>
        <pc:picChg chg="del">
          <ac:chgData name="MCLEAN Andrew" userId="53eb7057-3b6c-42b5-a1b3-a500ed6d1b73" providerId="ADAL" clId="{CFECDAC6-4845-4DCA-B3C6-4305EDA4D1A1}" dt="2022-02-05T17:32:11.140" v="4226" actId="478"/>
          <ac:picMkLst>
            <pc:docMk/>
            <pc:sldMk cId="1227798443" sldId="299"/>
            <ac:picMk id="5" creationId="{DBBE2F41-C148-42A8-ADC6-D3D63A1DC09A}"/>
          </ac:picMkLst>
        </pc:picChg>
      </pc:sldChg>
      <pc:sldChg chg="addSp delSp modSp add del mod ord">
        <pc:chgData name="MCLEAN Andrew" userId="53eb7057-3b6c-42b5-a1b3-a500ed6d1b73" providerId="ADAL" clId="{CFECDAC6-4845-4DCA-B3C6-4305EDA4D1A1}" dt="2022-02-05T18:19:18.043" v="4820" actId="47"/>
        <pc:sldMkLst>
          <pc:docMk/>
          <pc:sldMk cId="1847728136" sldId="300"/>
        </pc:sldMkLst>
        <pc:spChg chg="mod">
          <ac:chgData name="MCLEAN Andrew" userId="53eb7057-3b6c-42b5-a1b3-a500ed6d1b73" providerId="ADAL" clId="{CFECDAC6-4845-4DCA-B3C6-4305EDA4D1A1}" dt="2022-02-05T14:52:50.796" v="757" actId="20577"/>
          <ac:spMkLst>
            <pc:docMk/>
            <pc:sldMk cId="1847728136" sldId="300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5:13:36.235" v="1395" actId="313"/>
          <ac:spMkLst>
            <pc:docMk/>
            <pc:sldMk cId="1847728136" sldId="300"/>
            <ac:spMk id="3" creationId="{C8290B68-1810-42B4-A767-127981EADCEC}"/>
          </ac:spMkLst>
        </pc:spChg>
        <pc:picChg chg="del">
          <ac:chgData name="MCLEAN Andrew" userId="53eb7057-3b6c-42b5-a1b3-a500ed6d1b73" providerId="ADAL" clId="{CFECDAC6-4845-4DCA-B3C6-4305EDA4D1A1}" dt="2022-02-05T15:22:52.995" v="1396" actId="478"/>
          <ac:picMkLst>
            <pc:docMk/>
            <pc:sldMk cId="1847728136" sldId="300"/>
            <ac:picMk id="5" creationId="{DBBE2F41-C148-42A8-ADC6-D3D63A1DC09A}"/>
          </ac:picMkLst>
        </pc:picChg>
        <pc:picChg chg="add del mod">
          <ac:chgData name="MCLEAN Andrew" userId="53eb7057-3b6c-42b5-a1b3-a500ed6d1b73" providerId="ADAL" clId="{CFECDAC6-4845-4DCA-B3C6-4305EDA4D1A1}" dt="2022-02-05T15:25:18.854" v="1400" actId="478"/>
          <ac:picMkLst>
            <pc:docMk/>
            <pc:sldMk cId="1847728136" sldId="300"/>
            <ac:picMk id="6" creationId="{F56CC1B4-1D01-439A-BECA-2959E83D58DE}"/>
          </ac:picMkLst>
        </pc:picChg>
        <pc:picChg chg="add mod modCrop">
          <ac:chgData name="MCLEAN Andrew" userId="53eb7057-3b6c-42b5-a1b3-a500ed6d1b73" providerId="ADAL" clId="{CFECDAC6-4845-4DCA-B3C6-4305EDA4D1A1}" dt="2022-02-05T15:26:12.119" v="1409" actId="1076"/>
          <ac:picMkLst>
            <pc:docMk/>
            <pc:sldMk cId="1847728136" sldId="300"/>
            <ac:picMk id="9" creationId="{6350D645-6D00-48FD-B92A-FC8E66CB63E8}"/>
          </ac:picMkLst>
        </pc:picChg>
      </pc:sldChg>
      <pc:sldChg chg="addSp delSp modSp add mod ord">
        <pc:chgData name="MCLEAN Andrew" userId="53eb7057-3b6c-42b5-a1b3-a500ed6d1b73" providerId="ADAL" clId="{CFECDAC6-4845-4DCA-B3C6-4305EDA4D1A1}" dt="2022-02-05T18:02:30.552" v="4635" actId="20577"/>
        <pc:sldMkLst>
          <pc:docMk/>
          <pc:sldMk cId="797867774" sldId="301"/>
        </pc:sldMkLst>
        <pc:spChg chg="mod">
          <ac:chgData name="MCLEAN Andrew" userId="53eb7057-3b6c-42b5-a1b3-a500ed6d1b73" providerId="ADAL" clId="{CFECDAC6-4845-4DCA-B3C6-4305EDA4D1A1}" dt="2022-02-05T18:02:30.552" v="4635" actId="20577"/>
          <ac:spMkLst>
            <pc:docMk/>
            <pc:sldMk cId="797867774" sldId="301"/>
            <ac:spMk id="3" creationId="{C8290B68-1810-42B4-A767-127981EADCEC}"/>
          </ac:spMkLst>
        </pc:spChg>
        <pc:picChg chg="add del mod">
          <ac:chgData name="MCLEAN Andrew" userId="53eb7057-3b6c-42b5-a1b3-a500ed6d1b73" providerId="ADAL" clId="{CFECDAC6-4845-4DCA-B3C6-4305EDA4D1A1}" dt="2022-02-05T18:01:50.116" v="4537" actId="478"/>
          <ac:picMkLst>
            <pc:docMk/>
            <pc:sldMk cId="797867774" sldId="301"/>
            <ac:picMk id="5" creationId="{33CF0111-4802-473B-BE5B-90C69B5474A8}"/>
          </ac:picMkLst>
        </pc:picChg>
        <pc:picChg chg="add mod">
          <ac:chgData name="MCLEAN Andrew" userId="53eb7057-3b6c-42b5-a1b3-a500ed6d1b73" providerId="ADAL" clId="{CFECDAC6-4845-4DCA-B3C6-4305EDA4D1A1}" dt="2022-02-05T18:01:58.741" v="4540" actId="14100"/>
          <ac:picMkLst>
            <pc:docMk/>
            <pc:sldMk cId="797867774" sldId="301"/>
            <ac:picMk id="8" creationId="{3DAD0FFE-FEC7-4516-84E4-0E1084AF8B06}"/>
          </ac:picMkLst>
        </pc:picChg>
        <pc:picChg chg="del">
          <ac:chgData name="MCLEAN Andrew" userId="53eb7057-3b6c-42b5-a1b3-a500ed6d1b73" providerId="ADAL" clId="{CFECDAC6-4845-4DCA-B3C6-4305EDA4D1A1}" dt="2022-02-05T15:31:48.953" v="1534" actId="478"/>
          <ac:picMkLst>
            <pc:docMk/>
            <pc:sldMk cId="797867774" sldId="301"/>
            <ac:picMk id="9" creationId="{6350D645-6D00-48FD-B92A-FC8E66CB63E8}"/>
          </ac:picMkLst>
        </pc:picChg>
      </pc:sldChg>
      <pc:sldChg chg="addSp delSp modSp add mod ord">
        <pc:chgData name="MCLEAN Andrew" userId="53eb7057-3b6c-42b5-a1b3-a500ed6d1b73" providerId="ADAL" clId="{CFECDAC6-4845-4DCA-B3C6-4305EDA4D1A1}" dt="2022-02-05T17:59:03.601" v="4474" actId="27636"/>
        <pc:sldMkLst>
          <pc:docMk/>
          <pc:sldMk cId="724934014" sldId="302"/>
        </pc:sldMkLst>
        <pc:spChg chg="mod">
          <ac:chgData name="MCLEAN Andrew" userId="53eb7057-3b6c-42b5-a1b3-a500ed6d1b73" providerId="ADAL" clId="{CFECDAC6-4845-4DCA-B3C6-4305EDA4D1A1}" dt="2022-02-05T15:33:27.684" v="1561" actId="20577"/>
          <ac:spMkLst>
            <pc:docMk/>
            <pc:sldMk cId="724934014" sldId="302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7:59:03.601" v="4474" actId="27636"/>
          <ac:spMkLst>
            <pc:docMk/>
            <pc:sldMk cId="724934014" sldId="302"/>
            <ac:spMk id="3" creationId="{C8290B68-1810-42B4-A767-127981EADCEC}"/>
          </ac:spMkLst>
        </pc:spChg>
        <pc:picChg chg="del mod">
          <ac:chgData name="MCLEAN Andrew" userId="53eb7057-3b6c-42b5-a1b3-a500ed6d1b73" providerId="ADAL" clId="{CFECDAC6-4845-4DCA-B3C6-4305EDA4D1A1}" dt="2022-02-05T15:35:43.196" v="1908" actId="478"/>
          <ac:picMkLst>
            <pc:docMk/>
            <pc:sldMk cId="724934014" sldId="302"/>
            <ac:picMk id="5" creationId="{33CF0111-4802-473B-BE5B-90C69B5474A8}"/>
          </ac:picMkLst>
        </pc:picChg>
        <pc:picChg chg="add mod">
          <ac:chgData name="MCLEAN Andrew" userId="53eb7057-3b6c-42b5-a1b3-a500ed6d1b73" providerId="ADAL" clId="{CFECDAC6-4845-4DCA-B3C6-4305EDA4D1A1}" dt="2022-02-05T15:35:49.975" v="1909" actId="1076"/>
          <ac:picMkLst>
            <pc:docMk/>
            <pc:sldMk cId="724934014" sldId="302"/>
            <ac:picMk id="6" creationId="{F9059803-6E00-4949-A55E-7417C17A93E6}"/>
          </ac:picMkLst>
        </pc:picChg>
      </pc:sldChg>
      <pc:sldChg chg="addSp delSp modSp add mod">
        <pc:chgData name="MCLEAN Andrew" userId="53eb7057-3b6c-42b5-a1b3-a500ed6d1b73" providerId="ADAL" clId="{CFECDAC6-4845-4DCA-B3C6-4305EDA4D1A1}" dt="2022-02-05T16:01:59.661" v="2781" actId="20577"/>
        <pc:sldMkLst>
          <pc:docMk/>
          <pc:sldMk cId="2693937563" sldId="303"/>
        </pc:sldMkLst>
        <pc:spChg chg="mod">
          <ac:chgData name="MCLEAN Andrew" userId="53eb7057-3b6c-42b5-a1b3-a500ed6d1b73" providerId="ADAL" clId="{CFECDAC6-4845-4DCA-B3C6-4305EDA4D1A1}" dt="2022-02-05T15:57:36.440" v="2266"/>
          <ac:spMkLst>
            <pc:docMk/>
            <pc:sldMk cId="2693937563" sldId="303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6:01:59.661" v="2781" actId="20577"/>
          <ac:spMkLst>
            <pc:docMk/>
            <pc:sldMk cId="2693937563" sldId="303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5T16:01:11.281" v="2773" actId="14100"/>
          <ac:spMkLst>
            <pc:docMk/>
            <pc:sldMk cId="2693937563" sldId="303"/>
            <ac:spMk id="7" creationId="{297DD99A-C213-4711-AC7D-820C923D5C44}"/>
          </ac:spMkLst>
        </pc:spChg>
        <pc:picChg chg="add del mod">
          <ac:chgData name="MCLEAN Andrew" userId="53eb7057-3b6c-42b5-a1b3-a500ed6d1b73" providerId="ADAL" clId="{CFECDAC6-4845-4DCA-B3C6-4305EDA4D1A1}" dt="2022-02-05T15:58:00.867" v="2305" actId="478"/>
          <ac:picMkLst>
            <pc:docMk/>
            <pc:sldMk cId="2693937563" sldId="303"/>
            <ac:picMk id="5" creationId="{E8A8459C-C227-4CB8-B7E7-6594B42F9406}"/>
          </ac:picMkLst>
        </pc:picChg>
        <pc:picChg chg="del">
          <ac:chgData name="MCLEAN Andrew" userId="53eb7057-3b6c-42b5-a1b3-a500ed6d1b73" providerId="ADAL" clId="{CFECDAC6-4845-4DCA-B3C6-4305EDA4D1A1}" dt="2022-02-05T15:47:32.547" v="2228" actId="478"/>
          <ac:picMkLst>
            <pc:docMk/>
            <pc:sldMk cId="2693937563" sldId="303"/>
            <ac:picMk id="6" creationId="{F9059803-6E00-4949-A55E-7417C17A93E6}"/>
          </ac:picMkLst>
        </pc:picChg>
        <pc:picChg chg="add mod">
          <ac:chgData name="MCLEAN Andrew" userId="53eb7057-3b6c-42b5-a1b3-a500ed6d1b73" providerId="ADAL" clId="{CFECDAC6-4845-4DCA-B3C6-4305EDA4D1A1}" dt="2022-02-05T16:01:44.847" v="2780" actId="1076"/>
          <ac:picMkLst>
            <pc:docMk/>
            <pc:sldMk cId="2693937563" sldId="303"/>
            <ac:picMk id="9" creationId="{56B5B840-94E6-494A-B63A-7CB3E79AF539}"/>
          </ac:picMkLst>
        </pc:picChg>
      </pc:sldChg>
      <pc:sldChg chg="addSp delSp modSp add mod ord">
        <pc:chgData name="MCLEAN Andrew" userId="53eb7057-3b6c-42b5-a1b3-a500ed6d1b73" providerId="ADAL" clId="{CFECDAC6-4845-4DCA-B3C6-4305EDA4D1A1}" dt="2022-02-05T16:01:26.347" v="2777" actId="1076"/>
        <pc:sldMkLst>
          <pc:docMk/>
          <pc:sldMk cId="2983115345" sldId="304"/>
        </pc:sldMkLst>
        <pc:spChg chg="mod">
          <ac:chgData name="MCLEAN Andrew" userId="53eb7057-3b6c-42b5-a1b3-a500ed6d1b73" providerId="ADAL" clId="{CFECDAC6-4845-4DCA-B3C6-4305EDA4D1A1}" dt="2022-02-05T15:57:44.598" v="2302" actId="20577"/>
          <ac:spMkLst>
            <pc:docMk/>
            <pc:sldMk cId="2983115345" sldId="304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6:01:26.347" v="2777" actId="1076"/>
          <ac:spMkLst>
            <pc:docMk/>
            <pc:sldMk cId="2983115345" sldId="304"/>
            <ac:spMk id="7" creationId="{297DD99A-C213-4711-AC7D-820C923D5C44}"/>
          </ac:spMkLst>
        </pc:spChg>
        <pc:picChg chg="del">
          <ac:chgData name="MCLEAN Andrew" userId="53eb7057-3b6c-42b5-a1b3-a500ed6d1b73" providerId="ADAL" clId="{CFECDAC6-4845-4DCA-B3C6-4305EDA4D1A1}" dt="2022-02-05T15:56:56.427" v="2254" actId="478"/>
          <ac:picMkLst>
            <pc:docMk/>
            <pc:sldMk cId="2983115345" sldId="304"/>
            <ac:picMk id="5" creationId="{E8A8459C-C227-4CB8-B7E7-6594B42F9406}"/>
          </ac:picMkLst>
        </pc:picChg>
        <pc:picChg chg="add del mod">
          <ac:chgData name="MCLEAN Andrew" userId="53eb7057-3b6c-42b5-a1b3-a500ed6d1b73" providerId="ADAL" clId="{CFECDAC6-4845-4DCA-B3C6-4305EDA4D1A1}" dt="2022-02-05T15:56:54.557" v="2253" actId="478"/>
          <ac:picMkLst>
            <pc:docMk/>
            <pc:sldMk cId="2983115345" sldId="304"/>
            <ac:picMk id="6" creationId="{DFCC3686-2E27-4704-B799-075AF8123328}"/>
          </ac:picMkLst>
        </pc:picChg>
        <pc:picChg chg="add mod">
          <ac:chgData name="MCLEAN Andrew" userId="53eb7057-3b6c-42b5-a1b3-a500ed6d1b73" providerId="ADAL" clId="{CFECDAC6-4845-4DCA-B3C6-4305EDA4D1A1}" dt="2022-02-05T15:57:09.037" v="2260" actId="1076"/>
          <ac:picMkLst>
            <pc:docMk/>
            <pc:sldMk cId="2983115345" sldId="304"/>
            <ac:picMk id="8" creationId="{F66D22C7-5139-4F91-A2BB-2BB1E0BCF506}"/>
          </ac:picMkLst>
        </pc:picChg>
        <pc:picChg chg="add mod modCrop">
          <ac:chgData name="MCLEAN Andrew" userId="53eb7057-3b6c-42b5-a1b3-a500ed6d1b73" providerId="ADAL" clId="{CFECDAC6-4845-4DCA-B3C6-4305EDA4D1A1}" dt="2022-02-05T15:57:20.008" v="2262" actId="732"/>
          <ac:picMkLst>
            <pc:docMk/>
            <pc:sldMk cId="2983115345" sldId="304"/>
            <ac:picMk id="9" creationId="{381A3A46-05B9-4837-8D74-C57125B0E235}"/>
          </ac:picMkLst>
        </pc:picChg>
      </pc:sldChg>
      <pc:sldChg chg="add del">
        <pc:chgData name="MCLEAN Andrew" userId="53eb7057-3b6c-42b5-a1b3-a500ed6d1b73" providerId="ADAL" clId="{CFECDAC6-4845-4DCA-B3C6-4305EDA4D1A1}" dt="2022-02-05T15:57:58.566" v="2304" actId="47"/>
        <pc:sldMkLst>
          <pc:docMk/>
          <pc:sldMk cId="743197710" sldId="305"/>
        </pc:sldMkLst>
      </pc:sldChg>
      <pc:sldChg chg="addSp delSp modSp add mod">
        <pc:chgData name="MCLEAN Andrew" userId="53eb7057-3b6c-42b5-a1b3-a500ed6d1b73" providerId="ADAL" clId="{CFECDAC6-4845-4DCA-B3C6-4305EDA4D1A1}" dt="2022-02-05T17:20:07.799" v="3464" actId="20577"/>
        <pc:sldMkLst>
          <pc:docMk/>
          <pc:sldMk cId="2263815753" sldId="305"/>
        </pc:sldMkLst>
        <pc:spChg chg="mod">
          <ac:chgData name="MCLEAN Andrew" userId="53eb7057-3b6c-42b5-a1b3-a500ed6d1b73" providerId="ADAL" clId="{CFECDAC6-4845-4DCA-B3C6-4305EDA4D1A1}" dt="2022-02-05T17:05:34.541" v="2904" actId="14100"/>
          <ac:spMkLst>
            <pc:docMk/>
            <pc:sldMk cId="2263815753" sldId="305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7:20:07.799" v="3464" actId="20577"/>
          <ac:spMkLst>
            <pc:docMk/>
            <pc:sldMk cId="2263815753" sldId="305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5T17:14:27.038" v="3262"/>
          <ac:spMkLst>
            <pc:docMk/>
            <pc:sldMk cId="2263815753" sldId="305"/>
            <ac:spMk id="7" creationId="{297DD99A-C213-4711-AC7D-820C923D5C44}"/>
          </ac:spMkLst>
        </pc:spChg>
        <pc:picChg chg="add mod">
          <ac:chgData name="MCLEAN Andrew" userId="53eb7057-3b6c-42b5-a1b3-a500ed6d1b73" providerId="ADAL" clId="{CFECDAC6-4845-4DCA-B3C6-4305EDA4D1A1}" dt="2022-02-05T17:18:54.969" v="3266" actId="1076"/>
          <ac:picMkLst>
            <pc:docMk/>
            <pc:sldMk cId="2263815753" sldId="305"/>
            <ac:picMk id="5" creationId="{836BB61F-B019-420E-8F56-FDFFA131B989}"/>
          </ac:picMkLst>
        </pc:picChg>
        <pc:picChg chg="del">
          <ac:chgData name="MCLEAN Andrew" userId="53eb7057-3b6c-42b5-a1b3-a500ed6d1b73" providerId="ADAL" clId="{CFECDAC6-4845-4DCA-B3C6-4305EDA4D1A1}" dt="2022-02-05T17:14:07.049" v="3261" actId="478"/>
          <ac:picMkLst>
            <pc:docMk/>
            <pc:sldMk cId="2263815753" sldId="305"/>
            <ac:picMk id="9" creationId="{56B5B840-94E6-494A-B63A-7CB3E79AF539}"/>
          </ac:picMkLst>
        </pc:picChg>
      </pc:sldChg>
      <pc:sldChg chg="addSp delSp modSp add mod">
        <pc:chgData name="MCLEAN Andrew" userId="53eb7057-3b6c-42b5-a1b3-a500ed6d1b73" providerId="ADAL" clId="{CFECDAC6-4845-4DCA-B3C6-4305EDA4D1A1}" dt="2022-02-05T17:53:02.122" v="4324" actId="20577"/>
        <pc:sldMkLst>
          <pc:docMk/>
          <pc:sldMk cId="2447779413" sldId="306"/>
        </pc:sldMkLst>
        <pc:spChg chg="mod">
          <ac:chgData name="MCLEAN Andrew" userId="53eb7057-3b6c-42b5-a1b3-a500ed6d1b73" providerId="ADAL" clId="{CFECDAC6-4845-4DCA-B3C6-4305EDA4D1A1}" dt="2022-02-05T17:22:14.210" v="3477" actId="313"/>
          <ac:spMkLst>
            <pc:docMk/>
            <pc:sldMk cId="2447779413" sldId="306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7:53:02.122" v="4324" actId="20577"/>
          <ac:spMkLst>
            <pc:docMk/>
            <pc:sldMk cId="2447779413" sldId="306"/>
            <ac:spMk id="3" creationId="{C8290B68-1810-42B4-A767-127981EADCEC}"/>
          </ac:spMkLst>
        </pc:spChg>
        <pc:picChg chg="del">
          <ac:chgData name="MCLEAN Andrew" userId="53eb7057-3b6c-42b5-a1b3-a500ed6d1b73" providerId="ADAL" clId="{CFECDAC6-4845-4DCA-B3C6-4305EDA4D1A1}" dt="2022-02-05T17:23:33.012" v="3660" actId="478"/>
          <ac:picMkLst>
            <pc:docMk/>
            <pc:sldMk cId="2447779413" sldId="306"/>
            <ac:picMk id="5" creationId="{836BB61F-B019-420E-8F56-FDFFA131B989}"/>
          </ac:picMkLst>
        </pc:picChg>
        <pc:picChg chg="add mod">
          <ac:chgData name="MCLEAN Andrew" userId="53eb7057-3b6c-42b5-a1b3-a500ed6d1b73" providerId="ADAL" clId="{CFECDAC6-4845-4DCA-B3C6-4305EDA4D1A1}" dt="2022-02-05T17:24:23.869" v="3666" actId="1076"/>
          <ac:picMkLst>
            <pc:docMk/>
            <pc:sldMk cId="2447779413" sldId="306"/>
            <ac:picMk id="6" creationId="{BF95D7C9-DB75-4AB7-A974-12C8D8967E56}"/>
          </ac:picMkLst>
        </pc:picChg>
      </pc:sldChg>
      <pc:sldChg chg="delSp modSp add mod ord">
        <pc:chgData name="MCLEAN Andrew" userId="53eb7057-3b6c-42b5-a1b3-a500ed6d1b73" providerId="ADAL" clId="{CFECDAC6-4845-4DCA-B3C6-4305EDA4D1A1}" dt="2022-02-05T18:18:35.093" v="4815" actId="113"/>
        <pc:sldMkLst>
          <pc:docMk/>
          <pc:sldMk cId="3820951367" sldId="307"/>
        </pc:sldMkLst>
        <pc:spChg chg="mod">
          <ac:chgData name="MCLEAN Andrew" userId="53eb7057-3b6c-42b5-a1b3-a500ed6d1b73" providerId="ADAL" clId="{CFECDAC6-4845-4DCA-B3C6-4305EDA4D1A1}" dt="2022-02-05T18:18:35.093" v="4815" actId="113"/>
          <ac:spMkLst>
            <pc:docMk/>
            <pc:sldMk cId="3820951367" sldId="307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5T17:32:51.100" v="4230" actId="14100"/>
          <ac:spMkLst>
            <pc:docMk/>
            <pc:sldMk cId="3820951367" sldId="307"/>
            <ac:spMk id="7" creationId="{297DD99A-C213-4711-AC7D-820C923D5C44}"/>
          </ac:spMkLst>
        </pc:spChg>
        <pc:picChg chg="del">
          <ac:chgData name="MCLEAN Andrew" userId="53eb7057-3b6c-42b5-a1b3-a500ed6d1b73" providerId="ADAL" clId="{CFECDAC6-4845-4DCA-B3C6-4305EDA4D1A1}" dt="2022-02-05T17:32:36.950" v="4227" actId="478"/>
          <ac:picMkLst>
            <pc:docMk/>
            <pc:sldMk cId="3820951367" sldId="307"/>
            <ac:picMk id="9" creationId="{6350D645-6D00-48FD-B92A-FC8E66CB63E8}"/>
          </ac:picMkLst>
        </pc:picChg>
      </pc:sldChg>
      <pc:sldChg chg="addSp modSp add mod">
        <pc:chgData name="MCLEAN Andrew" userId="53eb7057-3b6c-42b5-a1b3-a500ed6d1b73" providerId="ADAL" clId="{CFECDAC6-4845-4DCA-B3C6-4305EDA4D1A1}" dt="2022-02-05T18:19:02.123" v="4817" actId="20577"/>
        <pc:sldMkLst>
          <pc:docMk/>
          <pc:sldMk cId="1024553652" sldId="308"/>
        </pc:sldMkLst>
        <pc:spChg chg="mod">
          <ac:chgData name="MCLEAN Andrew" userId="53eb7057-3b6c-42b5-a1b3-a500ed6d1b73" providerId="ADAL" clId="{CFECDAC6-4845-4DCA-B3C6-4305EDA4D1A1}" dt="2022-02-05T18:19:02.123" v="4817" actId="20577"/>
          <ac:spMkLst>
            <pc:docMk/>
            <pc:sldMk cId="1024553652" sldId="308"/>
            <ac:spMk id="3" creationId="{C8290B68-1810-42B4-A767-127981EADCEC}"/>
          </ac:spMkLst>
        </pc:spChg>
        <pc:picChg chg="add mod">
          <ac:chgData name="MCLEAN Andrew" userId="53eb7057-3b6c-42b5-a1b3-a500ed6d1b73" providerId="ADAL" clId="{CFECDAC6-4845-4DCA-B3C6-4305EDA4D1A1}" dt="2022-02-05T17:56:57.583" v="4454" actId="1076"/>
          <ac:picMkLst>
            <pc:docMk/>
            <pc:sldMk cId="1024553652" sldId="308"/>
            <ac:picMk id="5" creationId="{CDB59D94-FEE2-4838-9BB8-75EABC3CB925}"/>
          </ac:picMkLst>
        </pc:picChg>
      </pc:sldChg>
      <pc:sldChg chg="add del">
        <pc:chgData name="MCLEAN Andrew" userId="53eb7057-3b6c-42b5-a1b3-a500ed6d1b73" providerId="ADAL" clId="{CFECDAC6-4845-4DCA-B3C6-4305EDA4D1A1}" dt="2022-02-05T18:19:16.468" v="4819" actId="47"/>
        <pc:sldMkLst>
          <pc:docMk/>
          <pc:sldMk cId="2361094113" sldId="309"/>
        </pc:sldMkLst>
      </pc:sldChg>
      <pc:sldChg chg="addSp delSp modSp add mod">
        <pc:chgData name="MCLEAN Andrew" userId="53eb7057-3b6c-42b5-a1b3-a500ed6d1b73" providerId="ADAL" clId="{CFECDAC6-4845-4DCA-B3C6-4305EDA4D1A1}" dt="2022-02-05T18:19:08.263" v="4818" actId="113"/>
        <pc:sldMkLst>
          <pc:docMk/>
          <pc:sldMk cId="1471175922" sldId="310"/>
        </pc:sldMkLst>
        <pc:spChg chg="mod">
          <ac:chgData name="MCLEAN Andrew" userId="53eb7057-3b6c-42b5-a1b3-a500ed6d1b73" providerId="ADAL" clId="{CFECDAC6-4845-4DCA-B3C6-4305EDA4D1A1}" dt="2022-02-05T18:19:08.263" v="4818" actId="113"/>
          <ac:spMkLst>
            <pc:docMk/>
            <pc:sldMk cId="1471175922" sldId="310"/>
            <ac:spMk id="3" creationId="{C8290B68-1810-42B4-A767-127981EADCEC}"/>
          </ac:spMkLst>
        </pc:spChg>
        <pc:graphicFrameChg chg="add del mod">
          <ac:chgData name="MCLEAN Andrew" userId="53eb7057-3b6c-42b5-a1b3-a500ed6d1b73" providerId="ADAL" clId="{CFECDAC6-4845-4DCA-B3C6-4305EDA4D1A1}" dt="2022-02-05T18:10:33.926" v="4780"/>
          <ac:graphicFrameMkLst>
            <pc:docMk/>
            <pc:sldMk cId="1471175922" sldId="310"/>
            <ac:graphicFrameMk id="4" creationId="{4140DA9F-78B5-430C-B187-8B51CF54D37B}"/>
          </ac:graphicFrameMkLst>
        </pc:graphicFrameChg>
        <pc:graphicFrameChg chg="add mod modGraphic">
          <ac:chgData name="MCLEAN Andrew" userId="53eb7057-3b6c-42b5-a1b3-a500ed6d1b73" providerId="ADAL" clId="{CFECDAC6-4845-4DCA-B3C6-4305EDA4D1A1}" dt="2022-02-05T18:17:10.974" v="4796" actId="1076"/>
          <ac:graphicFrameMkLst>
            <pc:docMk/>
            <pc:sldMk cId="1471175922" sldId="310"/>
            <ac:graphicFrameMk id="5" creationId="{0A3EC644-4C65-48DB-B586-3C2D5048DA5A}"/>
          </ac:graphicFrameMkLst>
        </pc:graphicFrameChg>
        <pc:graphicFrameChg chg="add mod modGraphic">
          <ac:chgData name="MCLEAN Andrew" userId="53eb7057-3b6c-42b5-a1b3-a500ed6d1b73" providerId="ADAL" clId="{CFECDAC6-4845-4DCA-B3C6-4305EDA4D1A1}" dt="2022-02-05T18:18:06.953" v="4812" actId="1076"/>
          <ac:graphicFrameMkLst>
            <pc:docMk/>
            <pc:sldMk cId="1471175922" sldId="310"/>
            <ac:graphicFrameMk id="6" creationId="{E5D5CBE9-24AF-48E3-BED8-F8C023075985}"/>
          </ac:graphicFrameMkLst>
        </pc:graphicFrameChg>
        <pc:graphicFrameChg chg="add mod modGraphic">
          <ac:chgData name="MCLEAN Andrew" userId="53eb7057-3b6c-42b5-a1b3-a500ed6d1b73" providerId="ADAL" clId="{CFECDAC6-4845-4DCA-B3C6-4305EDA4D1A1}" dt="2022-02-05T18:18:02.784" v="4811" actId="1076"/>
          <ac:graphicFrameMkLst>
            <pc:docMk/>
            <pc:sldMk cId="1471175922" sldId="310"/>
            <ac:graphicFrameMk id="9" creationId="{857749FF-278C-40B2-BF73-06FAEC6D6B32}"/>
          </ac:graphicFrameMkLst>
        </pc:graphicFrameChg>
        <pc:picChg chg="del">
          <ac:chgData name="MCLEAN Andrew" userId="53eb7057-3b6c-42b5-a1b3-a500ed6d1b73" providerId="ADAL" clId="{CFECDAC6-4845-4DCA-B3C6-4305EDA4D1A1}" dt="2022-02-05T18:12:34.442" v="4782" actId="478"/>
          <ac:picMkLst>
            <pc:docMk/>
            <pc:sldMk cId="1471175922" sldId="310"/>
            <ac:picMk id="8" creationId="{3DAD0FFE-FEC7-4516-84E4-0E1084AF8B06}"/>
          </ac:picMkLst>
        </pc:picChg>
      </pc:sldChg>
      <pc:sldChg chg="modSp add mod">
        <pc:chgData name="MCLEAN Andrew" userId="53eb7057-3b6c-42b5-a1b3-a500ed6d1b73" providerId="ADAL" clId="{CFECDAC6-4845-4DCA-B3C6-4305EDA4D1A1}" dt="2022-02-05T18:28:04.798" v="5038" actId="20577"/>
        <pc:sldMkLst>
          <pc:docMk/>
          <pc:sldMk cId="1256495035" sldId="311"/>
        </pc:sldMkLst>
        <pc:spChg chg="mod">
          <ac:chgData name="MCLEAN Andrew" userId="53eb7057-3b6c-42b5-a1b3-a500ed6d1b73" providerId="ADAL" clId="{CFECDAC6-4845-4DCA-B3C6-4305EDA4D1A1}" dt="2022-02-05T18:21:38.885" v="4985" actId="20577"/>
          <ac:spMkLst>
            <pc:docMk/>
            <pc:sldMk cId="1256495035" sldId="311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5T18:21:08.463" v="4935" actId="14100"/>
          <ac:spMkLst>
            <pc:docMk/>
            <pc:sldMk cId="1256495035" sldId="311"/>
            <ac:spMk id="7" creationId="{297DD99A-C213-4711-AC7D-820C923D5C44}"/>
          </ac:spMkLst>
        </pc:spChg>
        <pc:graphicFrameChg chg="mod modGraphic">
          <ac:chgData name="MCLEAN Andrew" userId="53eb7057-3b6c-42b5-a1b3-a500ed6d1b73" providerId="ADAL" clId="{CFECDAC6-4845-4DCA-B3C6-4305EDA4D1A1}" dt="2022-02-05T18:28:04.798" v="5038" actId="20577"/>
          <ac:graphicFrameMkLst>
            <pc:docMk/>
            <pc:sldMk cId="1256495035" sldId="311"/>
            <ac:graphicFrameMk id="5" creationId="{0A3EC644-4C65-48DB-B586-3C2D5048DA5A}"/>
          </ac:graphicFrameMkLst>
        </pc:graphicFrameChg>
        <pc:graphicFrameChg chg="modGraphic">
          <ac:chgData name="MCLEAN Andrew" userId="53eb7057-3b6c-42b5-a1b3-a500ed6d1b73" providerId="ADAL" clId="{CFECDAC6-4845-4DCA-B3C6-4305EDA4D1A1}" dt="2022-02-05T18:25:15.142" v="5028" actId="20577"/>
          <ac:graphicFrameMkLst>
            <pc:docMk/>
            <pc:sldMk cId="1256495035" sldId="311"/>
            <ac:graphicFrameMk id="6" creationId="{E5D5CBE9-24AF-48E3-BED8-F8C023075985}"/>
          </ac:graphicFrameMkLst>
        </pc:graphicFrameChg>
        <pc:graphicFrameChg chg="modGraphic">
          <ac:chgData name="MCLEAN Andrew" userId="53eb7057-3b6c-42b5-a1b3-a500ed6d1b73" providerId="ADAL" clId="{CFECDAC6-4845-4DCA-B3C6-4305EDA4D1A1}" dt="2022-02-05T18:27:52.290" v="5037" actId="20577"/>
          <ac:graphicFrameMkLst>
            <pc:docMk/>
            <pc:sldMk cId="1256495035" sldId="311"/>
            <ac:graphicFrameMk id="9" creationId="{857749FF-278C-40B2-BF73-06FAEC6D6B32}"/>
          </ac:graphicFrameMkLst>
        </pc:graphicFrameChg>
      </pc:sldChg>
      <pc:sldChg chg="delSp modSp add mod ord">
        <pc:chgData name="MCLEAN Andrew" userId="53eb7057-3b6c-42b5-a1b3-a500ed6d1b73" providerId="ADAL" clId="{CFECDAC6-4845-4DCA-B3C6-4305EDA4D1A1}" dt="2022-02-05T18:32:54.014" v="5106" actId="478"/>
        <pc:sldMkLst>
          <pc:docMk/>
          <pc:sldMk cId="3384261317" sldId="312"/>
        </pc:sldMkLst>
        <pc:spChg chg="mod">
          <ac:chgData name="MCLEAN Andrew" userId="53eb7057-3b6c-42b5-a1b3-a500ed6d1b73" providerId="ADAL" clId="{CFECDAC6-4845-4DCA-B3C6-4305EDA4D1A1}" dt="2022-02-05T18:32:50.824" v="5105" actId="113"/>
          <ac:spMkLst>
            <pc:docMk/>
            <pc:sldMk cId="3384261317" sldId="312"/>
            <ac:spMk id="3" creationId="{C8290B68-1810-42B4-A767-127981EADCEC}"/>
          </ac:spMkLst>
        </pc:spChg>
        <pc:spChg chg="del">
          <ac:chgData name="MCLEAN Andrew" userId="53eb7057-3b6c-42b5-a1b3-a500ed6d1b73" providerId="ADAL" clId="{CFECDAC6-4845-4DCA-B3C6-4305EDA4D1A1}" dt="2022-02-05T18:32:54.014" v="5106" actId="478"/>
          <ac:spMkLst>
            <pc:docMk/>
            <pc:sldMk cId="3384261317" sldId="312"/>
            <ac:spMk id="7" creationId="{297DD99A-C213-4711-AC7D-820C923D5C44}"/>
          </ac:spMkLst>
        </pc:spChg>
      </pc:sldChg>
      <pc:sldChg chg="addSp delSp modSp add mod">
        <pc:chgData name="MCLEAN Andrew" userId="53eb7057-3b6c-42b5-a1b3-a500ed6d1b73" providerId="ADAL" clId="{CFECDAC6-4845-4DCA-B3C6-4305EDA4D1A1}" dt="2022-02-05T18:38:48.926" v="5162" actId="1076"/>
        <pc:sldMkLst>
          <pc:docMk/>
          <pc:sldMk cId="3257419859" sldId="313"/>
        </pc:sldMkLst>
        <pc:spChg chg="mod">
          <ac:chgData name="MCLEAN Andrew" userId="53eb7057-3b6c-42b5-a1b3-a500ed6d1b73" providerId="ADAL" clId="{CFECDAC6-4845-4DCA-B3C6-4305EDA4D1A1}" dt="2022-02-05T18:37:00.783" v="5119" actId="20577"/>
          <ac:spMkLst>
            <pc:docMk/>
            <pc:sldMk cId="3257419859" sldId="313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5T18:37:16.485" v="5150" actId="20577"/>
          <ac:spMkLst>
            <pc:docMk/>
            <pc:sldMk cId="3257419859" sldId="313"/>
            <ac:spMk id="3" creationId="{C8290B68-1810-42B4-A767-127981EADCEC}"/>
          </ac:spMkLst>
        </pc:spChg>
        <pc:spChg chg="add mod">
          <ac:chgData name="MCLEAN Andrew" userId="53eb7057-3b6c-42b5-a1b3-a500ed6d1b73" providerId="ADAL" clId="{CFECDAC6-4845-4DCA-B3C6-4305EDA4D1A1}" dt="2022-02-05T18:37:50.515" v="5156" actId="1076"/>
          <ac:spMkLst>
            <pc:docMk/>
            <pc:sldMk cId="3257419859" sldId="313"/>
            <ac:spMk id="6" creationId="{8AEBAF67-9F23-4E27-91A8-0D00BB98E065}"/>
          </ac:spMkLst>
        </pc:spChg>
        <pc:picChg chg="del">
          <ac:chgData name="MCLEAN Andrew" userId="53eb7057-3b6c-42b5-a1b3-a500ed6d1b73" providerId="ADAL" clId="{CFECDAC6-4845-4DCA-B3C6-4305EDA4D1A1}" dt="2022-02-05T18:37:51.855" v="5157" actId="478"/>
          <ac:picMkLst>
            <pc:docMk/>
            <pc:sldMk cId="3257419859" sldId="313"/>
            <ac:picMk id="5" creationId="{CDB59D94-FEE2-4838-9BB8-75EABC3CB925}"/>
          </ac:picMkLst>
        </pc:picChg>
        <pc:picChg chg="add mod">
          <ac:chgData name="MCLEAN Andrew" userId="53eb7057-3b6c-42b5-a1b3-a500ed6d1b73" providerId="ADAL" clId="{CFECDAC6-4845-4DCA-B3C6-4305EDA4D1A1}" dt="2022-02-05T18:38:48.926" v="5162" actId="1076"/>
          <ac:picMkLst>
            <pc:docMk/>
            <pc:sldMk cId="3257419859" sldId="313"/>
            <ac:picMk id="7" creationId="{6751D42C-A8C6-4B5E-8065-96F6A43AE49F}"/>
          </ac:picMkLst>
        </pc:picChg>
      </pc:sldChg>
      <pc:sldChg chg="addSp delSp modSp add mod">
        <pc:chgData name="MCLEAN Andrew" userId="53eb7057-3b6c-42b5-a1b3-a500ed6d1b73" providerId="ADAL" clId="{CFECDAC6-4845-4DCA-B3C6-4305EDA4D1A1}" dt="2022-02-06T19:51:46.985" v="5643"/>
        <pc:sldMkLst>
          <pc:docMk/>
          <pc:sldMk cId="635313259" sldId="314"/>
        </pc:sldMkLst>
        <pc:spChg chg="mod">
          <ac:chgData name="MCLEAN Andrew" userId="53eb7057-3b6c-42b5-a1b3-a500ed6d1b73" providerId="ADAL" clId="{CFECDAC6-4845-4DCA-B3C6-4305EDA4D1A1}" dt="2022-02-06T19:47:28.253" v="5230" actId="20577"/>
          <ac:spMkLst>
            <pc:docMk/>
            <pc:sldMk cId="635313259" sldId="314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6T19:49:18.537" v="5637" actId="20577"/>
          <ac:spMkLst>
            <pc:docMk/>
            <pc:sldMk cId="635313259" sldId="314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6T19:51:46.985" v="5643"/>
          <ac:spMkLst>
            <pc:docMk/>
            <pc:sldMk cId="635313259" sldId="314"/>
            <ac:spMk id="6" creationId="{8AEBAF67-9F23-4E27-91A8-0D00BB98E065}"/>
          </ac:spMkLst>
        </pc:spChg>
        <pc:picChg chg="add mod">
          <ac:chgData name="MCLEAN Andrew" userId="53eb7057-3b6c-42b5-a1b3-a500ed6d1b73" providerId="ADAL" clId="{CFECDAC6-4845-4DCA-B3C6-4305EDA4D1A1}" dt="2022-02-06T19:51:39.807" v="5642" actId="1076"/>
          <ac:picMkLst>
            <pc:docMk/>
            <pc:sldMk cId="635313259" sldId="314"/>
            <ac:picMk id="5" creationId="{ED22BBEA-2E63-4CD4-99C6-AB81CDFA25EB}"/>
          </ac:picMkLst>
        </pc:picChg>
        <pc:picChg chg="del">
          <ac:chgData name="MCLEAN Andrew" userId="53eb7057-3b6c-42b5-a1b3-a500ed6d1b73" providerId="ADAL" clId="{CFECDAC6-4845-4DCA-B3C6-4305EDA4D1A1}" dt="2022-02-06T19:47:11.357" v="5191" actId="478"/>
          <ac:picMkLst>
            <pc:docMk/>
            <pc:sldMk cId="635313259" sldId="314"/>
            <ac:picMk id="7" creationId="{6751D42C-A8C6-4B5E-8065-96F6A43AE49F}"/>
          </ac:picMkLst>
        </pc:picChg>
      </pc:sldChg>
      <pc:sldChg chg="modSp add mod">
        <pc:chgData name="MCLEAN Andrew" userId="53eb7057-3b6c-42b5-a1b3-a500ed6d1b73" providerId="ADAL" clId="{CFECDAC6-4845-4DCA-B3C6-4305EDA4D1A1}" dt="2022-02-06T20:08:43.490" v="6479" actId="20577"/>
        <pc:sldMkLst>
          <pc:docMk/>
          <pc:sldMk cId="1788377550" sldId="315"/>
        </pc:sldMkLst>
        <pc:spChg chg="mod">
          <ac:chgData name="MCLEAN Andrew" userId="53eb7057-3b6c-42b5-a1b3-a500ed6d1b73" providerId="ADAL" clId="{CFECDAC6-4845-4DCA-B3C6-4305EDA4D1A1}" dt="2022-02-06T20:08:43.490" v="6479" actId="20577"/>
          <ac:spMkLst>
            <pc:docMk/>
            <pc:sldMk cId="1788377550" sldId="315"/>
            <ac:spMk id="3" creationId="{C8290B68-1810-42B4-A767-127981EADCEC}"/>
          </ac:spMkLst>
        </pc:spChg>
      </pc:sldChg>
      <pc:sldChg chg="addSp delSp modSp add mod">
        <pc:chgData name="MCLEAN Andrew" userId="53eb7057-3b6c-42b5-a1b3-a500ed6d1b73" providerId="ADAL" clId="{CFECDAC6-4845-4DCA-B3C6-4305EDA4D1A1}" dt="2022-02-06T20:12:56.414" v="6491" actId="1076"/>
        <pc:sldMkLst>
          <pc:docMk/>
          <pc:sldMk cId="3404977374" sldId="316"/>
        </pc:sldMkLst>
        <pc:spChg chg="mod">
          <ac:chgData name="MCLEAN Andrew" userId="53eb7057-3b6c-42b5-a1b3-a500ed6d1b73" providerId="ADAL" clId="{CFECDAC6-4845-4DCA-B3C6-4305EDA4D1A1}" dt="2022-02-06T19:57:47.486" v="5985" actId="20577"/>
          <ac:spMkLst>
            <pc:docMk/>
            <pc:sldMk cId="3404977374" sldId="316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6T20:01:39.716" v="6429" actId="20577"/>
          <ac:spMkLst>
            <pc:docMk/>
            <pc:sldMk cId="3404977374" sldId="316"/>
            <ac:spMk id="3" creationId="{C8290B68-1810-42B4-A767-127981EADCEC}"/>
          </ac:spMkLst>
        </pc:spChg>
        <pc:picChg chg="del">
          <ac:chgData name="MCLEAN Andrew" userId="53eb7057-3b6c-42b5-a1b3-a500ed6d1b73" providerId="ADAL" clId="{CFECDAC6-4845-4DCA-B3C6-4305EDA4D1A1}" dt="2022-02-06T20:01:42.413" v="6430" actId="478"/>
          <ac:picMkLst>
            <pc:docMk/>
            <pc:sldMk cId="3404977374" sldId="316"/>
            <ac:picMk id="5" creationId="{ED22BBEA-2E63-4CD4-99C6-AB81CDFA25EB}"/>
          </ac:picMkLst>
        </pc:picChg>
        <pc:picChg chg="add del mod">
          <ac:chgData name="MCLEAN Andrew" userId="53eb7057-3b6c-42b5-a1b3-a500ed6d1b73" providerId="ADAL" clId="{CFECDAC6-4845-4DCA-B3C6-4305EDA4D1A1}" dt="2022-02-06T20:12:39.974" v="6480" actId="478"/>
          <ac:picMkLst>
            <pc:docMk/>
            <pc:sldMk cId="3404977374" sldId="316"/>
            <ac:picMk id="7" creationId="{78DAD411-7462-48A9-B647-3109D5CF0968}"/>
          </ac:picMkLst>
        </pc:picChg>
        <pc:picChg chg="add del mod">
          <ac:chgData name="MCLEAN Andrew" userId="53eb7057-3b6c-42b5-a1b3-a500ed6d1b73" providerId="ADAL" clId="{CFECDAC6-4845-4DCA-B3C6-4305EDA4D1A1}" dt="2022-02-06T20:12:39.974" v="6480" actId="478"/>
          <ac:picMkLst>
            <pc:docMk/>
            <pc:sldMk cId="3404977374" sldId="316"/>
            <ac:picMk id="9" creationId="{154951C5-3C6B-4F8C-B6A8-0C8587927E23}"/>
          </ac:picMkLst>
        </pc:picChg>
        <pc:picChg chg="add mod">
          <ac:chgData name="MCLEAN Andrew" userId="53eb7057-3b6c-42b5-a1b3-a500ed6d1b73" providerId="ADAL" clId="{CFECDAC6-4845-4DCA-B3C6-4305EDA4D1A1}" dt="2022-02-06T20:12:56.414" v="6491" actId="1076"/>
          <ac:picMkLst>
            <pc:docMk/>
            <pc:sldMk cId="3404977374" sldId="316"/>
            <ac:picMk id="11" creationId="{D0D33B1C-6915-40FB-8763-C552CB6E5282}"/>
          </ac:picMkLst>
        </pc:picChg>
        <pc:picChg chg="add mod">
          <ac:chgData name="MCLEAN Andrew" userId="53eb7057-3b6c-42b5-a1b3-a500ed6d1b73" providerId="ADAL" clId="{CFECDAC6-4845-4DCA-B3C6-4305EDA4D1A1}" dt="2022-02-06T20:12:53.300" v="6490" actId="1076"/>
          <ac:picMkLst>
            <pc:docMk/>
            <pc:sldMk cId="3404977374" sldId="316"/>
            <ac:picMk id="13" creationId="{A7201E90-CF85-488A-943B-AD173C4F53F0}"/>
          </ac:picMkLst>
        </pc:picChg>
      </pc:sldChg>
      <pc:sldChg chg="addSp delSp modSp add mod">
        <pc:chgData name="MCLEAN Andrew" userId="53eb7057-3b6c-42b5-a1b3-a500ed6d1b73" providerId="ADAL" clId="{CFECDAC6-4845-4DCA-B3C6-4305EDA4D1A1}" dt="2022-02-06T20:21:40.007" v="6769" actId="1076"/>
        <pc:sldMkLst>
          <pc:docMk/>
          <pc:sldMk cId="2368274851" sldId="317"/>
        </pc:sldMkLst>
        <pc:spChg chg="mod">
          <ac:chgData name="MCLEAN Andrew" userId="53eb7057-3b6c-42b5-a1b3-a500ed6d1b73" providerId="ADAL" clId="{CFECDAC6-4845-4DCA-B3C6-4305EDA4D1A1}" dt="2022-02-06T20:06:40.660" v="6461" actId="20577"/>
          <ac:spMkLst>
            <pc:docMk/>
            <pc:sldMk cId="2368274851" sldId="317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6T20:14:53.632" v="6750" actId="20577"/>
          <ac:spMkLst>
            <pc:docMk/>
            <pc:sldMk cId="2368274851" sldId="317"/>
            <ac:spMk id="3" creationId="{C8290B68-1810-42B4-A767-127981EADCEC}"/>
          </ac:spMkLst>
        </pc:spChg>
        <pc:spChg chg="mod">
          <ac:chgData name="MCLEAN Andrew" userId="53eb7057-3b6c-42b5-a1b3-a500ed6d1b73" providerId="ADAL" clId="{CFECDAC6-4845-4DCA-B3C6-4305EDA4D1A1}" dt="2022-02-06T20:21:35.035" v="6768"/>
          <ac:spMkLst>
            <pc:docMk/>
            <pc:sldMk cId="2368274851" sldId="317"/>
            <ac:spMk id="6" creationId="{8AEBAF67-9F23-4E27-91A8-0D00BB98E065}"/>
          </ac:spMkLst>
        </pc:spChg>
        <pc:picChg chg="add mod">
          <ac:chgData name="MCLEAN Andrew" userId="53eb7057-3b6c-42b5-a1b3-a500ed6d1b73" providerId="ADAL" clId="{CFECDAC6-4845-4DCA-B3C6-4305EDA4D1A1}" dt="2022-02-06T20:21:40.007" v="6769" actId="1076"/>
          <ac:picMkLst>
            <pc:docMk/>
            <pc:sldMk cId="2368274851" sldId="317"/>
            <ac:picMk id="5" creationId="{48756D13-B3E0-4F2E-827C-2D43917C083B}"/>
          </ac:picMkLst>
        </pc:picChg>
        <pc:picChg chg="del">
          <ac:chgData name="MCLEAN Andrew" userId="53eb7057-3b6c-42b5-a1b3-a500ed6d1b73" providerId="ADAL" clId="{CFECDAC6-4845-4DCA-B3C6-4305EDA4D1A1}" dt="2022-02-06T20:20:17.112" v="6751" actId="478"/>
          <ac:picMkLst>
            <pc:docMk/>
            <pc:sldMk cId="2368274851" sldId="317"/>
            <ac:picMk id="7" creationId="{78DAD411-7462-48A9-B647-3109D5CF0968}"/>
          </ac:picMkLst>
        </pc:picChg>
        <pc:picChg chg="del">
          <ac:chgData name="MCLEAN Andrew" userId="53eb7057-3b6c-42b5-a1b3-a500ed6d1b73" providerId="ADAL" clId="{CFECDAC6-4845-4DCA-B3C6-4305EDA4D1A1}" dt="2022-02-06T20:20:17.112" v="6751" actId="478"/>
          <ac:picMkLst>
            <pc:docMk/>
            <pc:sldMk cId="2368274851" sldId="317"/>
            <ac:picMk id="9" creationId="{154951C5-3C6B-4F8C-B6A8-0C8587927E23}"/>
          </ac:picMkLst>
        </pc:picChg>
        <pc:picChg chg="add mod">
          <ac:chgData name="MCLEAN Andrew" userId="53eb7057-3b6c-42b5-a1b3-a500ed6d1b73" providerId="ADAL" clId="{CFECDAC6-4845-4DCA-B3C6-4305EDA4D1A1}" dt="2022-02-06T20:20:41.236" v="6767" actId="14100"/>
          <ac:picMkLst>
            <pc:docMk/>
            <pc:sldMk cId="2368274851" sldId="317"/>
            <ac:picMk id="10" creationId="{50F02854-C1CC-47D1-80A0-CB151FFACE9E}"/>
          </ac:picMkLst>
        </pc:picChg>
      </pc:sldChg>
      <pc:sldChg chg="addSp delSp modSp add mod">
        <pc:chgData name="MCLEAN Andrew" userId="53eb7057-3b6c-42b5-a1b3-a500ed6d1b73" providerId="ADAL" clId="{CFECDAC6-4845-4DCA-B3C6-4305EDA4D1A1}" dt="2022-02-06T20:28:03.579" v="7114" actId="1076"/>
        <pc:sldMkLst>
          <pc:docMk/>
          <pc:sldMk cId="1554366097" sldId="318"/>
        </pc:sldMkLst>
        <pc:spChg chg="mod">
          <ac:chgData name="MCLEAN Andrew" userId="53eb7057-3b6c-42b5-a1b3-a500ed6d1b73" providerId="ADAL" clId="{CFECDAC6-4845-4DCA-B3C6-4305EDA4D1A1}" dt="2022-02-06T20:21:50.784" v="6771" actId="20577"/>
          <ac:spMkLst>
            <pc:docMk/>
            <pc:sldMk cId="1554366097" sldId="318"/>
            <ac:spMk id="2" creationId="{F29DD455-E6E2-437E-99D2-5279CE2535F6}"/>
          </ac:spMkLst>
        </pc:spChg>
        <pc:spChg chg="mod">
          <ac:chgData name="MCLEAN Andrew" userId="53eb7057-3b6c-42b5-a1b3-a500ed6d1b73" providerId="ADAL" clId="{CFECDAC6-4845-4DCA-B3C6-4305EDA4D1A1}" dt="2022-02-06T20:25:48.940" v="7105" actId="20577"/>
          <ac:spMkLst>
            <pc:docMk/>
            <pc:sldMk cId="1554366097" sldId="318"/>
            <ac:spMk id="3" creationId="{C8290B68-1810-42B4-A767-127981EADCEC}"/>
          </ac:spMkLst>
        </pc:spChg>
        <pc:spChg chg="add mod">
          <ac:chgData name="MCLEAN Andrew" userId="53eb7057-3b6c-42b5-a1b3-a500ed6d1b73" providerId="ADAL" clId="{CFECDAC6-4845-4DCA-B3C6-4305EDA4D1A1}" dt="2022-02-06T20:28:03.579" v="7114" actId="1076"/>
          <ac:spMkLst>
            <pc:docMk/>
            <pc:sldMk cId="1554366097" sldId="318"/>
            <ac:spMk id="11" creationId="{80742B76-3691-40CB-AA71-57CC0FE90721}"/>
          </ac:spMkLst>
        </pc:spChg>
        <pc:picChg chg="del">
          <ac:chgData name="MCLEAN Andrew" userId="53eb7057-3b6c-42b5-a1b3-a500ed6d1b73" providerId="ADAL" clId="{CFECDAC6-4845-4DCA-B3C6-4305EDA4D1A1}" dt="2022-02-06T20:26:54.842" v="7107" actId="478"/>
          <ac:picMkLst>
            <pc:docMk/>
            <pc:sldMk cId="1554366097" sldId="318"/>
            <ac:picMk id="5" creationId="{48756D13-B3E0-4F2E-827C-2D43917C083B}"/>
          </ac:picMkLst>
        </pc:picChg>
        <pc:picChg chg="add mod">
          <ac:chgData name="MCLEAN Andrew" userId="53eb7057-3b6c-42b5-a1b3-a500ed6d1b73" providerId="ADAL" clId="{CFECDAC6-4845-4DCA-B3C6-4305EDA4D1A1}" dt="2022-02-06T20:27:53.951" v="7112" actId="1076"/>
          <ac:picMkLst>
            <pc:docMk/>
            <pc:sldMk cId="1554366097" sldId="318"/>
            <ac:picMk id="7" creationId="{F3B93586-535B-4873-88B5-0C7D527051ED}"/>
          </ac:picMkLst>
        </pc:picChg>
        <pc:picChg chg="del">
          <ac:chgData name="MCLEAN Andrew" userId="53eb7057-3b6c-42b5-a1b3-a500ed6d1b73" providerId="ADAL" clId="{CFECDAC6-4845-4DCA-B3C6-4305EDA4D1A1}" dt="2022-02-06T20:26:54.146" v="7106" actId="478"/>
          <ac:picMkLst>
            <pc:docMk/>
            <pc:sldMk cId="1554366097" sldId="318"/>
            <ac:picMk id="10" creationId="{50F02854-C1CC-47D1-80A0-CB151FFACE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22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3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60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0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qualtrics.com/uk/experience-management/research/determine-sample-size/?rid=ip&amp;prevsite=en&amp;newsite=uk&amp;geo=GB&amp;geomatch=u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lervigen.com/spurious-correlations" TargetMode="External"/><Relationship Id="rId2" Type="http://schemas.openxmlformats.org/officeDocument/2006/relationships/hyperlink" Target="https://www.scribbr.com/methodology/correlation-vs-caus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scribbr.com/methodology/correlation-vs-caus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652E18-EADA-4806-860F-2D28DC07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0" y="1678665"/>
            <a:ext cx="6381513" cy="236913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  <a:latin typeface="Segoe UI" panose="020B0502040204020203" pitchFamily="34" charset="0"/>
              </a:rPr>
              <a:t>Introduction to Statistics and 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CFE1-23CE-4143-BEB0-F68D1E06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Bonan Zhao</a:t>
            </a:r>
          </a:p>
          <a:p>
            <a:r>
              <a:rPr lang="en-GB" dirty="0" err="1">
                <a:solidFill>
                  <a:schemeClr val="bg1"/>
                </a:solidFill>
              </a:rPr>
              <a:t>b.zhao@ed.ac.uk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" y="2160589"/>
            <a:ext cx="4692209" cy="3560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Say we want to understand anxiety amongst a student population. We can try and assign a numerical observation to ‘anxiety’.</a:t>
            </a:r>
          </a:p>
          <a:p>
            <a:r>
              <a:rPr lang="en-US" dirty="0"/>
              <a:t>For example, the number of times a student fidgets during a class.</a:t>
            </a:r>
          </a:p>
          <a:p>
            <a:r>
              <a:rPr lang="en-US" dirty="0"/>
              <a:t>These values are taken from a sample of which is not necessarily the entire population.</a:t>
            </a:r>
          </a:p>
          <a:p>
            <a:r>
              <a:rPr lang="en-US" dirty="0"/>
              <a:t>This is where inferential statistics comes in, we can draw conclusions about the wider population by analyzing sub samples.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86315"/>
            <a:ext cx="862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059803-6E00-4949-A55E-7417C17A9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0" y="1123950"/>
            <a:ext cx="696468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Descriptive Statistics can be thought of in three main groups; </a:t>
            </a:r>
            <a:r>
              <a:rPr lang="en-US" b="1" dirty="0"/>
              <a:t>frequency distribution</a:t>
            </a:r>
            <a:r>
              <a:rPr lang="en-US" dirty="0"/>
              <a:t>, </a:t>
            </a:r>
            <a:r>
              <a:rPr lang="en-US" b="1" dirty="0"/>
              <a:t>central tendency </a:t>
            </a:r>
            <a:r>
              <a:rPr lang="en-US" dirty="0"/>
              <a:t>and </a:t>
            </a:r>
            <a:r>
              <a:rPr lang="en-US" b="1" dirty="0"/>
              <a:t>variability</a:t>
            </a:r>
            <a:r>
              <a:rPr lang="en-US" dirty="0"/>
              <a:t>.</a:t>
            </a:r>
          </a:p>
          <a:p>
            <a:r>
              <a:rPr lang="en-US" dirty="0"/>
              <a:t>They help facilitate data visualization and presentation in an easily understandable and intuitive manner.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86315"/>
            <a:ext cx="1014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https://corporatefinanceinstitute.com/resources/knowledge/other/descriptive-statistics/</a:t>
            </a:r>
          </a:p>
        </p:txBody>
      </p:sp>
    </p:spTree>
    <p:extLst>
      <p:ext uri="{BB962C8B-B14F-4D97-AF65-F5344CB8AC3E}">
        <p14:creationId xmlns:p14="http://schemas.microsoft.com/office/powerpoint/2010/main" val="382095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b="1" dirty="0"/>
              <a:t>Frequency distribution </a:t>
            </a:r>
            <a:r>
              <a:rPr lang="en-US" dirty="0"/>
              <a:t>shows the frequency or count of different outcomes. Normally presented as a table or graph.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86315"/>
            <a:ext cx="1014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https://corporatefinanceinstitute.com/resources/knowledge/other/descriptive-statistics/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DB59D94-FEE2-4838-9BB8-75EABC3C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64" y="917193"/>
            <a:ext cx="6861110" cy="50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5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If we return to the student fidgeting example, lets see if we can see any correlation between eye color and anxiety. </a:t>
            </a:r>
          </a:p>
          <a:p>
            <a:r>
              <a:rPr lang="en-US" dirty="0"/>
              <a:t>Just providing a list of students with how many times they fidgeted and their eye color isn’t very useful.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93810"/>
            <a:ext cx="862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  <p:pic>
        <p:nvPicPr>
          <p:cNvPr id="8" name="Picture 7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3DAD0FFE-FEC7-4516-84E4-0E1084AF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27" y="402353"/>
            <a:ext cx="6949100" cy="55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Instead, we can look at the </a:t>
            </a:r>
            <a:r>
              <a:rPr lang="en-US" b="1" dirty="0"/>
              <a:t>central tendency </a:t>
            </a:r>
            <a:r>
              <a:rPr lang="en-US" dirty="0"/>
              <a:t>of the data.</a:t>
            </a:r>
          </a:p>
          <a:p>
            <a:r>
              <a:rPr lang="en-US" dirty="0"/>
              <a:t>This looks at the average (mean), middle (median), or most common (mode).</a:t>
            </a:r>
          </a:p>
          <a:p>
            <a:r>
              <a:rPr lang="en-US" dirty="0"/>
              <a:t>This provides much more meaningful and easily interpretable results.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86315"/>
            <a:ext cx="862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EC644-4C65-48DB-B586-3C2D5048D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5263"/>
              </p:ext>
            </p:extLst>
          </p:nvPr>
        </p:nvGraphicFramePr>
        <p:xfrm>
          <a:off x="6287879" y="511402"/>
          <a:ext cx="3947802" cy="1517196"/>
        </p:xfrm>
        <a:graphic>
          <a:graphicData uri="http://schemas.openxmlformats.org/drawingml/2006/table">
            <a:tbl>
              <a:tblPr/>
              <a:tblGrid>
                <a:gridCol w="1367539">
                  <a:extLst>
                    <a:ext uri="{9D8B030D-6E8A-4147-A177-3AD203B41FA5}">
                      <a16:colId xmlns:a16="http://schemas.microsoft.com/office/drawing/2014/main" val="858195443"/>
                    </a:ext>
                  </a:extLst>
                </a:gridCol>
                <a:gridCol w="2580263">
                  <a:extLst>
                    <a:ext uri="{9D8B030D-6E8A-4147-A177-3AD203B41FA5}">
                      <a16:colId xmlns:a16="http://schemas.microsoft.com/office/drawing/2014/main" val="1272775089"/>
                    </a:ext>
                  </a:extLst>
                </a:gridCol>
              </a:tblGrid>
              <a:tr h="38704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Colour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Times Fidgeted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41505"/>
                  </a:ext>
                </a:extLst>
              </a:tr>
              <a:tr h="371558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55023"/>
                  </a:ext>
                </a:extLst>
              </a:tr>
              <a:tr h="371558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865639"/>
                  </a:ext>
                </a:extLst>
              </a:tr>
              <a:tr h="38704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88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D5CBE9-24AF-48E3-BED8-F8C02307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68767"/>
              </p:ext>
            </p:extLst>
          </p:nvPr>
        </p:nvGraphicFramePr>
        <p:xfrm>
          <a:off x="6287879" y="2526222"/>
          <a:ext cx="4184268" cy="1482136"/>
        </p:xfrm>
        <a:graphic>
          <a:graphicData uri="http://schemas.openxmlformats.org/drawingml/2006/table">
            <a:tbl>
              <a:tblPr/>
              <a:tblGrid>
                <a:gridCol w="1361148">
                  <a:extLst>
                    <a:ext uri="{9D8B030D-6E8A-4147-A177-3AD203B41FA5}">
                      <a16:colId xmlns:a16="http://schemas.microsoft.com/office/drawing/2014/main" val="520653434"/>
                    </a:ext>
                  </a:extLst>
                </a:gridCol>
                <a:gridCol w="2823120">
                  <a:extLst>
                    <a:ext uri="{9D8B030D-6E8A-4147-A177-3AD203B41FA5}">
                      <a16:colId xmlns:a16="http://schemas.microsoft.com/office/drawing/2014/main" val="4030197651"/>
                    </a:ext>
                  </a:extLst>
                </a:gridCol>
              </a:tblGrid>
              <a:tr h="3780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Colour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Times Fidgeted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487782"/>
                  </a:ext>
                </a:extLst>
              </a:tr>
              <a:tr h="36297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89154"/>
                  </a:ext>
                </a:extLst>
              </a:tr>
              <a:tr h="36297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31073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3386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7749FF-278C-40B2-BF73-06FAEC6D6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13295"/>
              </p:ext>
            </p:extLst>
          </p:nvPr>
        </p:nvGraphicFramePr>
        <p:xfrm>
          <a:off x="6287879" y="4377729"/>
          <a:ext cx="4100720" cy="1526090"/>
        </p:xfrm>
        <a:graphic>
          <a:graphicData uri="http://schemas.openxmlformats.org/drawingml/2006/table">
            <a:tbl>
              <a:tblPr/>
              <a:tblGrid>
                <a:gridCol w="1401512">
                  <a:extLst>
                    <a:ext uri="{9D8B030D-6E8A-4147-A177-3AD203B41FA5}">
                      <a16:colId xmlns:a16="http://schemas.microsoft.com/office/drawing/2014/main" val="887238739"/>
                    </a:ext>
                  </a:extLst>
                </a:gridCol>
                <a:gridCol w="2699208">
                  <a:extLst>
                    <a:ext uri="{9D8B030D-6E8A-4147-A177-3AD203B41FA5}">
                      <a16:colId xmlns:a16="http://schemas.microsoft.com/office/drawing/2014/main" val="1407935122"/>
                    </a:ext>
                  </a:extLst>
                </a:gridCol>
              </a:tblGrid>
              <a:tr h="389308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Colour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 Times Fidgeted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04274"/>
                  </a:ext>
                </a:extLst>
              </a:tr>
              <a:tr h="373737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5576"/>
                  </a:ext>
                </a:extLst>
              </a:tr>
              <a:tr h="373737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11258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7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b="1" dirty="0"/>
              <a:t>Variability</a:t>
            </a:r>
            <a:r>
              <a:rPr lang="en-US" dirty="0"/>
              <a:t> gives further insight into the data, by looking at the degree of dispersion in a sample.</a:t>
            </a:r>
          </a:p>
          <a:p>
            <a:r>
              <a:rPr lang="en-US" dirty="0"/>
              <a:t>This uses range, standard deviation and variance.</a:t>
            </a:r>
          </a:p>
          <a:p>
            <a:r>
              <a:rPr lang="en-US" dirty="0"/>
              <a:t>This provides much more meaningful and easily interpretable results.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79" y="6086315"/>
            <a:ext cx="979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https://corporatefinanceinstitute.com/resources/knowledge/other/descriptive-statistics/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EC644-4C65-48DB-B586-3C2D5048D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16193"/>
              </p:ext>
            </p:extLst>
          </p:nvPr>
        </p:nvGraphicFramePr>
        <p:xfrm>
          <a:off x="6287879" y="511402"/>
          <a:ext cx="4656929" cy="1517196"/>
        </p:xfrm>
        <a:graphic>
          <a:graphicData uri="http://schemas.openxmlformats.org/drawingml/2006/table">
            <a:tbl>
              <a:tblPr/>
              <a:tblGrid>
                <a:gridCol w="1367539">
                  <a:extLst>
                    <a:ext uri="{9D8B030D-6E8A-4147-A177-3AD203B41FA5}">
                      <a16:colId xmlns:a16="http://schemas.microsoft.com/office/drawing/2014/main" val="858195443"/>
                    </a:ext>
                  </a:extLst>
                </a:gridCol>
                <a:gridCol w="3289390">
                  <a:extLst>
                    <a:ext uri="{9D8B030D-6E8A-4147-A177-3AD203B41FA5}">
                      <a16:colId xmlns:a16="http://schemas.microsoft.com/office/drawing/2014/main" val="1272775089"/>
                    </a:ext>
                  </a:extLst>
                </a:gridCol>
              </a:tblGrid>
              <a:tr h="38704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Colour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 of  Times Fidgeted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41505"/>
                  </a:ext>
                </a:extLst>
              </a:tr>
              <a:tr h="371558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8-43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55023"/>
                  </a:ext>
                </a:extLst>
              </a:tr>
              <a:tr h="371558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0-50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865639"/>
                  </a:ext>
                </a:extLst>
              </a:tr>
              <a:tr h="38704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2-50</a:t>
                      </a:r>
                    </a:p>
                  </a:txBody>
                  <a:tcPr marL="15482" marR="15482" marT="154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88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D5CBE9-24AF-48E3-BED8-F8C02307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15521"/>
              </p:ext>
            </p:extLst>
          </p:nvPr>
        </p:nvGraphicFramePr>
        <p:xfrm>
          <a:off x="6287879" y="2526222"/>
          <a:ext cx="4184268" cy="1482136"/>
        </p:xfrm>
        <a:graphic>
          <a:graphicData uri="http://schemas.openxmlformats.org/drawingml/2006/table">
            <a:tbl>
              <a:tblPr/>
              <a:tblGrid>
                <a:gridCol w="1361148">
                  <a:extLst>
                    <a:ext uri="{9D8B030D-6E8A-4147-A177-3AD203B41FA5}">
                      <a16:colId xmlns:a16="http://schemas.microsoft.com/office/drawing/2014/main" val="520653434"/>
                    </a:ext>
                  </a:extLst>
                </a:gridCol>
                <a:gridCol w="2823120">
                  <a:extLst>
                    <a:ext uri="{9D8B030D-6E8A-4147-A177-3AD203B41FA5}">
                      <a16:colId xmlns:a16="http://schemas.microsoft.com/office/drawing/2014/main" val="4030197651"/>
                    </a:ext>
                  </a:extLst>
                </a:gridCol>
              </a:tblGrid>
              <a:tr h="3780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Colour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Times Fidgeted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487782"/>
                  </a:ext>
                </a:extLst>
              </a:tr>
              <a:tr h="36297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89154"/>
                  </a:ext>
                </a:extLst>
              </a:tr>
              <a:tr h="36297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31073"/>
                  </a:ext>
                </a:extLst>
              </a:tr>
              <a:tr h="378095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15124" marR="15124" marT="151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3386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7749FF-278C-40B2-BF73-06FAEC6D6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29376"/>
              </p:ext>
            </p:extLst>
          </p:nvPr>
        </p:nvGraphicFramePr>
        <p:xfrm>
          <a:off x="6287879" y="4377729"/>
          <a:ext cx="4100720" cy="1526090"/>
        </p:xfrm>
        <a:graphic>
          <a:graphicData uri="http://schemas.openxmlformats.org/drawingml/2006/table">
            <a:tbl>
              <a:tblPr/>
              <a:tblGrid>
                <a:gridCol w="1401512">
                  <a:extLst>
                    <a:ext uri="{9D8B030D-6E8A-4147-A177-3AD203B41FA5}">
                      <a16:colId xmlns:a16="http://schemas.microsoft.com/office/drawing/2014/main" val="887238739"/>
                    </a:ext>
                  </a:extLst>
                </a:gridCol>
                <a:gridCol w="2699208">
                  <a:extLst>
                    <a:ext uri="{9D8B030D-6E8A-4147-A177-3AD203B41FA5}">
                      <a16:colId xmlns:a16="http://schemas.microsoft.com/office/drawing/2014/main" val="1407935122"/>
                    </a:ext>
                  </a:extLst>
                </a:gridCol>
              </a:tblGrid>
              <a:tr h="389308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 Colour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 Times Fidgeted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304274"/>
                  </a:ext>
                </a:extLst>
              </a:tr>
              <a:tr h="373737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5576"/>
                  </a:ext>
                </a:extLst>
              </a:tr>
              <a:tr h="373737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11258"/>
                  </a:ext>
                </a:extLst>
              </a:tr>
              <a:tr h="389308">
                <a:tc>
                  <a:txBody>
                    <a:bodyPr/>
                    <a:lstStyle/>
                    <a:p>
                      <a:pPr algn="l" fontAlgn="b"/>
                      <a:r>
                        <a:rPr lang="en-GB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15572" marR="15572" marT="155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9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Can anyone spot a problem with the analysis we’ve done so far?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DB59D94-FEE2-4838-9BB8-75EABC3C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64" y="917193"/>
            <a:ext cx="6861110" cy="50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Sample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Representative Eye Color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AF67-9F23-4E27-91A8-0D00BB98E065}"/>
              </a:ext>
            </a:extLst>
          </p:cNvPr>
          <p:cNvSpPr txBox="1"/>
          <p:nvPr/>
        </p:nvSpPr>
        <p:spPr>
          <a:xfrm>
            <a:off x="373065" y="5862380"/>
            <a:ext cx="11262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2"/>
              </a:rPr>
              <a:t>https://www.qualtrics.com/uk/experience-management/research/determine-sample-size/?rid=ip&amp;prevsite=en&amp;newsite=uk&amp;geo=GB&amp;geomatch=uk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https://www.worldatlas.com/articles/which-eye-color-is-the-most-common-in-the-world.html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751D42C-A8C6-4B5E-8065-96F6A43AE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22" y="850123"/>
            <a:ext cx="7513190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1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Probability</a:t>
            </a:r>
            <a:br>
              <a:rPr lang="en-GB" sz="2800" dirty="0"/>
            </a:br>
            <a:r>
              <a:rPr lang="en-GB" sz="2800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Distributions are a way of measuring and visualizing the probability of a certain variable having a specific value. </a:t>
            </a:r>
          </a:p>
          <a:p>
            <a:r>
              <a:rPr lang="en-US" dirty="0"/>
              <a:t>Think of flipping a coin, the chance of getting heads is ½, and the chance of getting tails is similarly ½. This is known as a binomial distribution.</a:t>
            </a:r>
          </a:p>
          <a:p>
            <a:r>
              <a:rPr lang="en-US" dirty="0"/>
              <a:t>Or rolling a standard dice, getting a number between 1-6 each has a chance of 1/6, while rolling a 7 has a chance of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AF67-9F23-4E27-91A8-0D00BB98E065}"/>
              </a:ext>
            </a:extLst>
          </p:cNvPr>
          <p:cNvSpPr txBox="1"/>
          <p:nvPr/>
        </p:nvSpPr>
        <p:spPr>
          <a:xfrm>
            <a:off x="373065" y="5862380"/>
            <a:ext cx="1126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https://statanalytica.com/blog/distribution-in-statistics/</a:t>
            </a:r>
          </a:p>
        </p:txBody>
      </p:sp>
      <p:pic>
        <p:nvPicPr>
          <p:cNvPr id="5" name="Picture 4" descr="A hand holding a gold coin&#10;&#10;Description automatically generated">
            <a:extLst>
              <a:ext uri="{FF2B5EF4-FFF2-40B4-BE49-F238E27FC236}">
                <a16:creationId xmlns:a16="http://schemas.microsoft.com/office/drawing/2014/main" id="{ED22BBEA-2E63-4CD4-99C6-AB81CDFA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28" y="1530221"/>
            <a:ext cx="5693492" cy="37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1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Probability</a:t>
            </a:r>
            <a:br>
              <a:rPr lang="en-GB" sz="2800" dirty="0"/>
            </a:br>
            <a:r>
              <a:rPr lang="en-GB" sz="2800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There are many kinds of distributions, we will focus on three of the most common today, Normal, Uniform and 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AF67-9F23-4E27-91A8-0D00BB98E065}"/>
              </a:ext>
            </a:extLst>
          </p:cNvPr>
          <p:cNvSpPr txBox="1"/>
          <p:nvPr/>
        </p:nvSpPr>
        <p:spPr>
          <a:xfrm>
            <a:off x="373065" y="5862380"/>
            <a:ext cx="1126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https://statanalytica.com/blog/distribution-in-statistics/</a:t>
            </a:r>
          </a:p>
        </p:txBody>
      </p:sp>
      <p:pic>
        <p:nvPicPr>
          <p:cNvPr id="5" name="Picture 4" descr="A hand holding a gold coin&#10;&#10;Description automatically generated">
            <a:extLst>
              <a:ext uri="{FF2B5EF4-FFF2-40B4-BE49-F238E27FC236}">
                <a16:creationId xmlns:a16="http://schemas.microsoft.com/office/drawing/2014/main" id="{ED22BBEA-2E63-4CD4-99C6-AB81CDFA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28" y="1530221"/>
            <a:ext cx="5693492" cy="37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/>
              <a:t>Before </a:t>
            </a:r>
            <a:r>
              <a:rPr lang="en-GB" dirty="0">
                <a:solidFill>
                  <a:srgbClr val="90C226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251206" y="1243553"/>
            <a:ext cx="8431548" cy="198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Who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lang="it-IT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I - Bonan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PhD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in Cognitive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Psychology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Philosophy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bachelor -&gt;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master -&gt; data scientist -&gt; PhD in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Edinburgh</a:t>
            </a:r>
            <a:endParaRPr lang="en-US" sz="2400" dirty="0">
              <a:solidFill>
                <a:srgbClr val="90C226"/>
              </a:solidFill>
              <a:latin typeface="Calibri"/>
              <a:cs typeface="Calibri"/>
            </a:endParaRP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25356" y="4622750"/>
            <a:ext cx="1787289" cy="17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B309-7A59-721D-299F-9B9056ED5739}"/>
              </a:ext>
            </a:extLst>
          </p:cNvPr>
          <p:cNvSpPr txBox="1"/>
          <p:nvPr/>
        </p:nvSpPr>
        <p:spPr>
          <a:xfrm>
            <a:off x="251206" y="3157528"/>
            <a:ext cx="9529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From humanities to computational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fun! Data is another kind of storytelling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Digital skills free your mind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Avoid repetitive labor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Minimize human-error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Easy to share and reproduce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 yourself confidence</a:t>
            </a:r>
          </a:p>
        </p:txBody>
      </p:sp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normal distribution has many results around the mean/average, with a few which are lower and higher than this. For example, height. Most people are of average height, with some very tall and very short people too.</a:t>
            </a:r>
          </a:p>
          <a:p>
            <a:r>
              <a:rPr lang="en-US" dirty="0"/>
              <a:t>Normal distributions are symmetrical, and there are the same number of occurrences above and below the mean.</a:t>
            </a:r>
          </a:p>
          <a:p>
            <a:r>
              <a:rPr lang="en-US" dirty="0"/>
              <a:t>The mean, median and mode are always the same.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AF67-9F23-4E27-91A8-0D00BB98E065}"/>
              </a:ext>
            </a:extLst>
          </p:cNvPr>
          <p:cNvSpPr txBox="1"/>
          <p:nvPr/>
        </p:nvSpPr>
        <p:spPr>
          <a:xfrm>
            <a:off x="373065" y="5862380"/>
            <a:ext cx="1126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https://statanalytica.com/blog/distribution-in-statistics/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0D33B1C-6915-40FB-8763-C552CB6E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19" y="3549737"/>
            <a:ext cx="4320042" cy="316307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7201E90-CF85-488A-943B-AD173C4F5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38" y="148185"/>
            <a:ext cx="4641646" cy="33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Uniform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uniform distribution is where all outcomes are equally likely. E.g., flipping a coin, rolling a dice.</a:t>
            </a:r>
          </a:p>
          <a:p>
            <a:r>
              <a:rPr lang="en-US" dirty="0"/>
              <a:t>Uniform distributions can be continuous or discrete, having finite possible outcomes or infinite possible outcomes respectively.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AF67-9F23-4E27-91A8-0D00BB98E065}"/>
              </a:ext>
            </a:extLst>
          </p:cNvPr>
          <p:cNvSpPr txBox="1"/>
          <p:nvPr/>
        </p:nvSpPr>
        <p:spPr>
          <a:xfrm>
            <a:off x="373065" y="5862380"/>
            <a:ext cx="1126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https://corporatefinanceinstitute.com/resources/knowledge/other/uniform-distribution/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8756D13-B3E0-4F2E-827C-2D43917C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278" y="3429000"/>
            <a:ext cx="3435722" cy="251559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0F02854-C1CC-47D1-80A0-CB151FFAC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86" y="489899"/>
            <a:ext cx="4563564" cy="33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7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 distributions, or Students T-Distributions, are used to estimate the parameters of a population with a small sample size, or where the standard deviation is unknown.</a:t>
            </a:r>
          </a:p>
          <a:p>
            <a:r>
              <a:rPr lang="en-US" dirty="0"/>
              <a:t>These are a form of normal distribution that are very important for calculating probabilities, but that will have to wait for another day!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BAF67-9F23-4E27-91A8-0D00BB98E065}"/>
              </a:ext>
            </a:extLst>
          </p:cNvPr>
          <p:cNvSpPr txBox="1"/>
          <p:nvPr/>
        </p:nvSpPr>
        <p:spPr>
          <a:xfrm>
            <a:off x="373065" y="5862380"/>
            <a:ext cx="1126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https://corporatefinanceinstitute.com/resources/knowledge/other/uniform-distribution/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42B76-3691-40CB-AA71-57CC0FE90721}"/>
              </a:ext>
            </a:extLst>
          </p:cNvPr>
          <p:cNvSpPr txBox="1"/>
          <p:nvPr/>
        </p:nvSpPr>
        <p:spPr>
          <a:xfrm>
            <a:off x="5122506" y="4295055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https://www.cdcs.ed.ac.uk/events/null-hypthesis-testing-with-r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64" y="503461"/>
            <a:ext cx="6628510" cy="33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B37A0-A86F-40C4-80E7-64A6C6E2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17511"/>
          <a:stretch/>
        </p:blipFill>
        <p:spPr>
          <a:xfrm>
            <a:off x="3461020" y="-8467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Short presentation of theory, and then work through practical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Get a basic understanding of Statistics and apply this in 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Basic presentation of Statistical Analyses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685800" lvl="1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Practical run through of examples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Statistics?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Statistics is a branch of mathematics that helps us to understand data, through summarizing, analyzing and interpreting the data quantitatively.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86315"/>
            <a:ext cx="862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  <p:pic>
        <p:nvPicPr>
          <p:cNvPr id="5" name="Picture 4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DBBE2F41-C148-42A8-ADC6-D3D63A1D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48" y="1530826"/>
            <a:ext cx="5597844" cy="36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38044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930400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important to understand the difference between causation and correlation while using statistics.</a:t>
            </a:r>
          </a:p>
          <a:p>
            <a:r>
              <a:rPr lang="en-US" dirty="0"/>
              <a:t>Correlation is an association between variables, when one changes, so does the other.</a:t>
            </a:r>
          </a:p>
          <a:p>
            <a:r>
              <a:rPr lang="en-US" dirty="0"/>
              <a:t>Causation is where change in one variable brings about change in another.</a:t>
            </a:r>
          </a:p>
          <a:p>
            <a:r>
              <a:rPr lang="en-US" dirty="0"/>
              <a:t>A correlation doesn’t imply causation, but causation always implies correlation.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556568" y="5721322"/>
            <a:ext cx="11635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2"/>
              </a:rPr>
              <a:t>https://www.scribbr.com/methodology/correlation-vs-causation/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  <a:hlinkClick r:id="rId3"/>
              </a:rPr>
              <a:t>http://www.tylervigen.com/spurious-correlations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https://</a:t>
            </a:r>
            <a:r>
              <a:rPr lang="en-GB" dirty="0" err="1">
                <a:solidFill>
                  <a:schemeClr val="accent1"/>
                </a:solidFill>
              </a:rPr>
              <a:t>www.skeptic.com</a:t>
            </a:r>
            <a:r>
              <a:rPr lang="en-GB" dirty="0">
                <a:solidFill>
                  <a:schemeClr val="accent1"/>
                </a:solidFill>
              </a:rPr>
              <a:t>/insight/the-logic-of-causal-conclusions-how-we-know-that-fire-burns-fertilizer-helps-plants-grow-and-vaccines-prevent-disease/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66D22C7-5139-4F91-A2BB-2BB1E0BCF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8" y="159366"/>
            <a:ext cx="6522994" cy="314441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1A3A46-05B9-4837-8D74-C57125B0E2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8"/>
          <a:stretch/>
        </p:blipFill>
        <p:spPr>
          <a:xfrm>
            <a:off x="6254232" y="3386397"/>
            <a:ext cx="4541286" cy="24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Why doesn’t correlation mean causation?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810564" cy="3560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main issues between causation and correlation; the third variable problem and the directionality problem.</a:t>
            </a:r>
          </a:p>
          <a:p>
            <a:r>
              <a:rPr lang="en-US" dirty="0"/>
              <a:t>The third variable is when a third variable causes the change in both observed variables, e.g. the temperature.</a:t>
            </a:r>
          </a:p>
          <a:p>
            <a:r>
              <a:rPr lang="en-US" dirty="0"/>
              <a:t>For directionality, two variables might have a causal relationship, but it is impossible to tell which one causes the change on the other, e.g. depression and Vitamin D deficiency.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9719" y="5951511"/>
            <a:ext cx="8780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2"/>
              </a:rPr>
              <a:t>https://www.scribbr.com/methodology/correlation-vs-causation/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https://www.skeptic.com/insight/the-logic-of-causal-conclusions-how-we-know-that-fire-burns-fertilizer-helps-plants-grow-and-vaccines-prevent-disease/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6B5B840-94E6-494A-B63A-7CB3E79AF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31" y="1548882"/>
            <a:ext cx="6545122" cy="37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3941907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Correlational Research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810564" cy="37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Correlational research can identify correlations. It is conducted without controls.</a:t>
            </a:r>
          </a:p>
          <a:p>
            <a:r>
              <a:rPr lang="en-US" dirty="0"/>
              <a:t>It is difficult to draw any causal inferences without controlled experiments.</a:t>
            </a:r>
          </a:p>
          <a:p>
            <a:r>
              <a:rPr lang="en-US" dirty="0"/>
              <a:t>For example, asking a group how many hours per week they spend on a computer and exercising.</a:t>
            </a:r>
          </a:p>
          <a:p>
            <a:r>
              <a:rPr lang="en-US" dirty="0"/>
              <a:t>There is no control or attempt to create different groups in this experiment. While we can see a negative correlation between the two variables, we cannot confirm a causal relationship.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9719" y="5951511"/>
            <a:ext cx="878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36BB61F-B019-420E-8F56-FDFFA13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55" y="784357"/>
            <a:ext cx="499110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3941907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Experimental Research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810564" cy="3790922"/>
          </a:xfrm>
        </p:spPr>
        <p:txBody>
          <a:bodyPr>
            <a:normAutofit/>
          </a:bodyPr>
          <a:lstStyle/>
          <a:p>
            <a:r>
              <a:rPr lang="en-US" dirty="0"/>
              <a:t>In order to identify causation, the research and variables must be controlled.</a:t>
            </a:r>
          </a:p>
          <a:p>
            <a:r>
              <a:rPr lang="en-US" dirty="0"/>
              <a:t>For example, determining if high distraction environments lead to lower test scores.</a:t>
            </a:r>
          </a:p>
          <a:p>
            <a:r>
              <a:rPr lang="en-US" dirty="0"/>
              <a:t>If the test scores between these two groups differ, then we can begin to understand causation as well correlation.</a:t>
            </a:r>
          </a:p>
          <a:p>
            <a:r>
              <a:rPr lang="en-US" dirty="0"/>
              <a:t>This requires elements of randomization, manipulation and comparison.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9719" y="5951511"/>
            <a:ext cx="878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F95D7C9-DB75-4AB7-A974-12C8D896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79" y="1190796"/>
            <a:ext cx="5950458" cy="44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7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Descriptive and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two main types of statistics, descriptive and inferential.</a:t>
            </a:r>
          </a:p>
          <a:p>
            <a:r>
              <a:rPr lang="en-US" dirty="0"/>
              <a:t>Descriptive Statistics are used to summarize data</a:t>
            </a:r>
          </a:p>
          <a:p>
            <a:r>
              <a:rPr lang="en-US" dirty="0"/>
              <a:t>Inferential Statistics are used to interpret the Descriptive Statistics</a:t>
            </a:r>
          </a:p>
          <a:p>
            <a:r>
              <a:rPr lang="en-US" dirty="0"/>
              <a:t>Today we will focus on Descriptive, but it is helpful to understand the difference between the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38380" y="6086315"/>
            <a:ext cx="862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https://www.sagepub.com/sites/default/files/upm-binaries/40006_Chapter1.pdf</a:t>
            </a:r>
          </a:p>
        </p:txBody>
      </p:sp>
    </p:spTree>
    <p:extLst>
      <p:ext uri="{BB962C8B-B14F-4D97-AF65-F5344CB8AC3E}">
        <p14:creationId xmlns:p14="http://schemas.microsoft.com/office/powerpoint/2010/main" val="1227798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933152E50204B9F3B51F8F5F650B4" ma:contentTypeVersion="13" ma:contentTypeDescription="Create a new document." ma:contentTypeScope="" ma:versionID="849b6858522ad5ec52dc731c95e8f750">
  <xsd:schema xmlns:xsd="http://www.w3.org/2001/XMLSchema" xmlns:xs="http://www.w3.org/2001/XMLSchema" xmlns:p="http://schemas.microsoft.com/office/2006/metadata/properties" xmlns:ns3="3d9c2ab7-9c2a-45a6-bf32-9905677724b1" xmlns:ns4="3bd22f07-fb06-4731-b4fe-961d76049ed6" targetNamespace="http://schemas.microsoft.com/office/2006/metadata/properties" ma:root="true" ma:fieldsID="af182d5a8388b4e3a08c1b0375a15803" ns3:_="" ns4:_="">
    <xsd:import namespace="3d9c2ab7-9c2a-45a6-bf32-9905677724b1"/>
    <xsd:import namespace="3bd22f07-fb06-4731-b4fe-961d76049e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9c2ab7-9c2a-45a6-bf32-990567772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22f07-fb06-4731-b4fe-961d76049e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A6C12-E809-49A3-8806-5B6C87172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9c2ab7-9c2a-45a6-bf32-9905677724b1"/>
    <ds:schemaRef ds:uri="3bd22f07-fb06-4731-b4fe-961d76049e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658A8-8C4E-41E7-AE7E-2016A5FB52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A43202-FD69-4248-821B-F7FA1D3D9397}">
  <ds:schemaRefs>
    <ds:schemaRef ds:uri="http://purl.org/dc/elements/1.1/"/>
    <ds:schemaRef ds:uri="http://schemas.openxmlformats.org/package/2006/metadata/core-properties"/>
    <ds:schemaRef ds:uri="3d9c2ab7-9c2a-45a6-bf32-9905677724b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3bd22f07-fb06-4731-b4fe-961d76049ed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1188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Trebuchet MS</vt:lpstr>
      <vt:lpstr>Wingdings 3</vt:lpstr>
      <vt:lpstr>Facet</vt:lpstr>
      <vt:lpstr>Introduction to Statistics and Descriptive Statistics</vt:lpstr>
      <vt:lpstr>Before Starting…</vt:lpstr>
      <vt:lpstr>Before Starting…</vt:lpstr>
      <vt:lpstr>What is Statistics? </vt:lpstr>
      <vt:lpstr>Correlation and Causation</vt:lpstr>
      <vt:lpstr>Why doesn’t correlation mean causation?</vt:lpstr>
      <vt:lpstr>Correlational Research</vt:lpstr>
      <vt:lpstr>Experimental Research</vt:lpstr>
      <vt:lpstr>Descriptive and Inferential Statistics</vt:lpstr>
      <vt:lpstr>Inferential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Sample Sizes</vt:lpstr>
      <vt:lpstr>Probability Distributions</vt:lpstr>
      <vt:lpstr>Probability Distributions</vt:lpstr>
      <vt:lpstr>Normal Distribution</vt:lpstr>
      <vt:lpstr>Uniform Distribution</vt:lpstr>
      <vt:lpstr>T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Lucia Michielin</cp:lastModifiedBy>
  <cp:revision>12</cp:revision>
  <dcterms:created xsi:type="dcterms:W3CDTF">2021-04-29T10:25:44Z</dcterms:created>
  <dcterms:modified xsi:type="dcterms:W3CDTF">2023-01-18T09:46:09Z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0x010100FA5933152E50204B9F3B51F8F5F650B4</vt:lpwstr>
  </property>
</Properties>
</file>