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3" r:id="rId7"/>
    <p:sldId id="258" r:id="rId8"/>
    <p:sldId id="287" r:id="rId9"/>
    <p:sldId id="292" r:id="rId10"/>
    <p:sldId id="285" r:id="rId11"/>
    <p:sldId id="288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LEAN Andrew" userId="53eb7057-3b6c-42b5-a1b3-a500ed6d1b73" providerId="ADAL" clId="{9041F567-5BC2-44EA-B550-D47CE5D0244E}"/>
    <pc:docChg chg="custSel addSld delSld modSld sldOrd">
      <pc:chgData name="MCLEAN Andrew" userId="53eb7057-3b6c-42b5-a1b3-a500ed6d1b73" providerId="ADAL" clId="{9041F567-5BC2-44EA-B550-D47CE5D0244E}" dt="2021-09-23T13:38:47.760" v="122"/>
      <pc:docMkLst>
        <pc:docMk/>
      </pc:docMkLst>
      <pc:sldChg chg="addSp delSp modSp mod setBg addAnim modAnim">
        <pc:chgData name="MCLEAN Andrew" userId="53eb7057-3b6c-42b5-a1b3-a500ed6d1b73" providerId="ADAL" clId="{9041F567-5BC2-44EA-B550-D47CE5D0244E}" dt="2021-09-23T13:38:47.760" v="122"/>
        <pc:sldMkLst>
          <pc:docMk/>
          <pc:sldMk cId="40268896" sldId="256"/>
        </pc:sldMkLst>
        <pc:spChg chg="mod">
          <ac:chgData name="MCLEAN Andrew" userId="53eb7057-3b6c-42b5-a1b3-a500ed6d1b73" providerId="ADAL" clId="{9041F567-5BC2-44EA-B550-D47CE5D0244E}" dt="2021-09-23T13:28:48.513" v="38" actId="26606"/>
          <ac:spMkLst>
            <pc:docMk/>
            <pc:sldMk cId="40268896" sldId="256"/>
            <ac:spMk id="2" creationId="{388B6D63-D41F-48B5-BEA8-1EA498A4D5DF}"/>
          </ac:spMkLst>
        </pc:spChg>
        <pc:spChg chg="mod">
          <ac:chgData name="MCLEAN Andrew" userId="53eb7057-3b6c-42b5-a1b3-a500ed6d1b73" providerId="ADAL" clId="{9041F567-5BC2-44EA-B550-D47CE5D0244E}" dt="2021-09-23T13:28:48.513" v="38" actId="26606"/>
          <ac:spMkLst>
            <pc:docMk/>
            <pc:sldMk cId="40268896" sldId="256"/>
            <ac:spMk id="3" creationId="{A147CFE1-23CE-4143-BEB0-F68D1E066687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0" creationId="{3559A5F2-8BE0-4998-A1E4-1B145465A981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2" creationId="{3A6596D4-D53C-424F-9F16-CC8686C079E0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18" creationId="{9772CABD-4211-42AA-B349-D4002E52F1EF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0" creationId="{BBD91630-4DBA-4294-8016-FEB5C3B0CED1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2" creationId="{E67D1587-504D-41BC-9D48-B61257BFBCF0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4" creationId="{8765DD1A-F044-4DE7-8A9B-7C30DC85A4AF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6" creationId="{2FE2170D-72D6-48A8-8E9A-BFF3BF03D032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28" creationId="{01D19436-094D-463D-AFEA-870FDBD03797}"/>
          </ac:spMkLst>
        </pc:spChg>
        <pc:spChg chg="add del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0" creationId="{9A2DE6E0-967C-4C58-8558-EC08F1138BD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5" creationId="{3559A5F2-8BE0-4998-A1E4-1B145465A98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37" creationId="{3A6596D4-D53C-424F-9F16-CC8686C079E0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3" creationId="{9772CABD-4211-42AA-B349-D4002E52F1EF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5" creationId="{BBD91630-4DBA-4294-8016-FEB5C3B0CED1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7" creationId="{E67D1587-504D-41BC-9D48-B61257BFBCF0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49" creationId="{8765DD1A-F044-4DE7-8A9B-7C30DC85A4AF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1" creationId="{2FE2170D-72D6-48A8-8E9A-BFF3BF03D032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3" creationId="{01D19436-094D-463D-AFEA-870FDBD03797}"/>
          </ac:spMkLst>
        </pc:spChg>
        <pc:spChg chg="add">
          <ac:chgData name="MCLEAN Andrew" userId="53eb7057-3b6c-42b5-a1b3-a500ed6d1b73" providerId="ADAL" clId="{9041F567-5BC2-44EA-B550-D47CE5D0244E}" dt="2021-09-23T13:38:41.475" v="119" actId="26606"/>
          <ac:spMkLst>
            <pc:docMk/>
            <pc:sldMk cId="40268896" sldId="256"/>
            <ac:spMk id="55" creationId="{9A2DE6E0-967C-4C58-8558-EC08F1138BD1}"/>
          </ac:spMkLst>
        </pc:spChg>
        <pc:picChg chg="add del mod ord">
          <ac:chgData name="MCLEAN Andrew" userId="53eb7057-3b6c-42b5-a1b3-a500ed6d1b73" providerId="ADAL" clId="{9041F567-5BC2-44EA-B550-D47CE5D0244E}" dt="2021-09-23T13:38:28.493" v="115" actId="478"/>
          <ac:picMkLst>
            <pc:docMk/>
            <pc:sldMk cId="40268896" sldId="256"/>
            <ac:picMk id="5" creationId="{F74FAEE2-BD49-45A3-8531-8AAE473372D9}"/>
          </ac:picMkLst>
        </pc:picChg>
        <pc:picChg chg="add mod ord">
          <ac:chgData name="MCLEAN Andrew" userId="53eb7057-3b6c-42b5-a1b3-a500ed6d1b73" providerId="ADAL" clId="{9041F567-5BC2-44EA-B550-D47CE5D0244E}" dt="2021-09-23T13:38:41.475" v="119" actId="26606"/>
          <ac:picMkLst>
            <pc:docMk/>
            <pc:sldMk cId="40268896" sldId="256"/>
            <ac:picMk id="7" creationId="{13652E18-EADA-4806-860F-2D28DC07DD5C}"/>
          </ac:picMkLst>
        </pc:picChg>
        <pc:cxnChg chg="add del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14" creationId="{81BB890B-70D4-42FE-A599-6AEF1A42D972}"/>
          </ac:cxnSpMkLst>
        </pc:cxnChg>
        <pc:cxnChg chg="add del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16" creationId="{3842D646-B58C-43C8-8152-01BC782B725D}"/>
          </ac:cxnSpMkLst>
        </pc:cxnChg>
        <pc:cxnChg chg="add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39" creationId="{81BB890B-70D4-42FE-A599-6AEF1A42D972}"/>
          </ac:cxnSpMkLst>
        </pc:cxnChg>
        <pc:cxnChg chg="add">
          <ac:chgData name="MCLEAN Andrew" userId="53eb7057-3b6c-42b5-a1b3-a500ed6d1b73" providerId="ADAL" clId="{9041F567-5BC2-44EA-B550-D47CE5D0244E}" dt="2021-09-23T13:38:41.475" v="119" actId="26606"/>
          <ac:cxnSpMkLst>
            <pc:docMk/>
            <pc:sldMk cId="40268896" sldId="256"/>
            <ac:cxnSpMk id="41" creationId="{3842D646-B58C-43C8-8152-01BC782B725D}"/>
          </ac:cxnSpMkLst>
        </pc:cxnChg>
      </pc:sldChg>
      <pc:sldChg chg="addSp delSp modSp mod">
        <pc:chgData name="MCLEAN Andrew" userId="53eb7057-3b6c-42b5-a1b3-a500ed6d1b73" providerId="ADAL" clId="{9041F567-5BC2-44EA-B550-D47CE5D0244E}" dt="2021-09-23T13:37:58.185" v="114" actId="208"/>
        <pc:sldMkLst>
          <pc:docMk/>
          <pc:sldMk cId="3927617895" sldId="281"/>
        </pc:sldMkLst>
        <pc:picChg chg="add mod">
          <ac:chgData name="MCLEAN Andrew" userId="53eb7057-3b6c-42b5-a1b3-a500ed6d1b73" providerId="ADAL" clId="{9041F567-5BC2-44EA-B550-D47CE5D0244E}" dt="2021-09-23T13:37:58.185" v="114" actId="208"/>
          <ac:picMkLst>
            <pc:docMk/>
            <pc:sldMk cId="3927617895" sldId="281"/>
            <ac:picMk id="4" creationId="{D5490FA0-837F-4962-8369-8D9CDEDFB303}"/>
          </ac:picMkLst>
        </pc:picChg>
        <pc:picChg chg="del">
          <ac:chgData name="MCLEAN Andrew" userId="53eb7057-3b6c-42b5-a1b3-a500ed6d1b73" providerId="ADAL" clId="{9041F567-5BC2-44EA-B550-D47CE5D0244E}" dt="2021-09-23T13:37:32.581" v="108" actId="478"/>
          <ac:picMkLst>
            <pc:docMk/>
            <pc:sldMk cId="3927617895" sldId="281"/>
            <ac:picMk id="8" creationId="{18D10EE5-703D-4454-956E-2FA85415871C}"/>
          </ac:picMkLst>
        </pc:picChg>
      </pc:sldChg>
      <pc:sldChg chg="addSp delSp modSp mod setBg">
        <pc:chgData name="MCLEAN Andrew" userId="53eb7057-3b6c-42b5-a1b3-a500ed6d1b73" providerId="ADAL" clId="{9041F567-5BC2-44EA-B550-D47CE5D0244E}" dt="2021-09-23T13:31:36.906" v="66" actId="20577"/>
        <pc:sldMkLst>
          <pc:docMk/>
          <pc:sldMk cId="3089399495" sldId="283"/>
        </pc:sldMkLst>
        <pc:spChg chg="mo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" creationId="{2EE9D09F-1E6A-4463-9162-BB9C91BC0DAC}"/>
          </ac:spMkLst>
        </pc:spChg>
        <pc:spChg chg="mod">
          <ac:chgData name="MCLEAN Andrew" userId="53eb7057-3b6c-42b5-a1b3-a500ed6d1b73" providerId="ADAL" clId="{9041F567-5BC2-44EA-B550-D47CE5D0244E}" dt="2021-09-23T13:31:36.906" v="66" actId="20577"/>
          <ac:spMkLst>
            <pc:docMk/>
            <pc:sldMk cId="3089399495" sldId="283"/>
            <ac:spMk id="6" creationId="{8FAA3E5F-AC40-4BD6-87AC-1007B6E82E66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5" creationId="{3F088236-D655-4F88-B238-E16762358025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7" creationId="{3DAC0C92-199E-475C-9390-119A9B027276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19" creationId="{C4CFB339-0ED8-4FE2-9EF1-6D1375B8499B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1" creationId="{31896C80-2069-4431-9C19-83B913734490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3" creationId="{BF120A21-0841-4823-B0C4-28AEBCEF9B78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5" creationId="{DBB05BAE-BBD3-4289-899F-A6851503C6B0}"/>
          </ac:spMkLst>
        </pc:spChg>
        <pc:spChg chg="add">
          <ac:chgData name="MCLEAN Andrew" userId="53eb7057-3b6c-42b5-a1b3-a500ed6d1b73" providerId="ADAL" clId="{9041F567-5BC2-44EA-B550-D47CE5D0244E}" dt="2021-09-23T13:27:54.227" v="34" actId="26606"/>
          <ac:spMkLst>
            <pc:docMk/>
            <pc:sldMk cId="3089399495" sldId="283"/>
            <ac:spMk id="27" creationId="{9874D11C-36F5-4BBE-A490-019A54E953B0}"/>
          </ac:spMkLst>
        </pc:spChg>
        <pc:picChg chg="del">
          <ac:chgData name="MCLEAN Andrew" userId="53eb7057-3b6c-42b5-a1b3-a500ed6d1b73" providerId="ADAL" clId="{9041F567-5BC2-44EA-B550-D47CE5D0244E}" dt="2021-09-23T13:26:07.672" v="30" actId="478"/>
          <ac:picMkLst>
            <pc:docMk/>
            <pc:sldMk cId="3089399495" sldId="283"/>
            <ac:picMk id="4" creationId="{A64595E1-F783-4D2D-909E-6F8DEF88E7A3}"/>
          </ac:picMkLst>
        </pc:picChg>
        <pc:picChg chg="add mod ord">
          <ac:chgData name="MCLEAN Andrew" userId="53eb7057-3b6c-42b5-a1b3-a500ed6d1b73" providerId="ADAL" clId="{9041F567-5BC2-44EA-B550-D47CE5D0244E}" dt="2021-09-23T13:27:54.227" v="34" actId="26606"/>
          <ac:picMkLst>
            <pc:docMk/>
            <pc:sldMk cId="3089399495" sldId="283"/>
            <ac:picMk id="5" creationId="{004B37A0-A86F-40C4-80E7-64A6C6E2C128}"/>
          </ac:picMkLst>
        </pc:picChg>
        <pc:cxnChg chg="add">
          <ac:chgData name="MCLEAN Andrew" userId="53eb7057-3b6c-42b5-a1b3-a500ed6d1b73" providerId="ADAL" clId="{9041F567-5BC2-44EA-B550-D47CE5D0244E}" dt="2021-09-23T13:27:54.227" v="34" actId="26606"/>
          <ac:cxnSpMkLst>
            <pc:docMk/>
            <pc:sldMk cId="3089399495" sldId="283"/>
            <ac:cxnSpMk id="11" creationId="{64FA5DFF-7FE6-4855-84E6-DFA78EE978BD}"/>
          </ac:cxnSpMkLst>
        </pc:cxnChg>
        <pc:cxnChg chg="add">
          <ac:chgData name="MCLEAN Andrew" userId="53eb7057-3b6c-42b5-a1b3-a500ed6d1b73" providerId="ADAL" clId="{9041F567-5BC2-44EA-B550-D47CE5D0244E}" dt="2021-09-23T13:27:54.227" v="34" actId="26606"/>
          <ac:cxnSpMkLst>
            <pc:docMk/>
            <pc:sldMk cId="3089399495" sldId="283"/>
            <ac:cxnSpMk id="13" creationId="{2AFD8CBA-54A3-4363-991B-B9C631BBFA74}"/>
          </ac:cxnSpMkLst>
        </pc:cxnChg>
      </pc:sldChg>
      <pc:sldChg chg="del">
        <pc:chgData name="MCLEAN Andrew" userId="53eb7057-3b6c-42b5-a1b3-a500ed6d1b73" providerId="ADAL" clId="{9041F567-5BC2-44EA-B550-D47CE5D0244E}" dt="2021-09-23T13:32:47.857" v="69" actId="47"/>
        <pc:sldMkLst>
          <pc:docMk/>
          <pc:sldMk cId="3177233107" sldId="284"/>
        </pc:sldMkLst>
      </pc:sldChg>
      <pc:sldChg chg="modSp mod">
        <pc:chgData name="MCLEAN Andrew" userId="53eb7057-3b6c-42b5-a1b3-a500ed6d1b73" providerId="ADAL" clId="{9041F567-5BC2-44EA-B550-D47CE5D0244E}" dt="2021-09-23T13:33:37.287" v="107" actId="20577"/>
        <pc:sldMkLst>
          <pc:docMk/>
          <pc:sldMk cId="457858153" sldId="285"/>
        </pc:sldMkLst>
        <pc:spChg chg="mod">
          <ac:chgData name="MCLEAN Andrew" userId="53eb7057-3b6c-42b5-a1b3-a500ed6d1b73" providerId="ADAL" clId="{9041F567-5BC2-44EA-B550-D47CE5D0244E}" dt="2021-09-23T13:33:37.287" v="107" actId="20577"/>
          <ac:spMkLst>
            <pc:docMk/>
            <pc:sldMk cId="457858153" sldId="285"/>
            <ac:spMk id="3" creationId="{C8290B68-1810-42B4-A767-127981EADCEC}"/>
          </ac:spMkLst>
        </pc:spChg>
      </pc:sldChg>
      <pc:sldChg chg="ord">
        <pc:chgData name="MCLEAN Andrew" userId="53eb7057-3b6c-42b5-a1b3-a500ed6d1b73" providerId="ADAL" clId="{9041F567-5BC2-44EA-B550-D47CE5D0244E}" dt="2021-09-23T13:32:01.676" v="68"/>
        <pc:sldMkLst>
          <pc:docMk/>
          <pc:sldMk cId="4064535349" sldId="287"/>
        </pc:sldMkLst>
      </pc:sldChg>
      <pc:sldChg chg="modSp mod">
        <pc:chgData name="MCLEAN Andrew" userId="53eb7057-3b6c-42b5-a1b3-a500ed6d1b73" providerId="ADAL" clId="{9041F567-5BC2-44EA-B550-D47CE5D0244E}" dt="2021-09-23T13:33:07.640" v="102" actId="14100"/>
        <pc:sldMkLst>
          <pc:docMk/>
          <pc:sldMk cId="2758534087" sldId="289"/>
        </pc:sldMkLst>
        <pc:spChg chg="mod">
          <ac:chgData name="MCLEAN Andrew" userId="53eb7057-3b6c-42b5-a1b3-a500ed6d1b73" providerId="ADAL" clId="{9041F567-5BC2-44EA-B550-D47CE5D0244E}" dt="2021-09-23T13:33:07.640" v="102" actId="14100"/>
          <ac:spMkLst>
            <pc:docMk/>
            <pc:sldMk cId="2758534087" sldId="289"/>
            <ac:spMk id="2" creationId="{F29DD455-E6E2-437E-99D2-5279CE2535F6}"/>
          </ac:spMkLst>
        </pc:spChg>
      </pc:sldChg>
      <pc:sldChg chg="delSp modSp add mod">
        <pc:chgData name="MCLEAN Andrew" userId="53eb7057-3b6c-42b5-a1b3-a500ed6d1b73" providerId="ADAL" clId="{9041F567-5BC2-44EA-B550-D47CE5D0244E}" dt="2021-09-23T13:30:19.022" v="44" actId="20577"/>
        <pc:sldMkLst>
          <pc:docMk/>
          <pc:sldMk cId="2815963577" sldId="290"/>
        </pc:sldMkLst>
        <pc:spChg chg="mod">
          <ac:chgData name="MCLEAN Andrew" userId="53eb7057-3b6c-42b5-a1b3-a500ed6d1b73" providerId="ADAL" clId="{9041F567-5BC2-44EA-B550-D47CE5D0244E}" dt="2021-09-23T13:30:19.022" v="44" actId="20577"/>
          <ac:spMkLst>
            <pc:docMk/>
            <pc:sldMk cId="2815963577" sldId="290"/>
            <ac:spMk id="6" creationId="{8FAA3E5F-AC40-4BD6-87AC-1007B6E82E66}"/>
          </ac:spMkLst>
        </pc:spChg>
        <pc:picChg chg="del">
          <ac:chgData name="MCLEAN Andrew" userId="53eb7057-3b6c-42b5-a1b3-a500ed6d1b73" providerId="ADAL" clId="{9041F567-5BC2-44EA-B550-D47CE5D0244E}" dt="2021-09-23T13:30:14.753" v="43" actId="478"/>
          <ac:picMkLst>
            <pc:docMk/>
            <pc:sldMk cId="2815963577" sldId="290"/>
            <ac:picMk id="5" creationId="{92B7BB61-C3AD-429D-B881-8D72115C19EA}"/>
          </ac:picMkLst>
        </pc:picChg>
      </pc:sldChg>
    </pc:docChg>
  </pc:docChgLst>
  <pc:docChgLst>
    <pc:chgData name="Andrew McLean" userId="53eb7057-3b6c-42b5-a1b3-a500ed6d1b73" providerId="ADAL" clId="{E4BB9B51-6DBF-4DDB-9535-1B6D3E471AD7}"/>
    <pc:docChg chg="modSld">
      <pc:chgData name="Andrew McLean" userId="53eb7057-3b6c-42b5-a1b3-a500ed6d1b73" providerId="ADAL" clId="{E4BB9B51-6DBF-4DDB-9535-1B6D3E471AD7}" dt="2022-09-26T13:27:08.605" v="37" actId="20577"/>
      <pc:docMkLst>
        <pc:docMk/>
      </pc:docMkLst>
      <pc:sldChg chg="modSp mod">
        <pc:chgData name="Andrew McLean" userId="53eb7057-3b6c-42b5-a1b3-a500ed6d1b73" providerId="ADAL" clId="{E4BB9B51-6DBF-4DDB-9535-1B6D3E471AD7}" dt="2022-09-26T13:15:14.176" v="4" actId="20577"/>
        <pc:sldMkLst>
          <pc:docMk/>
          <pc:sldMk cId="2577635408" sldId="257"/>
        </pc:sldMkLst>
        <pc:spChg chg="mod">
          <ac:chgData name="Andrew McLean" userId="53eb7057-3b6c-42b5-a1b3-a500ed6d1b73" providerId="ADAL" clId="{E4BB9B51-6DBF-4DDB-9535-1B6D3E471AD7}" dt="2022-09-26T13:15:14.176" v="4" actId="20577"/>
          <ac:spMkLst>
            <pc:docMk/>
            <pc:sldMk cId="2577635408" sldId="257"/>
            <ac:spMk id="6" creationId="{8FAA3E5F-AC40-4BD6-87AC-1007B6E82E66}"/>
          </ac:spMkLst>
        </pc:spChg>
      </pc:sldChg>
      <pc:sldChg chg="modSp mod">
        <pc:chgData name="Andrew McLean" userId="53eb7057-3b6c-42b5-a1b3-a500ed6d1b73" providerId="ADAL" clId="{E4BB9B51-6DBF-4DDB-9535-1B6D3E471AD7}" dt="2022-09-26T13:16:15.410" v="32" actId="20577"/>
        <pc:sldMkLst>
          <pc:docMk/>
          <pc:sldMk cId="3089399495" sldId="283"/>
        </pc:sldMkLst>
        <pc:spChg chg="mod">
          <ac:chgData name="Andrew McLean" userId="53eb7057-3b6c-42b5-a1b3-a500ed6d1b73" providerId="ADAL" clId="{E4BB9B51-6DBF-4DDB-9535-1B6D3E471AD7}" dt="2022-09-26T13:16:15.410" v="32" actId="20577"/>
          <ac:spMkLst>
            <pc:docMk/>
            <pc:sldMk cId="3089399495" sldId="283"/>
            <ac:spMk id="6" creationId="{8FAA3E5F-AC40-4BD6-87AC-1007B6E82E66}"/>
          </ac:spMkLst>
        </pc:spChg>
      </pc:sldChg>
      <pc:sldChg chg="modSp mod">
        <pc:chgData name="Andrew McLean" userId="53eb7057-3b6c-42b5-a1b3-a500ed6d1b73" providerId="ADAL" clId="{E4BB9B51-6DBF-4DDB-9535-1B6D3E471AD7}" dt="2022-09-26T13:27:08.605" v="37" actId="20577"/>
        <pc:sldMkLst>
          <pc:docMk/>
          <pc:sldMk cId="3593407456" sldId="292"/>
        </pc:sldMkLst>
        <pc:spChg chg="mod">
          <ac:chgData name="Andrew McLean" userId="53eb7057-3b6c-42b5-a1b3-a500ed6d1b73" providerId="ADAL" clId="{E4BB9B51-6DBF-4DDB-9535-1B6D3E471AD7}" dt="2022-09-26T13:27:08.605" v="37" actId="20577"/>
          <ac:spMkLst>
            <pc:docMk/>
            <pc:sldMk cId="3593407456" sldId="292"/>
            <ac:spMk id="3" creationId="{C8290B68-1810-42B4-A767-127981EADCEC}"/>
          </ac:spMkLst>
        </pc:spChg>
      </pc:sldChg>
    </pc:docChg>
  </pc:docChgLst>
  <pc:docChgLst>
    <pc:chgData name="MCLEAN Andrew" userId="53eb7057-3b6c-42b5-a1b3-a500ed6d1b73" providerId="ADAL" clId="{19FBCF6A-22E7-4C81-A4CA-B3C31798BC02}"/>
    <pc:docChg chg="custSel delSld modSld">
      <pc:chgData name="MCLEAN Andrew" userId="53eb7057-3b6c-42b5-a1b3-a500ed6d1b73" providerId="ADAL" clId="{19FBCF6A-22E7-4C81-A4CA-B3C31798BC02}" dt="2022-01-18T16:47:33.803" v="29" actId="47"/>
      <pc:docMkLst>
        <pc:docMk/>
      </pc:docMkLst>
      <pc:sldChg chg="modSp mod">
        <pc:chgData name="MCLEAN Andrew" userId="53eb7057-3b6c-42b5-a1b3-a500ed6d1b73" providerId="ADAL" clId="{19FBCF6A-22E7-4C81-A4CA-B3C31798BC02}" dt="2022-01-18T16:24:49.380" v="27" actId="20577"/>
        <pc:sldMkLst>
          <pc:docMk/>
          <pc:sldMk cId="3089399495" sldId="283"/>
        </pc:sldMkLst>
        <pc:spChg chg="mod">
          <ac:chgData name="MCLEAN Andrew" userId="53eb7057-3b6c-42b5-a1b3-a500ed6d1b73" providerId="ADAL" clId="{19FBCF6A-22E7-4C81-A4CA-B3C31798BC02}" dt="2022-01-18T16:24:49.380" v="27" actId="20577"/>
          <ac:spMkLst>
            <pc:docMk/>
            <pc:sldMk cId="3089399495" sldId="283"/>
            <ac:spMk id="6" creationId="{8FAA3E5F-AC40-4BD6-87AC-1007B6E82E66}"/>
          </ac:spMkLst>
        </pc:spChg>
      </pc:sldChg>
      <pc:sldChg chg="modSp mod">
        <pc:chgData name="MCLEAN Andrew" userId="53eb7057-3b6c-42b5-a1b3-a500ed6d1b73" providerId="ADAL" clId="{19FBCF6A-22E7-4C81-A4CA-B3C31798BC02}" dt="2022-01-18T16:25:31.974" v="28" actId="313"/>
        <pc:sldMkLst>
          <pc:docMk/>
          <pc:sldMk cId="457858153" sldId="285"/>
        </pc:sldMkLst>
        <pc:spChg chg="mod">
          <ac:chgData name="MCLEAN Andrew" userId="53eb7057-3b6c-42b5-a1b3-a500ed6d1b73" providerId="ADAL" clId="{19FBCF6A-22E7-4C81-A4CA-B3C31798BC02}" dt="2022-01-18T16:25:31.974" v="28" actId="313"/>
          <ac:spMkLst>
            <pc:docMk/>
            <pc:sldMk cId="457858153" sldId="285"/>
            <ac:spMk id="3" creationId="{C8290B68-1810-42B4-A767-127981EADCEC}"/>
          </ac:spMkLst>
        </pc:spChg>
      </pc:sldChg>
      <pc:sldChg chg="del">
        <pc:chgData name="MCLEAN Andrew" userId="53eb7057-3b6c-42b5-a1b3-a500ed6d1b73" providerId="ADAL" clId="{19FBCF6A-22E7-4C81-A4CA-B3C31798BC02}" dt="2022-01-18T16:47:33.803" v="29" actId="47"/>
        <pc:sldMkLst>
          <pc:docMk/>
          <pc:sldMk cId="2815963577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5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57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22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3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760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29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03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2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8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4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4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5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r4ds.had.co.nz/workflow-projec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652E18-EADA-4806-860F-2D28DC07D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  <a:latin typeface="Segoe UI" panose="020B0502040204020203" pitchFamily="34" charset="0"/>
              </a:rPr>
              <a:t>Introduction to R and 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7CFE1-23CE-4143-BEB0-F68D1E066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Andrew McLean</a:t>
            </a:r>
          </a:p>
          <a:p>
            <a:r>
              <a:rPr lang="en-GB" dirty="0">
                <a:solidFill>
                  <a:schemeClr val="bg1"/>
                </a:solidFill>
              </a:rPr>
              <a:t>andrew.mclean@ed.ac.uk</a:t>
            </a:r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4C7-5FCB-40F1-B64D-381EAC8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it ourselves!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490FA0-837F-4962-8369-8D9CDEDF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7" y="1459346"/>
            <a:ext cx="10246266" cy="5250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/>
              <a:t>Before </a:t>
            </a:r>
            <a:r>
              <a:rPr lang="en-GB" dirty="0">
                <a:solidFill>
                  <a:srgbClr val="90C226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7BB61-C3AD-429D-B881-8D72115C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290" y="147643"/>
            <a:ext cx="7200376" cy="6562714"/>
          </a:xfrm>
          <a:prstGeom prst="rect">
            <a:avLst/>
          </a:prstGeom>
        </p:spPr>
      </p:pic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251206" y="1981704"/>
            <a:ext cx="3607930" cy="367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90000"/>
              </a:lnSpc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Andrew</a:t>
            </a:r>
            <a:endParaRPr lang="en-US" dirty="0">
              <a:solidFill>
                <a:schemeClr val="tx2"/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Archaeologist at the University of Edinburgh</a:t>
            </a:r>
            <a:endParaRPr lang="it-IT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Clr>
                <a:srgbClr val="FFFFFF"/>
              </a:buClr>
              <a:buSzPts val="2400"/>
              <a:buFont typeface="Arial"/>
              <a:buChar char="•"/>
            </a:pPr>
            <a:r>
              <a:rPr lang="it-IT" sz="24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Training Fellow with DCS</a:t>
            </a:r>
            <a:endParaRPr lang="it-IT" dirty="0">
              <a:solidFill>
                <a:schemeClr val="tx2"/>
              </a:solidFill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endParaRPr lang="it-IT" sz="2400" dirty="0">
              <a:solidFill>
                <a:srgbClr val="90C226"/>
              </a:solidFill>
              <a:latin typeface="Calibri"/>
              <a:cs typeface="Calibri"/>
            </a:endParaRP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26" y="4622750"/>
            <a:ext cx="1787289" cy="1794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4B37A0-A86F-40C4-80E7-64A6C6E2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r="1134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Work through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Get a basic understanding of how to use R to read and modify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b-NO" b="0" i="0" dirty="0">
                <a:solidFill>
                  <a:srgbClr val="E7135D"/>
                </a:solidFill>
                <a:effectLst/>
                <a:latin typeface="IntegralCF-Regular"/>
              </a:rPr>
              <a:t>29 Sep 2022, 10:00– 12:00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Basic introduction to R and RStudio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E7135D"/>
                </a:solidFill>
                <a:latin typeface="IntegralCF-Regular"/>
              </a:rPr>
              <a:t>06</a:t>
            </a:r>
            <a:r>
              <a:rPr lang="en-US" b="0" i="0" dirty="0">
                <a:solidFill>
                  <a:srgbClr val="E7135D"/>
                </a:solidFill>
                <a:effectLst/>
                <a:latin typeface="IntegralCF-Regular"/>
              </a:rPr>
              <a:t> Oct 2022, </a:t>
            </a:r>
            <a:r>
              <a:rPr lang="en-US" dirty="0">
                <a:solidFill>
                  <a:srgbClr val="E7135D"/>
                </a:solidFill>
                <a:latin typeface="IntegralCF-Regular"/>
              </a:rPr>
              <a:t>10</a:t>
            </a:r>
            <a:r>
              <a:rPr lang="en-US" b="0" i="0" dirty="0">
                <a:solidFill>
                  <a:srgbClr val="E7135D"/>
                </a:solidFill>
                <a:effectLst/>
                <a:latin typeface="IntegralCF-Regular"/>
              </a:rPr>
              <a:t>:00 – 12:00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Data wrangling and manipulation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‘a language and environment for statistical computing and graphics</a:t>
            </a:r>
            <a:r>
              <a:rPr lang="en-GB" dirty="0"/>
              <a:t>Points, lines or polygons’</a:t>
            </a:r>
          </a:p>
          <a:p>
            <a:r>
              <a:rPr lang="en-US" dirty="0"/>
              <a:t>‘an integrated development environment (IDE)’</a:t>
            </a:r>
          </a:p>
          <a:p>
            <a:r>
              <a:rPr lang="en-US" dirty="0"/>
              <a:t>R is the underlying software, RStudio greatly improves usability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8" y="5958909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https://www.r-project.org/about.html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https://www.rstudio.com/products/rstudio/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Uses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The uses of R are wide ranging</a:t>
            </a:r>
          </a:p>
          <a:p>
            <a:r>
              <a:rPr lang="en-GB" dirty="0"/>
              <a:t>Research</a:t>
            </a:r>
          </a:p>
          <a:p>
            <a:r>
              <a:rPr lang="en-GB" dirty="0"/>
              <a:t>IT</a:t>
            </a:r>
          </a:p>
          <a:p>
            <a:r>
              <a:rPr lang="en-GB" dirty="0"/>
              <a:t>Finance</a:t>
            </a:r>
          </a:p>
          <a:p>
            <a:r>
              <a:rPr lang="en-GB" dirty="0"/>
              <a:t>Social Media</a:t>
            </a:r>
          </a:p>
          <a:p>
            <a:r>
              <a:rPr lang="en-GB" dirty="0"/>
              <a:t>Healthcare</a:t>
            </a:r>
          </a:p>
          <a:p>
            <a:r>
              <a:rPr lang="en-GB" dirty="0"/>
              <a:t>Governmental Departments</a:t>
            </a:r>
          </a:p>
          <a:p>
            <a:r>
              <a:rPr lang="en-GB" dirty="0"/>
              <a:t>Statistics, graphical visualisation, data wrangling and more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Text-based, reproducible</a:t>
            </a:r>
          </a:p>
          <a:p>
            <a:r>
              <a:rPr lang="en-GB" dirty="0"/>
              <a:t>Extensive, wide range of user-developed packages</a:t>
            </a:r>
          </a:p>
          <a:p>
            <a:r>
              <a:rPr lang="en-GB" dirty="0"/>
              <a:t>Large &amp; active user community, so very easy to find support if you have difficulties</a:t>
            </a:r>
          </a:p>
          <a:p>
            <a:r>
              <a:rPr lang="en-GB" dirty="0"/>
              <a:t>An industry standard for data science and statistics, so whether you want to get into academia or business, R is an important skill to have</a:t>
            </a:r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Packages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As open-source software, there are a huge number of packages available through R</a:t>
            </a:r>
          </a:p>
          <a:p>
            <a:r>
              <a:rPr lang="en-US" dirty="0"/>
              <a:t>A very commonly used package is ‘</a:t>
            </a:r>
            <a:r>
              <a:rPr lang="en-US" dirty="0" err="1"/>
              <a:t>tidyverse</a:t>
            </a:r>
            <a:r>
              <a:rPr lang="en-US" dirty="0"/>
              <a:t>’</a:t>
            </a:r>
          </a:p>
          <a:p>
            <a:r>
              <a:rPr lang="en-US" dirty="0"/>
              <a:t>This combines a number of important packages, and is the main package we will use during the classes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56136" y="5721322"/>
            <a:ext cx="61055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https://support.rstudio.com/hc/en-us/articles/201057987-Quick-list-of-useful-R-packages</a:t>
            </a:r>
            <a:endParaRPr lang="en-GB" dirty="0"/>
          </a:p>
          <a:p>
            <a:r>
              <a:rPr lang="en-GB" dirty="0">
                <a:hlinkClick r:id="rId3"/>
              </a:rPr>
              <a:t>https://www.tidyverse.org/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A8E9-EF00-4870-A2C5-97B9E3108393}"/>
              </a:ext>
            </a:extLst>
          </p:cNvPr>
          <p:cNvSpPr txBox="1"/>
          <p:nvPr/>
        </p:nvSpPr>
        <p:spPr>
          <a:xfrm>
            <a:off x="748519" y="5206261"/>
            <a:ext cx="44360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(‘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2F6BEC-FAE9-4BC8-8E19-3F6C395E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34" y="544342"/>
            <a:ext cx="5750078" cy="5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When in doubt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The R environment can seem confusing at first, and the packages and functions overwhelming</a:t>
            </a:r>
          </a:p>
          <a:p>
            <a:r>
              <a:rPr lang="en-GB" dirty="0"/>
              <a:t>Whenever in doubt the help() function can be used</a:t>
            </a:r>
          </a:p>
          <a:p>
            <a:r>
              <a:rPr lang="en-GB" dirty="0"/>
              <a:t>Beyond that, search online! It’s unlikely you will be the first person to come across a particular issue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1220098"/>
            <a:ext cx="5316138" cy="3491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Projects and Working Directories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Good practice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778850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Have a separate project for each data analysis</a:t>
            </a:r>
          </a:p>
          <a:p>
            <a:r>
              <a:rPr lang="en-US" dirty="0"/>
              <a:t>Keep your data, scripts and associated files somewhere in the working directory</a:t>
            </a:r>
          </a:p>
          <a:p>
            <a:r>
              <a:rPr lang="en-US" dirty="0"/>
              <a:t>Save outputs to a separate folder in the 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7" y="5958909"/>
            <a:ext cx="989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https://r4ds.had.co.nz/workflow-projects.html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https://www.rstudio.com/wp-content/uploads/2015/02/data-wrangling-cheatsheet.pdf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70CEA-0F21-465A-814C-8EAA5137E1C1}"/>
              </a:ext>
            </a:extLst>
          </p:cNvPr>
          <p:cNvSpPr txBox="1"/>
          <p:nvPr/>
        </p:nvSpPr>
        <p:spPr>
          <a:xfrm>
            <a:off x="685167" y="4646967"/>
            <a:ext cx="753434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getwd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[1] "C:/Users/amclea/OneDrive - University of Edinburgh"</a:t>
            </a:r>
          </a:p>
          <a:p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dirty="0" err="1">
                <a:solidFill>
                  <a:srgbClr val="444444"/>
                </a:solidFill>
                <a:latin typeface="Lucida Console" panose="020B0609040504020204" pitchFamily="49" charset="0"/>
              </a:rPr>
              <a:t>s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etwd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“.."</a:t>
            </a:r>
            <a:r>
              <a:rPr lang="en-GB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34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A43870EC3F1479C794ECA0A85DC3A" ma:contentTypeVersion="2" ma:contentTypeDescription="Create a new document." ma:contentTypeScope="" ma:versionID="064810d467210a95de952a583c0e092c">
  <xsd:schema xmlns:xsd="http://www.w3.org/2001/XMLSchema" xmlns:xs="http://www.w3.org/2001/XMLSchema" xmlns:p="http://schemas.microsoft.com/office/2006/metadata/properties" xmlns:ns2="b364318b-48cb-49ac-ac49-de67ddd977f7" targetNamespace="http://schemas.microsoft.com/office/2006/metadata/properties" ma:root="true" ma:fieldsID="691b68d22381f767a6817b4c67c58c89" ns2:_="">
    <xsd:import namespace="b364318b-48cb-49ac-ac49-de67ddd977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4318b-48cb-49ac-ac49-de67ddd97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A43202-FD69-4248-821B-F7FA1D3D9397}">
  <ds:schemaRefs>
    <ds:schemaRef ds:uri="3d9c2ab7-9c2a-45a6-bf32-9905677724b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d22f07-fb06-4731-b4fe-961d76049ed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8658A8-8C4E-41E7-AE7E-2016A5FB52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CB836F7-82AF-4E23-9D21-9859FC9D55C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490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IntegralCF-Regular</vt:lpstr>
      <vt:lpstr>Lucida Console</vt:lpstr>
      <vt:lpstr>Segoe UI</vt:lpstr>
      <vt:lpstr>Trebuchet MS</vt:lpstr>
      <vt:lpstr>Wingdings 3</vt:lpstr>
      <vt:lpstr>Facet</vt:lpstr>
      <vt:lpstr>Introduction to R and RStudio</vt:lpstr>
      <vt:lpstr>Before Starting…</vt:lpstr>
      <vt:lpstr>Before Starting…</vt:lpstr>
      <vt:lpstr>What is R and RStudio?  </vt:lpstr>
      <vt:lpstr>What is R and RStudio? Uses  </vt:lpstr>
      <vt:lpstr>Why use R?</vt:lpstr>
      <vt:lpstr>What is R and RStudio? Packages  </vt:lpstr>
      <vt:lpstr>What is R and RStudio? When in doubt  </vt:lpstr>
      <vt:lpstr>Projects and Working Directories Good practice    </vt:lpstr>
      <vt:lpstr>Let’s try it ourselves!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Andrew McLean</cp:lastModifiedBy>
  <cp:revision>11</cp:revision>
  <dcterms:created xsi:type="dcterms:W3CDTF">2021-04-29T10:25:44Z</dcterms:created>
  <dcterms:modified xsi:type="dcterms:W3CDTF">2022-09-26T13:27:12Z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0x010100A6FA43870EC3F1479C794ECA0A85DC3A</vt:lpwstr>
  </property>
</Properties>
</file>