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4" r:id="rId5"/>
    <p:sldId id="282" r:id="rId6"/>
    <p:sldId id="298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83" r:id="rId15"/>
    <p:sldId id="308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0F54A-962F-4622-8A67-01EC26A2D0BB}" v="16" dt="2021-05-12T22:48:43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LEAN Andrew" userId="53eb7057-3b6c-42b5-a1b3-a500ed6d1b73" providerId="ADAL" clId="{9780F54A-962F-4622-8A67-01EC26A2D0BB}"/>
    <pc:docChg chg="undo custSel addSld delSld modSld sldOrd">
      <pc:chgData name="MCLEAN Andrew" userId="53eb7057-3b6c-42b5-a1b3-a500ed6d1b73" providerId="ADAL" clId="{9780F54A-962F-4622-8A67-01EC26A2D0BB}" dt="2021-05-14T09:43:59.031" v="2340" actId="20577"/>
      <pc:docMkLst>
        <pc:docMk/>
      </pc:docMkLst>
      <pc:sldChg chg="modSp mod">
        <pc:chgData name="MCLEAN Andrew" userId="53eb7057-3b6c-42b5-a1b3-a500ed6d1b73" providerId="ADAL" clId="{9780F54A-962F-4622-8A67-01EC26A2D0BB}" dt="2021-05-12T15:38:17.058" v="24" actId="20577"/>
        <pc:sldMkLst>
          <pc:docMk/>
          <pc:sldMk cId="40268896" sldId="256"/>
        </pc:sldMkLst>
        <pc:spChg chg="mod">
          <ac:chgData name="MCLEAN Andrew" userId="53eb7057-3b6c-42b5-a1b3-a500ed6d1b73" providerId="ADAL" clId="{9780F54A-962F-4622-8A67-01EC26A2D0BB}" dt="2021-05-12T15:38:17.058" v="24" actId="20577"/>
          <ac:spMkLst>
            <pc:docMk/>
            <pc:sldMk cId="40268896" sldId="256"/>
            <ac:spMk id="3" creationId="{A147CFE1-23CE-4143-BEB0-F68D1E066687}"/>
          </ac:spMkLst>
        </pc:spChg>
      </pc:sldChg>
      <pc:sldChg chg="addSp delSp modSp mod">
        <pc:chgData name="MCLEAN Andrew" userId="53eb7057-3b6c-42b5-a1b3-a500ed6d1b73" providerId="ADAL" clId="{9780F54A-962F-4622-8A67-01EC26A2D0BB}" dt="2021-05-12T15:39:11.943" v="28" actId="208"/>
        <pc:sldMkLst>
          <pc:docMk/>
          <pc:sldMk cId="2577635408" sldId="257"/>
        </pc:sldMkLst>
        <pc:picChg chg="del">
          <ac:chgData name="MCLEAN Andrew" userId="53eb7057-3b6c-42b5-a1b3-a500ed6d1b73" providerId="ADAL" clId="{9780F54A-962F-4622-8A67-01EC26A2D0BB}" dt="2021-05-12T15:39:01.998" v="25" actId="478"/>
          <ac:picMkLst>
            <pc:docMk/>
            <pc:sldMk cId="2577635408" sldId="257"/>
            <ac:picMk id="4" creationId="{00CAF84C-47AB-4FFF-8BD2-DB70DFB8CAC5}"/>
          </ac:picMkLst>
        </pc:picChg>
        <pc:picChg chg="add mod">
          <ac:chgData name="MCLEAN Andrew" userId="53eb7057-3b6c-42b5-a1b3-a500ed6d1b73" providerId="ADAL" clId="{9780F54A-962F-4622-8A67-01EC26A2D0BB}" dt="2021-05-12T15:39:11.943" v="28" actId="208"/>
          <ac:picMkLst>
            <pc:docMk/>
            <pc:sldMk cId="2577635408" sldId="257"/>
            <ac:picMk id="5" creationId="{C728C672-62D9-4226-8F69-0D9CBCA09AC3}"/>
          </ac:picMkLst>
        </pc:picChg>
      </pc:sldChg>
      <pc:sldChg chg="addSp delSp modSp mod">
        <pc:chgData name="MCLEAN Andrew" userId="53eb7057-3b6c-42b5-a1b3-a500ed6d1b73" providerId="ADAL" clId="{9780F54A-962F-4622-8A67-01EC26A2D0BB}" dt="2021-05-12T15:41:55.489" v="103" actId="14100"/>
        <pc:sldMkLst>
          <pc:docMk/>
          <pc:sldMk cId="469010280" sldId="258"/>
        </pc:sldMkLst>
        <pc:spChg chg="mod">
          <ac:chgData name="MCLEAN Andrew" userId="53eb7057-3b6c-42b5-a1b3-a500ed6d1b73" providerId="ADAL" clId="{9780F54A-962F-4622-8A67-01EC26A2D0BB}" dt="2021-05-12T15:39:37.876" v="64" actId="20577"/>
          <ac:spMkLst>
            <pc:docMk/>
            <pc:sldMk cId="469010280" sldId="258"/>
            <ac:spMk id="2" creationId="{F29DD455-E6E2-437E-99D2-5279CE2535F6}"/>
          </ac:spMkLst>
        </pc:spChg>
        <pc:spChg chg="mod">
          <ac:chgData name="MCLEAN Andrew" userId="53eb7057-3b6c-42b5-a1b3-a500ed6d1b73" providerId="ADAL" clId="{9780F54A-962F-4622-8A67-01EC26A2D0BB}" dt="2021-05-12T15:41:50.842" v="102" actId="20577"/>
          <ac:spMkLst>
            <pc:docMk/>
            <pc:sldMk cId="469010280" sldId="258"/>
            <ac:spMk id="3" creationId="{C8290B68-1810-42B4-A767-127981EADCEC}"/>
          </ac:spMkLst>
        </pc:spChg>
        <pc:picChg chg="del">
          <ac:chgData name="MCLEAN Andrew" userId="53eb7057-3b6c-42b5-a1b3-a500ed6d1b73" providerId="ADAL" clId="{9780F54A-962F-4622-8A67-01EC26A2D0BB}" dt="2021-05-12T15:39:44.015" v="65" actId="478"/>
          <ac:picMkLst>
            <pc:docMk/>
            <pc:sldMk cId="469010280" sldId="258"/>
            <ac:picMk id="5" creationId="{D52896C3-E39B-4F4C-801D-FC9C37980C6F}"/>
          </ac:picMkLst>
        </pc:picChg>
        <pc:picChg chg="add mod">
          <ac:chgData name="MCLEAN Andrew" userId="53eb7057-3b6c-42b5-a1b3-a500ed6d1b73" providerId="ADAL" clId="{9780F54A-962F-4622-8A67-01EC26A2D0BB}" dt="2021-05-12T15:41:55.489" v="103" actId="14100"/>
          <ac:picMkLst>
            <pc:docMk/>
            <pc:sldMk cId="469010280" sldId="258"/>
            <ac:picMk id="6" creationId="{848F312C-2666-4D98-B8F3-EF13D680CEB8}"/>
          </ac:picMkLst>
        </pc:picChg>
      </pc:sldChg>
      <pc:sldChg chg="modSp mod">
        <pc:chgData name="MCLEAN Andrew" userId="53eb7057-3b6c-42b5-a1b3-a500ed6d1b73" providerId="ADAL" clId="{9780F54A-962F-4622-8A67-01EC26A2D0BB}" dt="2021-05-12T22:58:28.369" v="2329" actId="20577"/>
        <pc:sldMkLst>
          <pc:docMk/>
          <pc:sldMk cId="3927617895" sldId="281"/>
        </pc:sldMkLst>
        <pc:spChg chg="mod">
          <ac:chgData name="MCLEAN Andrew" userId="53eb7057-3b6c-42b5-a1b3-a500ed6d1b73" providerId="ADAL" clId="{9780F54A-962F-4622-8A67-01EC26A2D0BB}" dt="2021-05-12T22:58:21.297" v="2315" actId="5793"/>
          <ac:spMkLst>
            <pc:docMk/>
            <pc:sldMk cId="3927617895" sldId="281"/>
            <ac:spMk id="2" creationId="{E27334C7-5FCB-40F1-B64D-381EAC8C0D77}"/>
          </ac:spMkLst>
        </pc:spChg>
        <pc:spChg chg="mod">
          <ac:chgData name="MCLEAN Andrew" userId="53eb7057-3b6c-42b5-a1b3-a500ed6d1b73" providerId="ADAL" clId="{9780F54A-962F-4622-8A67-01EC26A2D0BB}" dt="2021-05-12T22:58:28.369" v="2329" actId="20577"/>
          <ac:spMkLst>
            <pc:docMk/>
            <pc:sldMk cId="3927617895" sldId="281"/>
            <ac:spMk id="7" creationId="{F03B521E-F59F-4C3E-B663-98879478128D}"/>
          </ac:spMkLst>
        </pc:spChg>
      </pc:sldChg>
      <pc:sldChg chg="addSp delSp modSp mod">
        <pc:chgData name="MCLEAN Andrew" userId="53eb7057-3b6c-42b5-a1b3-a500ed6d1b73" providerId="ADAL" clId="{9780F54A-962F-4622-8A67-01EC26A2D0BB}" dt="2021-05-12T15:54:49.954" v="188" actId="1076"/>
        <pc:sldMkLst>
          <pc:docMk/>
          <pc:sldMk cId="142482242" sldId="282"/>
        </pc:sldMkLst>
        <pc:spChg chg="mod">
          <ac:chgData name="MCLEAN Andrew" userId="53eb7057-3b6c-42b5-a1b3-a500ed6d1b73" providerId="ADAL" clId="{9780F54A-962F-4622-8A67-01EC26A2D0BB}" dt="2021-05-12T15:51:21.388" v="171"/>
          <ac:spMkLst>
            <pc:docMk/>
            <pc:sldMk cId="142482242" sldId="282"/>
            <ac:spMk id="2" creationId="{F29DD455-E6E2-437E-99D2-5279CE2535F6}"/>
          </ac:spMkLst>
        </pc:spChg>
        <pc:spChg chg="del mod">
          <ac:chgData name="MCLEAN Andrew" userId="53eb7057-3b6c-42b5-a1b3-a500ed6d1b73" providerId="ADAL" clId="{9780F54A-962F-4622-8A67-01EC26A2D0BB}" dt="2021-05-12T15:51:56.402" v="174" actId="478"/>
          <ac:spMkLst>
            <pc:docMk/>
            <pc:sldMk cId="142482242" sldId="282"/>
            <ac:spMk id="3" creationId="{C8290B68-1810-42B4-A767-127981EADCEC}"/>
          </ac:spMkLst>
        </pc:spChg>
        <pc:spChg chg="add mod">
          <ac:chgData name="MCLEAN Andrew" userId="53eb7057-3b6c-42b5-a1b3-a500ed6d1b73" providerId="ADAL" clId="{9780F54A-962F-4622-8A67-01EC26A2D0BB}" dt="2021-05-12T15:53:44.315" v="179"/>
          <ac:spMkLst>
            <pc:docMk/>
            <pc:sldMk cId="142482242" sldId="282"/>
            <ac:spMk id="6" creationId="{07687055-90F3-493D-AEA3-B7C0846AEB78}"/>
          </ac:spMkLst>
        </pc:spChg>
        <pc:spChg chg="add del mod">
          <ac:chgData name="MCLEAN Andrew" userId="53eb7057-3b6c-42b5-a1b3-a500ed6d1b73" providerId="ADAL" clId="{9780F54A-962F-4622-8A67-01EC26A2D0BB}" dt="2021-05-12T15:52:03.357" v="176" actId="478"/>
          <ac:spMkLst>
            <pc:docMk/>
            <pc:sldMk cId="142482242" sldId="282"/>
            <ac:spMk id="7" creationId="{F73A6C64-0759-425F-AB33-7C9F5C6F3AF1}"/>
          </ac:spMkLst>
        </pc:spChg>
        <pc:picChg chg="del">
          <ac:chgData name="MCLEAN Andrew" userId="53eb7057-3b6c-42b5-a1b3-a500ed6d1b73" providerId="ADAL" clId="{9780F54A-962F-4622-8A67-01EC26A2D0BB}" dt="2021-05-12T15:52:05.767" v="177" actId="478"/>
          <ac:picMkLst>
            <pc:docMk/>
            <pc:sldMk cId="142482242" sldId="282"/>
            <ac:picMk id="5" creationId="{699685DA-1D5F-4702-BB73-D8BD967EEE5E}"/>
          </ac:picMkLst>
        </pc:picChg>
        <pc:picChg chg="add mod">
          <ac:chgData name="MCLEAN Andrew" userId="53eb7057-3b6c-42b5-a1b3-a500ed6d1b73" providerId="ADAL" clId="{9780F54A-962F-4622-8A67-01EC26A2D0BB}" dt="2021-05-12T15:54:49.954" v="188" actId="1076"/>
          <ac:picMkLst>
            <pc:docMk/>
            <pc:sldMk cId="142482242" sldId="282"/>
            <ac:picMk id="9" creationId="{3D0AB039-EE28-499A-8794-84C6C4C24693}"/>
          </ac:picMkLst>
        </pc:picChg>
      </pc:sldChg>
      <pc:sldChg chg="addSp delSp modSp mod">
        <pc:chgData name="MCLEAN Andrew" userId="53eb7057-3b6c-42b5-a1b3-a500ed6d1b73" providerId="ADAL" clId="{9780F54A-962F-4622-8A67-01EC26A2D0BB}" dt="2021-05-12T22:49:39.374" v="1963" actId="208"/>
        <pc:sldMkLst>
          <pc:docMk/>
          <pc:sldMk cId="3419569445" sldId="283"/>
        </pc:sldMkLst>
        <pc:spChg chg="mod">
          <ac:chgData name="MCLEAN Andrew" userId="53eb7057-3b6c-42b5-a1b3-a500ed6d1b73" providerId="ADAL" clId="{9780F54A-962F-4622-8A67-01EC26A2D0BB}" dt="2021-05-12T22:47:35.568" v="1807" actId="20577"/>
          <ac:spMkLst>
            <pc:docMk/>
            <pc:sldMk cId="3419569445" sldId="283"/>
            <ac:spMk id="2" creationId="{F29DD455-E6E2-437E-99D2-5279CE2535F6}"/>
          </ac:spMkLst>
        </pc:spChg>
        <pc:spChg chg="mod">
          <ac:chgData name="MCLEAN Andrew" userId="53eb7057-3b6c-42b5-a1b3-a500ed6d1b73" providerId="ADAL" clId="{9780F54A-962F-4622-8A67-01EC26A2D0BB}" dt="2021-05-12T22:49:28.490" v="1962" actId="20577"/>
          <ac:spMkLst>
            <pc:docMk/>
            <pc:sldMk cId="3419569445" sldId="283"/>
            <ac:spMk id="3" creationId="{C8290B68-1810-42B4-A767-127981EADCEC}"/>
          </ac:spMkLst>
        </pc:spChg>
        <pc:picChg chg="del">
          <ac:chgData name="MCLEAN Andrew" userId="53eb7057-3b6c-42b5-a1b3-a500ed6d1b73" providerId="ADAL" clId="{9780F54A-962F-4622-8A67-01EC26A2D0BB}" dt="2021-05-12T22:48:41.069" v="1809" actId="478"/>
          <ac:picMkLst>
            <pc:docMk/>
            <pc:sldMk cId="3419569445" sldId="283"/>
            <ac:picMk id="5" creationId="{586AD032-B0E7-4738-93CD-9AE3985218DA}"/>
          </ac:picMkLst>
        </pc:picChg>
        <pc:picChg chg="add mod">
          <ac:chgData name="MCLEAN Andrew" userId="53eb7057-3b6c-42b5-a1b3-a500ed6d1b73" providerId="ADAL" clId="{9780F54A-962F-4622-8A67-01EC26A2D0BB}" dt="2021-05-12T22:49:39.374" v="1963" actId="208"/>
          <ac:picMkLst>
            <pc:docMk/>
            <pc:sldMk cId="3419569445" sldId="283"/>
            <ac:picMk id="6" creationId="{6E28B4EE-74CF-4DA0-B992-852AD9C9233F}"/>
          </ac:picMkLst>
        </pc:picChg>
      </pc:sldChg>
      <pc:sldChg chg="addSp delSp modSp mod ord">
        <pc:chgData name="MCLEAN Andrew" userId="53eb7057-3b6c-42b5-a1b3-a500ed6d1b73" providerId="ADAL" clId="{9780F54A-962F-4622-8A67-01EC26A2D0BB}" dt="2021-05-12T15:50:57.521" v="146" actId="1076"/>
        <pc:sldMkLst>
          <pc:docMk/>
          <pc:sldMk cId="3694277321" sldId="284"/>
        </pc:sldMkLst>
        <pc:spChg chg="mod">
          <ac:chgData name="MCLEAN Andrew" userId="53eb7057-3b6c-42b5-a1b3-a500ed6d1b73" providerId="ADAL" clId="{9780F54A-962F-4622-8A67-01EC26A2D0BB}" dt="2021-05-12T15:40:08.250" v="95" actId="20577"/>
          <ac:spMkLst>
            <pc:docMk/>
            <pc:sldMk cId="3694277321" sldId="284"/>
            <ac:spMk id="2" creationId="{F29DD455-E6E2-437E-99D2-5279CE2535F6}"/>
          </ac:spMkLst>
        </pc:spChg>
        <pc:spChg chg="mod">
          <ac:chgData name="MCLEAN Andrew" userId="53eb7057-3b6c-42b5-a1b3-a500ed6d1b73" providerId="ADAL" clId="{9780F54A-962F-4622-8A67-01EC26A2D0BB}" dt="2021-05-12T15:50:55.027" v="145" actId="14100"/>
          <ac:spMkLst>
            <pc:docMk/>
            <pc:sldMk cId="3694277321" sldId="284"/>
            <ac:spMk id="3" creationId="{C8290B68-1810-42B4-A767-127981EADCEC}"/>
          </ac:spMkLst>
        </pc:spChg>
        <pc:picChg chg="del">
          <ac:chgData name="MCLEAN Andrew" userId="53eb7057-3b6c-42b5-a1b3-a500ed6d1b73" providerId="ADAL" clId="{9780F54A-962F-4622-8A67-01EC26A2D0BB}" dt="2021-05-12T15:42:01.044" v="104" actId="478"/>
          <ac:picMkLst>
            <pc:docMk/>
            <pc:sldMk cId="3694277321" sldId="284"/>
            <ac:picMk id="5" creationId="{7EF9177B-88ED-4746-A1A7-6DE125D9EACB}"/>
          </ac:picMkLst>
        </pc:picChg>
        <pc:picChg chg="add mod">
          <ac:chgData name="MCLEAN Andrew" userId="53eb7057-3b6c-42b5-a1b3-a500ed6d1b73" providerId="ADAL" clId="{9780F54A-962F-4622-8A67-01EC26A2D0BB}" dt="2021-05-12T15:50:57.521" v="146" actId="1076"/>
          <ac:picMkLst>
            <pc:docMk/>
            <pc:sldMk cId="3694277321" sldId="284"/>
            <ac:picMk id="6" creationId="{6C1A7054-A916-4110-9B2F-F275F63CFCDF}"/>
          </ac:picMkLst>
        </pc:picChg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3350111322" sldId="285"/>
        </pc:sldMkLst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1607039729" sldId="286"/>
        </pc:sldMkLst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2528339267" sldId="287"/>
        </pc:sldMkLst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776576995" sldId="288"/>
        </pc:sldMkLst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1318914828" sldId="289"/>
        </pc:sldMkLst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2933457295" sldId="291"/>
        </pc:sldMkLst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2379359743" sldId="292"/>
        </pc:sldMkLst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2703872775" sldId="293"/>
        </pc:sldMkLst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2298173077" sldId="294"/>
        </pc:sldMkLst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4000814767" sldId="295"/>
        </pc:sldMkLst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567010816" sldId="296"/>
        </pc:sldMkLst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416061159" sldId="297"/>
        </pc:sldMkLst>
      </pc:sldChg>
      <pc:sldChg chg="addSp delSp modSp mod">
        <pc:chgData name="MCLEAN Andrew" userId="53eb7057-3b6c-42b5-a1b3-a500ed6d1b73" providerId="ADAL" clId="{9780F54A-962F-4622-8A67-01EC26A2D0BB}" dt="2021-05-12T15:59:18.323" v="384" actId="1076"/>
        <pc:sldMkLst>
          <pc:docMk/>
          <pc:sldMk cId="1005302857" sldId="298"/>
        </pc:sldMkLst>
        <pc:spChg chg="mod">
          <ac:chgData name="MCLEAN Andrew" userId="53eb7057-3b6c-42b5-a1b3-a500ed6d1b73" providerId="ADAL" clId="{9780F54A-962F-4622-8A67-01EC26A2D0BB}" dt="2021-05-12T15:53:14.962" v="178"/>
          <ac:spMkLst>
            <pc:docMk/>
            <pc:sldMk cId="1005302857" sldId="298"/>
            <ac:spMk id="2" creationId="{F29DD455-E6E2-437E-99D2-5279CE2535F6}"/>
          </ac:spMkLst>
        </pc:spChg>
        <pc:spChg chg="mod">
          <ac:chgData name="MCLEAN Andrew" userId="53eb7057-3b6c-42b5-a1b3-a500ed6d1b73" providerId="ADAL" clId="{9780F54A-962F-4622-8A67-01EC26A2D0BB}" dt="2021-05-12T15:56:45.048" v="380" actId="313"/>
          <ac:spMkLst>
            <pc:docMk/>
            <pc:sldMk cId="1005302857" sldId="298"/>
            <ac:spMk id="3" creationId="{C8290B68-1810-42B4-A767-127981EADCEC}"/>
          </ac:spMkLst>
        </pc:spChg>
        <pc:picChg chg="del">
          <ac:chgData name="MCLEAN Andrew" userId="53eb7057-3b6c-42b5-a1b3-a500ed6d1b73" providerId="ADAL" clId="{9780F54A-962F-4622-8A67-01EC26A2D0BB}" dt="2021-05-12T15:55:03.959" v="189" actId="478"/>
          <ac:picMkLst>
            <pc:docMk/>
            <pc:sldMk cId="1005302857" sldId="298"/>
            <ac:picMk id="5" creationId="{7EF9177B-88ED-4746-A1A7-6DE125D9EACB}"/>
          </ac:picMkLst>
        </pc:picChg>
        <pc:picChg chg="del mod">
          <ac:chgData name="MCLEAN Andrew" userId="53eb7057-3b6c-42b5-a1b3-a500ed6d1b73" providerId="ADAL" clId="{9780F54A-962F-4622-8A67-01EC26A2D0BB}" dt="2021-05-12T15:55:50.525" v="192" actId="478"/>
          <ac:picMkLst>
            <pc:docMk/>
            <pc:sldMk cId="1005302857" sldId="298"/>
            <ac:picMk id="6" creationId="{0C6B5B1B-9595-495D-BD68-973A6D25A5BA}"/>
          </ac:picMkLst>
        </pc:picChg>
        <pc:picChg chg="add mod">
          <ac:chgData name="MCLEAN Andrew" userId="53eb7057-3b6c-42b5-a1b3-a500ed6d1b73" providerId="ADAL" clId="{9780F54A-962F-4622-8A67-01EC26A2D0BB}" dt="2021-05-12T15:59:18.323" v="384" actId="1076"/>
          <ac:picMkLst>
            <pc:docMk/>
            <pc:sldMk cId="1005302857" sldId="298"/>
            <ac:picMk id="7" creationId="{C7C0C01B-F931-4743-BE88-3EA1351162F4}"/>
          </ac:picMkLst>
        </pc:picChg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4209377003" sldId="299"/>
        </pc:sldMkLst>
      </pc:sldChg>
      <pc:sldChg chg="del">
        <pc:chgData name="MCLEAN Andrew" userId="53eb7057-3b6c-42b5-a1b3-a500ed6d1b73" providerId="ADAL" clId="{9780F54A-962F-4622-8A67-01EC26A2D0BB}" dt="2021-05-12T22:50:23.024" v="1964" actId="47"/>
        <pc:sldMkLst>
          <pc:docMk/>
          <pc:sldMk cId="4009421494" sldId="300"/>
        </pc:sldMkLst>
      </pc:sldChg>
      <pc:sldChg chg="addSp delSp modSp add mod">
        <pc:chgData name="MCLEAN Andrew" userId="53eb7057-3b6c-42b5-a1b3-a500ed6d1b73" providerId="ADAL" clId="{9780F54A-962F-4622-8A67-01EC26A2D0BB}" dt="2021-05-12T16:07:16.984" v="466"/>
        <pc:sldMkLst>
          <pc:docMk/>
          <pc:sldMk cId="3117794392" sldId="301"/>
        </pc:sldMkLst>
        <pc:spChg chg="mod">
          <ac:chgData name="MCLEAN Andrew" userId="53eb7057-3b6c-42b5-a1b3-a500ed6d1b73" providerId="ADAL" clId="{9780F54A-962F-4622-8A67-01EC26A2D0BB}" dt="2021-05-12T16:07:16.984" v="466"/>
          <ac:spMkLst>
            <pc:docMk/>
            <pc:sldMk cId="3117794392" sldId="301"/>
            <ac:spMk id="2" creationId="{F29DD455-E6E2-437E-99D2-5279CE2535F6}"/>
          </ac:spMkLst>
        </pc:spChg>
        <pc:spChg chg="mod">
          <ac:chgData name="MCLEAN Andrew" userId="53eb7057-3b6c-42b5-a1b3-a500ed6d1b73" providerId="ADAL" clId="{9780F54A-962F-4622-8A67-01EC26A2D0BB}" dt="2021-05-12T16:01:43.862" v="464" actId="14100"/>
          <ac:spMkLst>
            <pc:docMk/>
            <pc:sldMk cId="3117794392" sldId="301"/>
            <ac:spMk id="3" creationId="{C8290B68-1810-42B4-A767-127981EADCEC}"/>
          </ac:spMkLst>
        </pc:spChg>
        <pc:picChg chg="add mod">
          <ac:chgData name="MCLEAN Andrew" userId="53eb7057-3b6c-42b5-a1b3-a500ed6d1b73" providerId="ADAL" clId="{9780F54A-962F-4622-8A67-01EC26A2D0BB}" dt="2021-05-12T16:01:48.573" v="465" actId="1076"/>
          <ac:picMkLst>
            <pc:docMk/>
            <pc:sldMk cId="3117794392" sldId="301"/>
            <ac:picMk id="5" creationId="{041EC65A-F5A2-486E-BC79-EE59E3C4B09B}"/>
          </ac:picMkLst>
        </pc:picChg>
        <pc:picChg chg="del">
          <ac:chgData name="MCLEAN Andrew" userId="53eb7057-3b6c-42b5-a1b3-a500ed6d1b73" providerId="ADAL" clId="{9780F54A-962F-4622-8A67-01EC26A2D0BB}" dt="2021-05-12T16:01:32.577" v="456" actId="478"/>
          <ac:picMkLst>
            <pc:docMk/>
            <pc:sldMk cId="3117794392" sldId="301"/>
            <ac:picMk id="7" creationId="{C7C0C01B-F931-4743-BE88-3EA1351162F4}"/>
          </ac:picMkLst>
        </pc:picChg>
      </pc:sldChg>
      <pc:sldChg chg="addSp delSp modSp add mod">
        <pc:chgData name="MCLEAN Andrew" userId="53eb7057-3b6c-42b5-a1b3-a500ed6d1b73" providerId="ADAL" clId="{9780F54A-962F-4622-8A67-01EC26A2D0BB}" dt="2021-05-12T16:09:50.367" v="559"/>
        <pc:sldMkLst>
          <pc:docMk/>
          <pc:sldMk cId="1149678647" sldId="302"/>
        </pc:sldMkLst>
        <pc:spChg chg="mod">
          <ac:chgData name="MCLEAN Andrew" userId="53eb7057-3b6c-42b5-a1b3-a500ed6d1b73" providerId="ADAL" clId="{9780F54A-962F-4622-8A67-01EC26A2D0BB}" dt="2021-05-12T16:09:50.367" v="559"/>
          <ac:spMkLst>
            <pc:docMk/>
            <pc:sldMk cId="1149678647" sldId="302"/>
            <ac:spMk id="2" creationId="{F29DD455-E6E2-437E-99D2-5279CE2535F6}"/>
          </ac:spMkLst>
        </pc:spChg>
        <pc:spChg chg="mod">
          <ac:chgData name="MCLEAN Andrew" userId="53eb7057-3b6c-42b5-a1b3-a500ed6d1b73" providerId="ADAL" clId="{9780F54A-962F-4622-8A67-01EC26A2D0BB}" dt="2021-05-12T16:07:38.898" v="517" actId="20577"/>
          <ac:spMkLst>
            <pc:docMk/>
            <pc:sldMk cId="1149678647" sldId="302"/>
            <ac:spMk id="3" creationId="{C8290B68-1810-42B4-A767-127981EADCEC}"/>
          </ac:spMkLst>
        </pc:spChg>
        <pc:spChg chg="add mod">
          <ac:chgData name="MCLEAN Andrew" userId="53eb7057-3b6c-42b5-a1b3-a500ed6d1b73" providerId="ADAL" clId="{9780F54A-962F-4622-8A67-01EC26A2D0BB}" dt="2021-05-12T16:08:54.807" v="530" actId="20577"/>
          <ac:spMkLst>
            <pc:docMk/>
            <pc:sldMk cId="1149678647" sldId="302"/>
            <ac:spMk id="7" creationId="{4EEF97B2-1A72-4713-902F-8E6201564B6D}"/>
          </ac:spMkLst>
        </pc:spChg>
        <pc:picChg chg="del">
          <ac:chgData name="MCLEAN Andrew" userId="53eb7057-3b6c-42b5-a1b3-a500ed6d1b73" providerId="ADAL" clId="{9780F54A-962F-4622-8A67-01EC26A2D0BB}" dt="2021-05-12T16:07:40.860" v="518" actId="478"/>
          <ac:picMkLst>
            <pc:docMk/>
            <pc:sldMk cId="1149678647" sldId="302"/>
            <ac:picMk id="5" creationId="{041EC65A-F5A2-486E-BC79-EE59E3C4B09B}"/>
          </ac:picMkLst>
        </pc:picChg>
        <pc:picChg chg="add mod">
          <ac:chgData name="MCLEAN Andrew" userId="53eb7057-3b6c-42b5-a1b3-a500ed6d1b73" providerId="ADAL" clId="{9780F54A-962F-4622-8A67-01EC26A2D0BB}" dt="2021-05-12T16:07:51.823" v="524" actId="1076"/>
          <ac:picMkLst>
            <pc:docMk/>
            <pc:sldMk cId="1149678647" sldId="302"/>
            <ac:picMk id="6" creationId="{A2EFD654-9699-4DCD-99AB-A719674B6CBC}"/>
          </ac:picMkLst>
        </pc:picChg>
      </pc:sldChg>
      <pc:sldChg chg="addSp delSp modSp add mod">
        <pc:chgData name="MCLEAN Andrew" userId="53eb7057-3b6c-42b5-a1b3-a500ed6d1b73" providerId="ADAL" clId="{9780F54A-962F-4622-8A67-01EC26A2D0BB}" dt="2021-05-12T16:18:40.250" v="727" actId="1076"/>
        <pc:sldMkLst>
          <pc:docMk/>
          <pc:sldMk cId="1973375536" sldId="303"/>
        </pc:sldMkLst>
        <pc:spChg chg="mod">
          <ac:chgData name="MCLEAN Andrew" userId="53eb7057-3b6c-42b5-a1b3-a500ed6d1b73" providerId="ADAL" clId="{9780F54A-962F-4622-8A67-01EC26A2D0BB}" dt="2021-05-12T16:09:46.018" v="558"/>
          <ac:spMkLst>
            <pc:docMk/>
            <pc:sldMk cId="1973375536" sldId="303"/>
            <ac:spMk id="2" creationId="{F29DD455-E6E2-437E-99D2-5279CE2535F6}"/>
          </ac:spMkLst>
        </pc:spChg>
        <pc:spChg chg="mod">
          <ac:chgData name="MCLEAN Andrew" userId="53eb7057-3b6c-42b5-a1b3-a500ed6d1b73" providerId="ADAL" clId="{9780F54A-962F-4622-8A67-01EC26A2D0BB}" dt="2021-05-12T16:18:36.446" v="725" actId="14100"/>
          <ac:spMkLst>
            <pc:docMk/>
            <pc:sldMk cId="1973375536" sldId="303"/>
            <ac:spMk id="3" creationId="{C8290B68-1810-42B4-A767-127981EADCEC}"/>
          </ac:spMkLst>
        </pc:spChg>
        <pc:spChg chg="mod">
          <ac:chgData name="MCLEAN Andrew" userId="53eb7057-3b6c-42b5-a1b3-a500ed6d1b73" providerId="ADAL" clId="{9780F54A-962F-4622-8A67-01EC26A2D0BB}" dt="2021-05-12T16:18:40.250" v="727" actId="1076"/>
          <ac:spMkLst>
            <pc:docMk/>
            <pc:sldMk cId="1973375536" sldId="303"/>
            <ac:spMk id="7" creationId="{4EEF97B2-1A72-4713-902F-8E6201564B6D}"/>
          </ac:spMkLst>
        </pc:spChg>
        <pc:picChg chg="add mod">
          <ac:chgData name="MCLEAN Andrew" userId="53eb7057-3b6c-42b5-a1b3-a500ed6d1b73" providerId="ADAL" clId="{9780F54A-962F-4622-8A67-01EC26A2D0BB}" dt="2021-05-12T16:18:37.962" v="726" actId="1076"/>
          <ac:picMkLst>
            <pc:docMk/>
            <pc:sldMk cId="1973375536" sldId="303"/>
            <ac:picMk id="5" creationId="{04C27C10-E3BF-4AD9-903E-03F5D4911A19}"/>
          </ac:picMkLst>
        </pc:picChg>
        <pc:picChg chg="del">
          <ac:chgData name="MCLEAN Andrew" userId="53eb7057-3b6c-42b5-a1b3-a500ed6d1b73" providerId="ADAL" clId="{9780F54A-962F-4622-8A67-01EC26A2D0BB}" dt="2021-05-12T16:11:09.131" v="710" actId="478"/>
          <ac:picMkLst>
            <pc:docMk/>
            <pc:sldMk cId="1973375536" sldId="303"/>
            <ac:picMk id="6" creationId="{A2EFD654-9699-4DCD-99AB-A719674B6CBC}"/>
          </ac:picMkLst>
        </pc:picChg>
      </pc:sldChg>
      <pc:sldChg chg="addSp delSp modSp add mod">
        <pc:chgData name="MCLEAN Andrew" userId="53eb7057-3b6c-42b5-a1b3-a500ed6d1b73" providerId="ADAL" clId="{9780F54A-962F-4622-8A67-01EC26A2D0BB}" dt="2021-05-14T09:43:59.031" v="2340" actId="20577"/>
        <pc:sldMkLst>
          <pc:docMk/>
          <pc:sldMk cId="2191282189" sldId="304"/>
        </pc:sldMkLst>
        <pc:spChg chg="mod">
          <ac:chgData name="MCLEAN Andrew" userId="53eb7057-3b6c-42b5-a1b3-a500ed6d1b73" providerId="ADAL" clId="{9780F54A-962F-4622-8A67-01EC26A2D0BB}" dt="2021-05-14T09:43:59.031" v="2340" actId="20577"/>
          <ac:spMkLst>
            <pc:docMk/>
            <pc:sldMk cId="2191282189" sldId="304"/>
            <ac:spMk id="3" creationId="{C8290B68-1810-42B4-A767-127981EADCEC}"/>
          </ac:spMkLst>
        </pc:spChg>
        <pc:spChg chg="mod">
          <ac:chgData name="MCLEAN Andrew" userId="53eb7057-3b6c-42b5-a1b3-a500ed6d1b73" providerId="ADAL" clId="{9780F54A-962F-4622-8A67-01EC26A2D0BB}" dt="2021-05-12T16:32:40.408" v="950" actId="1076"/>
          <ac:spMkLst>
            <pc:docMk/>
            <pc:sldMk cId="2191282189" sldId="304"/>
            <ac:spMk id="7" creationId="{4EEF97B2-1A72-4713-902F-8E6201564B6D}"/>
          </ac:spMkLst>
        </pc:spChg>
        <pc:spChg chg="add del">
          <ac:chgData name="MCLEAN Andrew" userId="53eb7057-3b6c-42b5-a1b3-a500ed6d1b73" providerId="ADAL" clId="{9780F54A-962F-4622-8A67-01EC26A2D0BB}" dt="2021-05-12T16:32:33.687" v="946" actId="22"/>
          <ac:spMkLst>
            <pc:docMk/>
            <pc:sldMk cId="2191282189" sldId="304"/>
            <ac:spMk id="8" creationId="{ECCF539D-6842-4C96-987C-24A99D5DBAF3}"/>
          </ac:spMkLst>
        </pc:spChg>
        <pc:spChg chg="add mod">
          <ac:chgData name="MCLEAN Andrew" userId="53eb7057-3b6c-42b5-a1b3-a500ed6d1b73" providerId="ADAL" clId="{9780F54A-962F-4622-8A67-01EC26A2D0BB}" dt="2021-05-12T16:34:07.485" v="989" actId="1076"/>
          <ac:spMkLst>
            <pc:docMk/>
            <pc:sldMk cId="2191282189" sldId="304"/>
            <ac:spMk id="9" creationId="{C9D28B8C-C0AB-4537-9C5F-35E7296223F5}"/>
          </ac:spMkLst>
        </pc:spChg>
        <pc:picChg chg="del">
          <ac:chgData name="MCLEAN Andrew" userId="53eb7057-3b6c-42b5-a1b3-a500ed6d1b73" providerId="ADAL" clId="{9780F54A-962F-4622-8A67-01EC26A2D0BB}" dt="2021-05-12T16:21:18.847" v="931" actId="478"/>
          <ac:picMkLst>
            <pc:docMk/>
            <pc:sldMk cId="2191282189" sldId="304"/>
            <ac:picMk id="5" creationId="{04C27C10-E3BF-4AD9-903E-03F5D4911A19}"/>
          </ac:picMkLst>
        </pc:picChg>
      </pc:sldChg>
      <pc:sldChg chg="addSp delSp modSp add mod">
        <pc:chgData name="MCLEAN Andrew" userId="53eb7057-3b6c-42b5-a1b3-a500ed6d1b73" providerId="ADAL" clId="{9780F54A-962F-4622-8A67-01EC26A2D0BB}" dt="2021-05-12T22:36:40.828" v="1221" actId="21"/>
        <pc:sldMkLst>
          <pc:docMk/>
          <pc:sldMk cId="1665524749" sldId="305"/>
        </pc:sldMkLst>
        <pc:spChg chg="mod">
          <ac:chgData name="MCLEAN Andrew" userId="53eb7057-3b6c-42b5-a1b3-a500ed6d1b73" providerId="ADAL" clId="{9780F54A-962F-4622-8A67-01EC26A2D0BB}" dt="2021-05-12T22:36:40.828" v="1221" actId="21"/>
          <ac:spMkLst>
            <pc:docMk/>
            <pc:sldMk cId="1665524749" sldId="305"/>
            <ac:spMk id="2" creationId="{F29DD455-E6E2-437E-99D2-5279CE2535F6}"/>
          </ac:spMkLst>
        </pc:spChg>
        <pc:spChg chg="mod">
          <ac:chgData name="MCLEAN Andrew" userId="53eb7057-3b6c-42b5-a1b3-a500ed6d1b73" providerId="ADAL" clId="{9780F54A-962F-4622-8A67-01EC26A2D0BB}" dt="2021-05-12T22:33:53.948" v="1120" actId="20577"/>
          <ac:spMkLst>
            <pc:docMk/>
            <pc:sldMk cId="1665524749" sldId="305"/>
            <ac:spMk id="3" creationId="{C8290B68-1810-42B4-A767-127981EADCEC}"/>
          </ac:spMkLst>
        </pc:spChg>
        <pc:spChg chg="mod">
          <ac:chgData name="MCLEAN Andrew" userId="53eb7057-3b6c-42b5-a1b3-a500ed6d1b73" providerId="ADAL" clId="{9780F54A-962F-4622-8A67-01EC26A2D0BB}" dt="2021-05-12T22:33:58.743" v="1121" actId="1076"/>
          <ac:spMkLst>
            <pc:docMk/>
            <pc:sldMk cId="1665524749" sldId="305"/>
            <ac:spMk id="7" creationId="{4EEF97B2-1A72-4713-902F-8E6201564B6D}"/>
          </ac:spMkLst>
        </pc:spChg>
        <pc:spChg chg="del mod">
          <ac:chgData name="MCLEAN Andrew" userId="53eb7057-3b6c-42b5-a1b3-a500ed6d1b73" providerId="ADAL" clId="{9780F54A-962F-4622-8A67-01EC26A2D0BB}" dt="2021-05-12T22:33:26.172" v="1112" actId="478"/>
          <ac:spMkLst>
            <pc:docMk/>
            <pc:sldMk cId="1665524749" sldId="305"/>
            <ac:spMk id="9" creationId="{C9D28B8C-C0AB-4537-9C5F-35E7296223F5}"/>
          </ac:spMkLst>
        </pc:spChg>
        <pc:picChg chg="add mod modCrop">
          <ac:chgData name="MCLEAN Andrew" userId="53eb7057-3b6c-42b5-a1b3-a500ed6d1b73" providerId="ADAL" clId="{9780F54A-962F-4622-8A67-01EC26A2D0BB}" dt="2021-05-12T22:35:38.987" v="1130" actId="208"/>
          <ac:picMkLst>
            <pc:docMk/>
            <pc:sldMk cId="1665524749" sldId="305"/>
            <ac:picMk id="5" creationId="{5A720315-A8D1-4033-8072-D0E1C7B641E4}"/>
          </ac:picMkLst>
        </pc:picChg>
      </pc:sldChg>
      <pc:sldChg chg="addSp delSp modSp add mod">
        <pc:chgData name="MCLEAN Andrew" userId="53eb7057-3b6c-42b5-a1b3-a500ed6d1b73" providerId="ADAL" clId="{9780F54A-962F-4622-8A67-01EC26A2D0BB}" dt="2021-05-12T22:43:02.724" v="1366" actId="1076"/>
        <pc:sldMkLst>
          <pc:docMk/>
          <pc:sldMk cId="1130268719" sldId="306"/>
        </pc:sldMkLst>
        <pc:spChg chg="mod">
          <ac:chgData name="MCLEAN Andrew" userId="53eb7057-3b6c-42b5-a1b3-a500ed6d1b73" providerId="ADAL" clId="{9780F54A-962F-4622-8A67-01EC26A2D0BB}" dt="2021-05-12T22:36:44.473" v="1223" actId="27636"/>
          <ac:spMkLst>
            <pc:docMk/>
            <pc:sldMk cId="1130268719" sldId="306"/>
            <ac:spMk id="2" creationId="{F29DD455-E6E2-437E-99D2-5279CE2535F6}"/>
          </ac:spMkLst>
        </pc:spChg>
        <pc:spChg chg="mod">
          <ac:chgData name="MCLEAN Andrew" userId="53eb7057-3b6c-42b5-a1b3-a500ed6d1b73" providerId="ADAL" clId="{9780F54A-962F-4622-8A67-01EC26A2D0BB}" dt="2021-05-12T22:41:00.158" v="1359" actId="20577"/>
          <ac:spMkLst>
            <pc:docMk/>
            <pc:sldMk cId="1130268719" sldId="306"/>
            <ac:spMk id="3" creationId="{C8290B68-1810-42B4-A767-127981EADCEC}"/>
          </ac:spMkLst>
        </pc:spChg>
        <pc:spChg chg="del">
          <ac:chgData name="MCLEAN Andrew" userId="53eb7057-3b6c-42b5-a1b3-a500ed6d1b73" providerId="ADAL" clId="{9780F54A-962F-4622-8A67-01EC26A2D0BB}" dt="2021-05-12T22:39:46.897" v="1349" actId="478"/>
          <ac:spMkLst>
            <pc:docMk/>
            <pc:sldMk cId="1130268719" sldId="306"/>
            <ac:spMk id="7" creationId="{4EEF97B2-1A72-4713-902F-8E6201564B6D}"/>
          </ac:spMkLst>
        </pc:spChg>
        <pc:spChg chg="add mod">
          <ac:chgData name="MCLEAN Andrew" userId="53eb7057-3b6c-42b5-a1b3-a500ed6d1b73" providerId="ADAL" clId="{9780F54A-962F-4622-8A67-01EC26A2D0BB}" dt="2021-05-12T22:38:58.636" v="1344" actId="14100"/>
          <ac:spMkLst>
            <pc:docMk/>
            <pc:sldMk cId="1130268719" sldId="306"/>
            <ac:spMk id="8" creationId="{C6CD8207-9F18-4902-B1A0-48BF40904BC2}"/>
          </ac:spMkLst>
        </pc:spChg>
        <pc:spChg chg="mod">
          <ac:chgData name="MCLEAN Andrew" userId="53eb7057-3b6c-42b5-a1b3-a500ed6d1b73" providerId="ADAL" clId="{9780F54A-962F-4622-8A67-01EC26A2D0BB}" dt="2021-05-12T22:41:04.355" v="1360" actId="1076"/>
          <ac:spMkLst>
            <pc:docMk/>
            <pc:sldMk cId="1130268719" sldId="306"/>
            <ac:spMk id="9" creationId="{C9D28B8C-C0AB-4537-9C5F-35E7296223F5}"/>
          </ac:spMkLst>
        </pc:spChg>
        <pc:picChg chg="add mod">
          <ac:chgData name="MCLEAN Andrew" userId="53eb7057-3b6c-42b5-a1b3-a500ed6d1b73" providerId="ADAL" clId="{9780F54A-962F-4622-8A67-01EC26A2D0BB}" dt="2021-05-12T22:43:02.724" v="1366" actId="1076"/>
          <ac:picMkLst>
            <pc:docMk/>
            <pc:sldMk cId="1130268719" sldId="306"/>
            <ac:picMk id="6" creationId="{C90D9D8B-FAEB-459B-8500-3775761AA6BC}"/>
          </ac:picMkLst>
        </pc:picChg>
      </pc:sldChg>
      <pc:sldChg chg="addSp delSp modSp add mod">
        <pc:chgData name="MCLEAN Andrew" userId="53eb7057-3b6c-42b5-a1b3-a500ed6d1b73" providerId="ADAL" clId="{9780F54A-962F-4622-8A67-01EC26A2D0BB}" dt="2021-05-12T22:47:40.332" v="1808" actId="20577"/>
        <pc:sldMkLst>
          <pc:docMk/>
          <pc:sldMk cId="3256985794" sldId="307"/>
        </pc:sldMkLst>
        <pc:spChg chg="mod">
          <ac:chgData name="MCLEAN Andrew" userId="53eb7057-3b6c-42b5-a1b3-a500ed6d1b73" providerId="ADAL" clId="{9780F54A-962F-4622-8A67-01EC26A2D0BB}" dt="2021-05-12T22:47:40.332" v="1808" actId="20577"/>
          <ac:spMkLst>
            <pc:docMk/>
            <pc:sldMk cId="3256985794" sldId="307"/>
            <ac:spMk id="3" creationId="{C8290B68-1810-42B4-A767-127981EADCEC}"/>
          </ac:spMkLst>
        </pc:spChg>
        <pc:spChg chg="add mod">
          <ac:chgData name="MCLEAN Andrew" userId="53eb7057-3b6c-42b5-a1b3-a500ed6d1b73" providerId="ADAL" clId="{9780F54A-962F-4622-8A67-01EC26A2D0BB}" dt="2021-05-12T22:45:40.603" v="1626" actId="1076"/>
          <ac:spMkLst>
            <pc:docMk/>
            <pc:sldMk cId="3256985794" sldId="307"/>
            <ac:spMk id="7" creationId="{0CD76B36-AEA0-4145-895E-6ED543776479}"/>
          </ac:spMkLst>
        </pc:spChg>
        <pc:spChg chg="del mod">
          <ac:chgData name="MCLEAN Andrew" userId="53eb7057-3b6c-42b5-a1b3-a500ed6d1b73" providerId="ADAL" clId="{9780F54A-962F-4622-8A67-01EC26A2D0BB}" dt="2021-05-12T22:43:47.265" v="1435" actId="478"/>
          <ac:spMkLst>
            <pc:docMk/>
            <pc:sldMk cId="3256985794" sldId="307"/>
            <ac:spMk id="8" creationId="{C6CD8207-9F18-4902-B1A0-48BF40904BC2}"/>
          </ac:spMkLst>
        </pc:spChg>
        <pc:spChg chg="mod">
          <ac:chgData name="MCLEAN Andrew" userId="53eb7057-3b6c-42b5-a1b3-a500ed6d1b73" providerId="ADAL" clId="{9780F54A-962F-4622-8A67-01EC26A2D0BB}" dt="2021-05-12T22:45:33.846" v="1624" actId="14100"/>
          <ac:spMkLst>
            <pc:docMk/>
            <pc:sldMk cId="3256985794" sldId="307"/>
            <ac:spMk id="9" creationId="{C9D28B8C-C0AB-4537-9C5F-35E7296223F5}"/>
          </ac:spMkLst>
        </pc:spChg>
        <pc:spChg chg="add mod">
          <ac:chgData name="MCLEAN Andrew" userId="53eb7057-3b6c-42b5-a1b3-a500ed6d1b73" providerId="ADAL" clId="{9780F54A-962F-4622-8A67-01EC26A2D0BB}" dt="2021-05-12T22:47:10.035" v="1794" actId="5793"/>
          <ac:spMkLst>
            <pc:docMk/>
            <pc:sldMk cId="3256985794" sldId="307"/>
            <ac:spMk id="10" creationId="{8A0B2930-7B73-407B-B4D1-E33F7A00A813}"/>
          </ac:spMkLst>
        </pc:spChg>
        <pc:picChg chg="del">
          <ac:chgData name="MCLEAN Andrew" userId="53eb7057-3b6c-42b5-a1b3-a500ed6d1b73" providerId="ADAL" clId="{9780F54A-962F-4622-8A67-01EC26A2D0BB}" dt="2021-05-12T22:44:19.451" v="1543" actId="478"/>
          <ac:picMkLst>
            <pc:docMk/>
            <pc:sldMk cId="3256985794" sldId="307"/>
            <ac:picMk id="6" creationId="{C90D9D8B-FAEB-459B-8500-3775761AA6BC}"/>
          </ac:picMkLst>
        </pc:picChg>
      </pc:sldChg>
      <pc:sldChg chg="modSp add mod">
        <pc:chgData name="MCLEAN Andrew" userId="53eb7057-3b6c-42b5-a1b3-a500ed6d1b73" providerId="ADAL" clId="{9780F54A-962F-4622-8A67-01EC26A2D0BB}" dt="2021-05-12T22:56:26.932" v="2283" actId="1076"/>
        <pc:sldMkLst>
          <pc:docMk/>
          <pc:sldMk cId="2121351397" sldId="308"/>
        </pc:sldMkLst>
        <pc:spChg chg="mod">
          <ac:chgData name="MCLEAN Andrew" userId="53eb7057-3b6c-42b5-a1b3-a500ed6d1b73" providerId="ADAL" clId="{9780F54A-962F-4622-8A67-01EC26A2D0BB}" dt="2021-05-12T22:56:26.932" v="2283" actId="1076"/>
          <ac:spMkLst>
            <pc:docMk/>
            <pc:sldMk cId="2121351397" sldId="308"/>
            <ac:spMk id="3" creationId="{C8290B68-1810-42B4-A767-127981EADC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35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7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722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93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607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2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03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17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14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9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8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4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4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35DE-EE82-448F-BD2C-F33E7B672033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6D63-D41F-48B5-BEA8-1EA498A4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egoe UI" panose="020B0502040204020203" pitchFamily="34" charset="0"/>
              </a:rPr>
              <a:t>R &amp; QGIS: Integrating Statistical and Spatial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7CFE1-23CE-4143-BEB0-F68D1E066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Class 3: Integrating R and QGIS</a:t>
            </a:r>
          </a:p>
        </p:txBody>
      </p:sp>
    </p:spTree>
    <p:extLst>
      <p:ext uri="{BB962C8B-B14F-4D97-AF65-F5344CB8AC3E}">
        <p14:creationId xmlns:p14="http://schemas.microsoft.com/office/powerpoint/2010/main" val="4026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0592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Analysis with R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03" y="1598120"/>
            <a:ext cx="2622078" cy="3560733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group_by</a:t>
            </a:r>
            <a:r>
              <a:rPr lang="en-GB" dirty="0"/>
              <a:t>() can be used to create new data frames calculating the total populations for Countries or Continents</a:t>
            </a:r>
          </a:p>
          <a:p>
            <a:r>
              <a:rPr lang="en-GB" dirty="0"/>
              <a:t>Any function can be used, e.g. mean population</a:t>
            </a:r>
          </a:p>
          <a:p>
            <a:r>
              <a:rPr lang="en-GB" dirty="0"/>
              <a:t>The new data can then be exported if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F97B2-1A72-4713-902F-8E6201564B6D}"/>
              </a:ext>
            </a:extLst>
          </p:cNvPr>
          <p:cNvSpPr txBox="1"/>
          <p:nvPr/>
        </p:nvSpPr>
        <p:spPr>
          <a:xfrm>
            <a:off x="4227358" y="1687251"/>
            <a:ext cx="7011772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Continent_Pop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&lt;-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%&gt;%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%&gt;%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summarise_at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Urban_Population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Mean_Urban_Population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Country_Pop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&lt;-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%&gt;%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%&gt;%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summarise_at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Urban_Population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28B8C-C0AB-4537-9C5F-35E7296223F5}"/>
              </a:ext>
            </a:extLst>
          </p:cNvPr>
          <p:cNvSpPr txBox="1"/>
          <p:nvPr/>
        </p:nvSpPr>
        <p:spPr>
          <a:xfrm>
            <a:off x="676745" y="5602069"/>
            <a:ext cx="68402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write_csv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Continent_Pop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".../Continent_Pop.csv"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write_csv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Country_Pop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".../Country_Pop.csv"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128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05923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Manipulating Shapefiles with R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03" y="1598120"/>
            <a:ext cx="2622078" cy="3560733"/>
          </a:xfrm>
        </p:spPr>
        <p:txBody>
          <a:bodyPr>
            <a:normAutofit/>
          </a:bodyPr>
          <a:lstStyle/>
          <a:p>
            <a:r>
              <a:rPr lang="en-GB" dirty="0"/>
              <a:t>Import the Countries shapefile, and visualise it based on continent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F97B2-1A72-4713-902F-8E6201564B6D}"/>
              </a:ext>
            </a:extLst>
          </p:cNvPr>
          <p:cNvSpPr txBox="1"/>
          <p:nvPr/>
        </p:nvSpPr>
        <p:spPr>
          <a:xfrm>
            <a:off x="356694" y="3828719"/>
            <a:ext cx="883169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Countries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&lt;-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readOGR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path.expand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"Data/Week_3/GIS"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"Countries"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Continents_col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&lt;-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"#008000"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"#a9a9a9"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"#8a2be2"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"#191970"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"#deb887"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"#055099"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"#008080"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"#daa520"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spplot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Countries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zcol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"Continent"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col.regions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Continents_col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'World 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Continents'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'Longitude'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'Latitude'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A720315-A8D1-4033-8072-D0E1C7B64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/>
        </p:blipFill>
        <p:spPr>
          <a:xfrm>
            <a:off x="5155488" y="320235"/>
            <a:ext cx="6484509" cy="3220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552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05923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Manipulating Shapefiles with R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03" y="1598120"/>
            <a:ext cx="2622078" cy="3560733"/>
          </a:xfrm>
        </p:spPr>
        <p:txBody>
          <a:bodyPr>
            <a:normAutofit/>
          </a:bodyPr>
          <a:lstStyle/>
          <a:p>
            <a:r>
              <a:rPr lang="en-GB" dirty="0"/>
              <a:t>Now we can add the additional data we created to the shapefile data/attributes</a:t>
            </a:r>
          </a:p>
          <a:p>
            <a:r>
              <a:rPr lang="en-GB" dirty="0"/>
              <a:t>                  ensures that even countries with no cities are added to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28B8C-C0AB-4537-9C5F-35E7296223F5}"/>
              </a:ext>
            </a:extLst>
          </p:cNvPr>
          <p:cNvSpPr txBox="1"/>
          <p:nvPr/>
        </p:nvSpPr>
        <p:spPr>
          <a:xfrm>
            <a:off x="4004740" y="1930400"/>
            <a:ext cx="660817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Countries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&lt;-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Countries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Country_Pop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D8207-9F18-4902-B1A0-48BF40904BC2}"/>
              </a:ext>
            </a:extLst>
          </p:cNvPr>
          <p:cNvSpPr txBox="1"/>
          <p:nvPr/>
        </p:nvSpPr>
        <p:spPr>
          <a:xfrm>
            <a:off x="854298" y="3072245"/>
            <a:ext cx="123195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 descr="A picture containing text, screenshot, monitor, screen&#10;&#10;Description automatically generated">
            <a:extLst>
              <a:ext uri="{FF2B5EF4-FFF2-40B4-BE49-F238E27FC236}">
                <a16:creationId xmlns:a16="http://schemas.microsoft.com/office/drawing/2014/main" id="{C90D9D8B-FAEB-459B-8500-3775761AA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4451529"/>
            <a:ext cx="11659340" cy="20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05923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Manipulating Shapefiles with R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03" y="1598120"/>
            <a:ext cx="3123352" cy="49624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Shapefiles with multiple features can also be combined</a:t>
            </a:r>
          </a:p>
          <a:p>
            <a:r>
              <a:rPr lang="en-GB" dirty="0"/>
              <a:t>For instance, multiple polygons (Countries) with shared attributes (Continents) can be combined</a:t>
            </a:r>
          </a:p>
          <a:p>
            <a:r>
              <a:rPr lang="en-GB" dirty="0"/>
              <a:t>Sf is required, and so the </a:t>
            </a:r>
            <a:r>
              <a:rPr lang="en-GB" dirty="0" err="1"/>
              <a:t>Countries.shp</a:t>
            </a:r>
            <a:r>
              <a:rPr lang="en-GB" dirty="0"/>
              <a:t> must be imported using sf</a:t>
            </a:r>
          </a:p>
          <a:p>
            <a:r>
              <a:rPr lang="en-GB" dirty="0"/>
              <a:t>They can then be transformed into </a:t>
            </a:r>
            <a:r>
              <a:rPr lang="en-GB" dirty="0" err="1"/>
              <a:t>SpatialPolygons</a:t>
            </a:r>
            <a:r>
              <a:rPr lang="en-GB" dirty="0"/>
              <a:t> again before finally being exported, complete with additional data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28B8C-C0AB-4537-9C5F-35E7296223F5}"/>
              </a:ext>
            </a:extLst>
          </p:cNvPr>
          <p:cNvSpPr txBox="1"/>
          <p:nvPr/>
        </p:nvSpPr>
        <p:spPr>
          <a:xfrm>
            <a:off x="3986984" y="1491588"/>
            <a:ext cx="752827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Countries_sf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&lt;- sf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path.expand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"Data/Week_3/GIS"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"Countries"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Continents_sf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&lt;-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Countries_sf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%&gt;%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%&gt;%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summarise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sf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st_union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%&gt;%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ungroup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76B36-AEA0-4145-895E-6ED543776479}"/>
              </a:ext>
            </a:extLst>
          </p:cNvPr>
          <p:cNvSpPr txBox="1"/>
          <p:nvPr/>
        </p:nvSpPr>
        <p:spPr>
          <a:xfrm>
            <a:off x="3986984" y="4081735"/>
            <a:ext cx="765301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&lt;-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Continents_sf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"Spatial"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Continents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&lt;-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Continents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Continent_Pop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"Continent"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B2930-7B73-407B-B4D1-E33F7A00A813}"/>
              </a:ext>
            </a:extLst>
          </p:cNvPr>
          <p:cNvSpPr txBox="1"/>
          <p:nvPr/>
        </p:nvSpPr>
        <p:spPr>
          <a:xfrm>
            <a:off x="3986983" y="5536740"/>
            <a:ext cx="765301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writeOGR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Countries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path.expand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“…"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Countries_Data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"ESRI Shapefile"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writeOGR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path.expand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“…"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Continents_Data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"ESRI Shapefile"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698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0592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Back to QGIS!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03" y="1930400"/>
            <a:ext cx="2575897" cy="3560733"/>
          </a:xfrm>
        </p:spPr>
        <p:txBody>
          <a:bodyPr>
            <a:normAutofit/>
          </a:bodyPr>
          <a:lstStyle/>
          <a:p>
            <a:r>
              <a:rPr lang="en-GB" dirty="0"/>
              <a:t>With all of the additional data generated and combined in R, even deeper visualisation is possible through QGIS (or indeed R)</a:t>
            </a:r>
          </a:p>
        </p:txBody>
      </p:sp>
      <p:pic>
        <p:nvPicPr>
          <p:cNvPr id="6" name="Picture 5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6E28B4EE-74CF-4DA0-B992-852AD9C9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42" y="461639"/>
            <a:ext cx="8768988" cy="6201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956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0592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Back to QGIS!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37" y="1546688"/>
            <a:ext cx="2697225" cy="473229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started with a Cities.csv with city names, coordinates and population</a:t>
            </a:r>
          </a:p>
          <a:p>
            <a:r>
              <a:rPr lang="en-GB" dirty="0"/>
              <a:t>Additionally, we had a shapefile with Countries and Continents</a:t>
            </a:r>
          </a:p>
          <a:p>
            <a:r>
              <a:rPr lang="en-GB" dirty="0"/>
              <a:t>By integrating R and QGIS, we managed to use only this information to show total urban population data by country and continent</a:t>
            </a:r>
          </a:p>
        </p:txBody>
      </p:sp>
      <p:pic>
        <p:nvPicPr>
          <p:cNvPr id="6" name="Picture 5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6E28B4EE-74CF-4DA0-B992-852AD9C9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42" y="461639"/>
            <a:ext cx="8768988" cy="6201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135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34C7-5FCB-40F1-B64D-381EAC8C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837"/>
            <a:ext cx="9852121" cy="1320800"/>
          </a:xfrm>
        </p:spPr>
        <p:txBody>
          <a:bodyPr/>
          <a:lstStyle/>
          <a:p>
            <a:r>
              <a:rPr lang="en-GB" dirty="0"/>
              <a:t>These are just some examples…</a:t>
            </a:r>
          </a:p>
        </p:txBody>
      </p:sp>
      <p:pic>
        <p:nvPicPr>
          <p:cNvPr id="5" name="Content Placeholder 4" descr="An iceberg in the water&#10;&#10;Description automatically generated with low confidence">
            <a:extLst>
              <a:ext uri="{FF2B5EF4-FFF2-40B4-BE49-F238E27FC236}">
                <a16:creationId xmlns:a16="http://schemas.microsoft.com/office/drawing/2014/main" id="{099D6204-CD72-498C-9E4A-CABA87666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83331"/>
            <a:ext cx="6376915" cy="47826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3B521E-F59F-4C3E-B663-98879478128D}"/>
              </a:ext>
            </a:extLst>
          </p:cNvPr>
          <p:cNvSpPr txBox="1"/>
          <p:nvPr/>
        </p:nvSpPr>
        <p:spPr>
          <a:xfrm>
            <a:off x="7361382" y="3167390"/>
            <a:ext cx="2798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Any questions or thoughts?</a:t>
            </a:r>
          </a:p>
        </p:txBody>
      </p:sp>
    </p:spTree>
    <p:extLst>
      <p:ext uri="{BB962C8B-B14F-4D97-AF65-F5344CB8AC3E}">
        <p14:creationId xmlns:p14="http://schemas.microsoft.com/office/powerpoint/2010/main" val="39276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6" y="440924"/>
            <a:ext cx="8596668" cy="1320800"/>
          </a:xfrm>
        </p:spPr>
        <p:txBody>
          <a:bodyPr/>
          <a:lstStyle/>
          <a:p>
            <a:r>
              <a:rPr lang="en-GB" dirty="0"/>
              <a:t>Before </a:t>
            </a:r>
            <a:r>
              <a:rPr lang="en-GB" dirty="0">
                <a:solidFill>
                  <a:srgbClr val="90C226"/>
                </a:solidFill>
              </a:rPr>
              <a:t>Starting</a:t>
            </a:r>
            <a:r>
              <a:rPr lang="en-GB" dirty="0"/>
              <a:t>…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8FAA3E5F-AC40-4BD6-87AC-1007B6E82E66}"/>
              </a:ext>
            </a:extLst>
          </p:cNvPr>
          <p:cNvSpPr txBox="1"/>
          <p:nvPr/>
        </p:nvSpPr>
        <p:spPr>
          <a:xfrm>
            <a:off x="251206" y="1981704"/>
            <a:ext cx="3607930" cy="36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GB" sz="2400" b="1" dirty="0">
                <a:solidFill>
                  <a:schemeClr val="tx2"/>
                </a:solidFill>
                <a:latin typeface="Calibri"/>
                <a:cs typeface="Calibri"/>
                <a:sym typeface="Calibri"/>
              </a:rPr>
              <a:t>Last Week’s Practical</a:t>
            </a:r>
            <a:endParaRPr lang="it-IT" dirty="0">
              <a:solidFill>
                <a:schemeClr val="tx2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endParaRPr lang="it-IT" sz="2400" dirty="0">
              <a:solidFill>
                <a:srgbClr val="90C226"/>
              </a:solidFill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8C672-62D9-4226-8F69-0D9CBCA09AC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689" y="504507"/>
            <a:ext cx="5049520" cy="5848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763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Import Data Again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03" y="1930400"/>
            <a:ext cx="3462588" cy="3362036"/>
          </a:xfrm>
        </p:spPr>
        <p:txBody>
          <a:bodyPr>
            <a:normAutofit/>
          </a:bodyPr>
          <a:lstStyle/>
          <a:p>
            <a:r>
              <a:rPr lang="en-GB" dirty="0"/>
              <a:t>Fairly easy to import</a:t>
            </a:r>
          </a:p>
          <a:p>
            <a:r>
              <a:rPr lang="en-GB" dirty="0"/>
              <a:t>Click and drag .</a:t>
            </a:r>
            <a:r>
              <a:rPr lang="en-GB" dirty="0" err="1"/>
              <a:t>shp</a:t>
            </a:r>
            <a:r>
              <a:rPr lang="en-GB" dirty="0"/>
              <a:t> (in folder with the other required files)</a:t>
            </a:r>
          </a:p>
          <a:p>
            <a:r>
              <a:rPr lang="en-GB" dirty="0"/>
              <a:t>Layer/Add Layer/Add Vector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F312C-2666-4D98-B8F3-EF13D680C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80" y="1180730"/>
            <a:ext cx="8642000" cy="44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1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0592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Some Basic Visualisation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04" y="1930400"/>
            <a:ext cx="2511242" cy="3560733"/>
          </a:xfrm>
        </p:spPr>
        <p:txBody>
          <a:bodyPr>
            <a:normAutofit/>
          </a:bodyPr>
          <a:lstStyle/>
          <a:p>
            <a:r>
              <a:rPr lang="en-GB" dirty="0"/>
              <a:t>Much like in R, we can visualise by colour</a:t>
            </a:r>
          </a:p>
          <a:p>
            <a:r>
              <a:rPr lang="en-GB" dirty="0"/>
              <a:t>We can label with specific values from columns</a:t>
            </a:r>
          </a:p>
          <a:p>
            <a:r>
              <a:rPr lang="en-GB" dirty="0"/>
              <a:t>You can save and load styles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6C1A7054-A916-4110-9B2F-F275F63CF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22" y="1270000"/>
            <a:ext cx="8973206" cy="46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7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0592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Some Basic Visualisation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687055-90F3-493D-AEA3-B7C0846AEB78}"/>
              </a:ext>
            </a:extLst>
          </p:cNvPr>
          <p:cNvSpPr txBox="1">
            <a:spLocks/>
          </p:cNvSpPr>
          <p:nvPr/>
        </p:nvSpPr>
        <p:spPr>
          <a:xfrm>
            <a:off x="472104" y="1930400"/>
            <a:ext cx="2511242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can add some cities point data by creating a new shapefile from Cities.csv (change the method to ‘Size’)</a:t>
            </a:r>
          </a:p>
          <a:p>
            <a:r>
              <a:rPr lang="en-GB" dirty="0"/>
              <a:t>You can save and load styles</a:t>
            </a: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D0AB039-EE28-499A-8794-84C6C4C24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06" y="1439592"/>
            <a:ext cx="8747552" cy="45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0592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Beyond Visualisation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03" y="1930400"/>
            <a:ext cx="2779097" cy="3560733"/>
          </a:xfrm>
        </p:spPr>
        <p:txBody>
          <a:bodyPr>
            <a:normAutofit/>
          </a:bodyPr>
          <a:lstStyle/>
          <a:p>
            <a:r>
              <a:rPr lang="en-GB" dirty="0"/>
              <a:t>Use ‘Clip points with polygons’ to add additional data from polygons</a:t>
            </a:r>
          </a:p>
          <a:p>
            <a:r>
              <a:rPr lang="en-GB" dirty="0"/>
              <a:t>You will need to export the resultant ‘Clipped’ layer in order to save it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C0C01B-F931-4743-BE88-3EA135116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34" y="1219008"/>
            <a:ext cx="6066046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0592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Exporting New Data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04" y="1930400"/>
            <a:ext cx="1871602" cy="3560733"/>
          </a:xfrm>
        </p:spPr>
        <p:txBody>
          <a:bodyPr>
            <a:normAutofit/>
          </a:bodyPr>
          <a:lstStyle/>
          <a:p>
            <a:r>
              <a:rPr lang="en-GB" dirty="0"/>
              <a:t>Now we can export our new data as a .csv for additional analysis in R</a:t>
            </a:r>
          </a:p>
        </p:txBody>
      </p:sp>
      <p:pic>
        <p:nvPicPr>
          <p:cNvPr id="5" name="Picture 4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041EC65A-F5A2-486E-BC79-EE59E3C4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38" y="1329331"/>
            <a:ext cx="9117358" cy="47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9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0592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Analysis with R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04" y="1930400"/>
            <a:ext cx="1871602" cy="3560733"/>
          </a:xfrm>
        </p:spPr>
        <p:txBody>
          <a:bodyPr>
            <a:normAutofit/>
          </a:bodyPr>
          <a:lstStyle/>
          <a:p>
            <a:r>
              <a:rPr lang="en-GB" dirty="0"/>
              <a:t>Visualise the population values in R using </a:t>
            </a:r>
            <a:r>
              <a:rPr lang="en-GB" dirty="0" err="1"/>
              <a:t>ggplot</a:t>
            </a:r>
            <a:endParaRPr lang="en-GB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2EFD654-9699-4DCD-99AB-A719674B6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56" y="1052356"/>
            <a:ext cx="6838376" cy="4753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F97B2-1A72-4713-902F-8E6201564B6D}"/>
              </a:ext>
            </a:extLst>
          </p:cNvPr>
          <p:cNvSpPr txBox="1"/>
          <p:nvPr/>
        </p:nvSpPr>
        <p:spPr>
          <a:xfrm>
            <a:off x="472104" y="5925234"/>
            <a:ext cx="935502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))+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geom_density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scale_x_continuous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'log10'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967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0592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Analysis with R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04" y="1930400"/>
            <a:ext cx="2622078" cy="3560733"/>
          </a:xfrm>
        </p:spPr>
        <p:txBody>
          <a:bodyPr>
            <a:normAutofit/>
          </a:bodyPr>
          <a:lstStyle/>
          <a:p>
            <a:r>
              <a:rPr lang="en-GB" dirty="0"/>
              <a:t>We can then calculate the total urban population in each Country or Continent</a:t>
            </a:r>
          </a:p>
          <a:p>
            <a:r>
              <a:rPr lang="en-GB" dirty="0"/>
              <a:t>Note, this can also be done in the QGIS field calculator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F97B2-1A72-4713-902F-8E6201564B6D}"/>
              </a:ext>
            </a:extLst>
          </p:cNvPr>
          <p:cNvSpPr txBox="1"/>
          <p:nvPr/>
        </p:nvSpPr>
        <p:spPr>
          <a:xfrm>
            <a:off x="472104" y="5854837"/>
            <a:ext cx="701177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'El Salvador'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'Europe'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 descr="A picture containing text, computer, electronics, monitor&#10;&#10;Description automatically generated">
            <a:extLst>
              <a:ext uri="{FF2B5EF4-FFF2-40B4-BE49-F238E27FC236}">
                <a16:creationId xmlns:a16="http://schemas.microsoft.com/office/drawing/2014/main" id="{04C27C10-E3BF-4AD9-903E-03F5D4911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92" y="1003163"/>
            <a:ext cx="8591130" cy="448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75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7BFF8867BB844A086374629CFBFA6" ma:contentTypeVersion="2" ma:contentTypeDescription="Create a new document." ma:contentTypeScope="" ma:versionID="992006d730d18e8922dff7a9a7476ab7">
  <xsd:schema xmlns:xsd="http://www.w3.org/2001/XMLSchema" xmlns:xs="http://www.w3.org/2001/XMLSchema" xmlns:p="http://schemas.microsoft.com/office/2006/metadata/properties" xmlns:ns2="6df3a540-4521-4f87-9e38-bd04eabf2406" targetNamespace="http://schemas.microsoft.com/office/2006/metadata/properties" ma:root="true" ma:fieldsID="ddfbf63d7586d9025b2fbada0257b53e" ns2:_="">
    <xsd:import namespace="6df3a540-4521-4f87-9e38-bd04eabf2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3a540-4521-4f87-9e38-bd04eabf24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18F7C5-ACD5-4A22-A453-8E93E2D03704}"/>
</file>

<file path=customXml/itemProps2.xml><?xml version="1.0" encoding="utf-8"?>
<ds:datastoreItem xmlns:ds="http://schemas.openxmlformats.org/officeDocument/2006/customXml" ds:itemID="{A0478592-6CE3-42B6-B77B-C180384473A4}"/>
</file>

<file path=customXml/itemProps3.xml><?xml version="1.0" encoding="utf-8"?>
<ds:datastoreItem xmlns:ds="http://schemas.openxmlformats.org/officeDocument/2006/customXml" ds:itemID="{FB1C9AB5-E5C8-46CD-A73B-A1AFFDAC73B3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922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Trebuchet MS</vt:lpstr>
      <vt:lpstr>Wingdings 3</vt:lpstr>
      <vt:lpstr>Facet</vt:lpstr>
      <vt:lpstr>R &amp; QGIS: Integrating Statistical and Spatial Data Analysis</vt:lpstr>
      <vt:lpstr>Before Starting…</vt:lpstr>
      <vt:lpstr>Import Data Again  </vt:lpstr>
      <vt:lpstr>Some Basic Visualisation  </vt:lpstr>
      <vt:lpstr>Some Basic Visualisation  </vt:lpstr>
      <vt:lpstr>Beyond Visualisation  </vt:lpstr>
      <vt:lpstr>Exporting New Data  </vt:lpstr>
      <vt:lpstr>Analysis with R  </vt:lpstr>
      <vt:lpstr>Analysis with R  </vt:lpstr>
      <vt:lpstr>Analysis with R  </vt:lpstr>
      <vt:lpstr>Manipulating Shapefiles with R  </vt:lpstr>
      <vt:lpstr>Manipulating Shapefiles with R   </vt:lpstr>
      <vt:lpstr>Manipulating Shapefiles with R   </vt:lpstr>
      <vt:lpstr>Back to QGIS!  </vt:lpstr>
      <vt:lpstr>Back to QGIS!  </vt:lpstr>
      <vt:lpstr>These are just some examples…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&amp; QGIS: Integrating Statistical and Spatial Data Analysis</dc:title>
  <dc:creator>MCLEAN Andrew</dc:creator>
  <cp:lastModifiedBy>MCLEAN Andrew</cp:lastModifiedBy>
  <cp:revision>8</cp:revision>
  <dcterms:created xsi:type="dcterms:W3CDTF">2021-04-29T10:25:44Z</dcterms:created>
  <dcterms:modified xsi:type="dcterms:W3CDTF">2021-05-14T09:44:30Z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0x0101009867BFF8867BB844A086374629CFBFA6</vt:lpwstr>
  </property>
</Properties>
</file>