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2" r:id="rId5"/>
    <p:sldId id="278" r:id="rId6"/>
    <p:sldId id="353" r:id="rId7"/>
    <p:sldId id="334" r:id="rId8"/>
    <p:sldId id="354" r:id="rId9"/>
    <p:sldId id="352" r:id="rId10"/>
    <p:sldId id="356" r:id="rId11"/>
    <p:sldId id="357" r:id="rId12"/>
    <p:sldId id="366" r:id="rId13"/>
    <p:sldId id="368" r:id="rId14"/>
    <p:sldId id="355" r:id="rId15"/>
    <p:sldId id="358" r:id="rId16"/>
    <p:sldId id="359" r:id="rId17"/>
    <p:sldId id="367" r:id="rId18"/>
    <p:sldId id="349" r:id="rId19"/>
    <p:sldId id="361" r:id="rId20"/>
    <p:sldId id="365" r:id="rId21"/>
    <p:sldId id="369" r:id="rId22"/>
    <p:sldId id="360" r:id="rId23"/>
    <p:sldId id="362" r:id="rId24"/>
    <p:sldId id="370" r:id="rId25"/>
    <p:sldId id="363" r:id="rId26"/>
    <p:sldId id="364" r:id="rId27"/>
    <p:sldId id="372" r:id="rId28"/>
    <p:sldId id="267" r:id="rId29"/>
    <p:sldId id="371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IELIN Lucia" initials="ML" lastIdx="2" clrIdx="0">
    <p:extLst>
      <p:ext uri="{19B8F6BF-5375-455C-9EA6-DF929625EA0E}">
        <p15:presenceInfo xmlns:p15="http://schemas.microsoft.com/office/powerpoint/2012/main" userId="MICHIELIN Lu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43CAF-EC9E-1EC2-84AB-2C89BA52A2AA}" v="21" dt="2021-04-01T15:04:37.182"/>
    <p1510:client id="{98839B08-29B6-4083-BBC9-C516BC38C148}" v="78" vWet="82" dt="2021-04-01T15:03:50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IN Lucia" userId="S::lmichiel@ed.ac.uk::25d60082-b225-463e-a225-40b8a8c7c0b5" providerId="AD" clId="Web-{39C43CAF-EC9E-1EC2-84AB-2C89BA52A2AA}"/>
    <pc:docChg chg="modSld">
      <pc:chgData name="MICHIELIN Lucia" userId="S::lmichiel@ed.ac.uk::25d60082-b225-463e-a225-40b8a8c7c0b5" providerId="AD" clId="Web-{39C43CAF-EC9E-1EC2-84AB-2C89BA52A2AA}" dt="2021-04-01T15:04:37.182" v="11"/>
      <pc:docMkLst>
        <pc:docMk/>
      </pc:docMkLst>
      <pc:sldChg chg="addSp delSp modSp">
        <pc:chgData name="MICHIELIN Lucia" userId="S::lmichiel@ed.ac.uk::25d60082-b225-463e-a225-40b8a8c7c0b5" providerId="AD" clId="Web-{39C43CAF-EC9E-1EC2-84AB-2C89BA52A2AA}" dt="2021-04-01T15:04:37.182" v="11"/>
        <pc:sldMkLst>
          <pc:docMk/>
          <pc:sldMk cId="3166537840" sldId="262"/>
        </pc:sldMkLst>
        <pc:spChg chg="mod">
          <ac:chgData name="MICHIELIN Lucia" userId="S::lmichiel@ed.ac.uk::25d60082-b225-463e-a225-40b8a8c7c0b5" providerId="AD" clId="Web-{39C43CAF-EC9E-1EC2-84AB-2C89BA52A2AA}" dt="2021-04-01T15:03:55.744" v="6" actId="20577"/>
          <ac:spMkLst>
            <pc:docMk/>
            <pc:sldMk cId="3166537840" sldId="262"/>
            <ac:spMk id="8" creationId="{00000000-0000-0000-0000-000000000000}"/>
          </ac:spMkLst>
        </pc:spChg>
        <pc:picChg chg="add mod ord">
          <ac:chgData name="MICHIELIN Lucia" userId="S::lmichiel@ed.ac.uk::25d60082-b225-463e-a225-40b8a8c7c0b5" providerId="AD" clId="Web-{39C43CAF-EC9E-1EC2-84AB-2C89BA52A2AA}" dt="2021-04-01T15:04:37.182" v="11"/>
          <ac:picMkLst>
            <pc:docMk/>
            <pc:sldMk cId="3166537840" sldId="262"/>
            <ac:picMk id="3" creationId="{52A18921-1B88-4EC0-BA0E-6AF67F381FDC}"/>
          </ac:picMkLst>
        </pc:picChg>
        <pc:picChg chg="del">
          <ac:chgData name="MICHIELIN Lucia" userId="S::lmichiel@ed.ac.uk::25d60082-b225-463e-a225-40b8a8c7c0b5" providerId="AD" clId="Web-{39C43CAF-EC9E-1EC2-84AB-2C89BA52A2AA}" dt="2021-04-01T15:03:41.259" v="0"/>
          <ac:picMkLst>
            <pc:docMk/>
            <pc:sldMk cId="3166537840" sldId="262"/>
            <ac:picMk id="7" creationId="{412440A2-838F-44E4-989C-D1336B79CEC0}"/>
          </ac:picMkLst>
        </pc:picChg>
      </pc:sldChg>
    </pc:docChg>
  </pc:docChgLst>
  <pc:docChgLst>
    <pc:chgData name="MICHIELIN Lucia" userId="25d60082-b225-463e-a225-40b8a8c7c0b5" providerId="ADAL" clId="{98839B08-29B6-4083-BBC9-C516BC38C148}"/>
    <pc:docChg chg="undo custSel addSld delSld modSld">
      <pc:chgData name="MICHIELIN Lucia" userId="25d60082-b225-463e-a225-40b8a8c7c0b5" providerId="ADAL" clId="{98839B08-29B6-4083-BBC9-C516BC38C148}" dt="2021-03-31T11:14:16.302" v="508" actId="20577"/>
      <pc:docMkLst>
        <pc:docMk/>
      </pc:docMkLst>
      <pc:sldChg chg="del">
        <pc:chgData name="MICHIELIN Lucia" userId="25d60082-b225-463e-a225-40b8a8c7c0b5" providerId="ADAL" clId="{98839B08-29B6-4083-BBC9-C516BC38C148}" dt="2021-03-31T11:07:25.858" v="466" actId="2696"/>
        <pc:sldMkLst>
          <pc:docMk/>
          <pc:sldMk cId="1477863777" sldId="284"/>
        </pc:sldMkLst>
      </pc:sldChg>
      <pc:sldChg chg="addSp modSp mod">
        <pc:chgData name="MICHIELIN Lucia" userId="25d60082-b225-463e-a225-40b8a8c7c0b5" providerId="ADAL" clId="{98839B08-29B6-4083-BBC9-C516BC38C148}" dt="2021-03-31T10:53:57.182" v="52" actId="14100"/>
        <pc:sldMkLst>
          <pc:docMk/>
          <pc:sldMk cId="1585481835" sldId="334"/>
        </pc:sldMkLst>
        <pc:spChg chg="mod">
          <ac:chgData name="MICHIELIN Lucia" userId="25d60082-b225-463e-a225-40b8a8c7c0b5" providerId="ADAL" clId="{98839B08-29B6-4083-BBC9-C516BC38C148}" dt="2021-03-31T10:53:08.262" v="10" actId="1076"/>
          <ac:spMkLst>
            <pc:docMk/>
            <pc:sldMk cId="1585481835" sldId="334"/>
            <ac:spMk id="2" creationId="{65B2A092-68B8-46F7-B9B5-A307B288C8D1}"/>
          </ac:spMkLst>
        </pc:spChg>
        <pc:spChg chg="mod">
          <ac:chgData name="MICHIELIN Lucia" userId="25d60082-b225-463e-a225-40b8a8c7c0b5" providerId="ADAL" clId="{98839B08-29B6-4083-BBC9-C516BC38C148}" dt="2021-03-31T10:53:33.598" v="46" actId="1076"/>
          <ac:spMkLst>
            <pc:docMk/>
            <pc:sldMk cId="1585481835" sldId="334"/>
            <ac:spMk id="4" creationId="{C1341F22-D1D3-4C14-A536-6EC6662C6CB8}"/>
          </ac:spMkLst>
        </pc:spChg>
        <pc:spChg chg="mod">
          <ac:chgData name="MICHIELIN Lucia" userId="25d60082-b225-463e-a225-40b8a8c7c0b5" providerId="ADAL" clId="{98839B08-29B6-4083-BBC9-C516BC38C148}" dt="2021-03-31T10:53:17.771" v="45" actId="1036"/>
          <ac:spMkLst>
            <pc:docMk/>
            <pc:sldMk cId="1585481835" sldId="334"/>
            <ac:spMk id="11" creationId="{DB52292B-DE26-4FBC-9ECF-E2A46B82EF08}"/>
          </ac:spMkLst>
        </pc:spChg>
        <pc:spChg chg="mod">
          <ac:chgData name="MICHIELIN Lucia" userId="25d60082-b225-463e-a225-40b8a8c7c0b5" providerId="ADAL" clId="{98839B08-29B6-4083-BBC9-C516BC38C148}" dt="2021-03-31T10:53:33.598" v="46" actId="1076"/>
          <ac:spMkLst>
            <pc:docMk/>
            <pc:sldMk cId="1585481835" sldId="334"/>
            <ac:spMk id="12" creationId="{EB1D14B8-449A-4E68-A215-A2212C4A2FA3}"/>
          </ac:spMkLst>
        </pc:spChg>
        <pc:spChg chg="mod">
          <ac:chgData name="MICHIELIN Lucia" userId="25d60082-b225-463e-a225-40b8a8c7c0b5" providerId="ADAL" clId="{98839B08-29B6-4083-BBC9-C516BC38C148}" dt="2021-03-31T10:53:33.598" v="46" actId="1076"/>
          <ac:spMkLst>
            <pc:docMk/>
            <pc:sldMk cId="1585481835" sldId="334"/>
            <ac:spMk id="13" creationId="{F847A074-4C3C-477B-BD16-ABA1AA505647}"/>
          </ac:spMkLst>
        </pc:spChg>
        <pc:spChg chg="add mod">
          <ac:chgData name="MICHIELIN Lucia" userId="25d60082-b225-463e-a225-40b8a8c7c0b5" providerId="ADAL" clId="{98839B08-29B6-4083-BBC9-C516BC38C148}" dt="2021-03-31T10:53:52.782" v="51"/>
          <ac:spMkLst>
            <pc:docMk/>
            <pc:sldMk cId="1585481835" sldId="334"/>
            <ac:spMk id="14" creationId="{CB5A02ED-727A-4A11-B81E-F5C81F43E370}"/>
          </ac:spMkLst>
        </pc:spChg>
        <pc:spChg chg="mod">
          <ac:chgData name="MICHIELIN Lucia" userId="25d60082-b225-463e-a225-40b8a8c7c0b5" providerId="ADAL" clId="{98839B08-29B6-4083-BBC9-C516BC38C148}" dt="2021-03-31T10:53:48.477" v="49" actId="1076"/>
          <ac:spMkLst>
            <pc:docMk/>
            <pc:sldMk cId="1585481835" sldId="334"/>
            <ac:spMk id="15" creationId="{B8181A89-4801-4F65-9425-878D7DD8AF9D}"/>
          </ac:spMkLst>
        </pc:spChg>
        <pc:spChg chg="add mod">
          <ac:chgData name="MICHIELIN Lucia" userId="25d60082-b225-463e-a225-40b8a8c7c0b5" providerId="ADAL" clId="{98839B08-29B6-4083-BBC9-C516BC38C148}" dt="2021-03-31T10:53:52.782" v="51"/>
          <ac:spMkLst>
            <pc:docMk/>
            <pc:sldMk cId="1585481835" sldId="334"/>
            <ac:spMk id="18" creationId="{C5A0AE95-97A5-4BB1-86BE-EBF5E838055F}"/>
          </ac:spMkLst>
        </pc:spChg>
        <pc:picChg chg="mod">
          <ac:chgData name="MICHIELIN Lucia" userId="25d60082-b225-463e-a225-40b8a8c7c0b5" providerId="ADAL" clId="{98839B08-29B6-4083-BBC9-C516BC38C148}" dt="2021-03-31T10:53:12.172" v="11" actId="1076"/>
          <ac:picMkLst>
            <pc:docMk/>
            <pc:sldMk cId="1585481835" sldId="334"/>
            <ac:picMk id="5" creationId="{1C7096D6-D21E-4FCB-96CB-F47FEF55AC1D}"/>
          </ac:picMkLst>
        </pc:picChg>
        <pc:picChg chg="mod">
          <ac:chgData name="MICHIELIN Lucia" userId="25d60082-b225-463e-a225-40b8a8c7c0b5" providerId="ADAL" clId="{98839B08-29B6-4083-BBC9-C516BC38C148}" dt="2021-03-31T10:53:57.182" v="52" actId="14100"/>
          <ac:picMkLst>
            <pc:docMk/>
            <pc:sldMk cId="1585481835" sldId="334"/>
            <ac:picMk id="6" creationId="{1DC5D5B7-E094-446D-8315-8FF27DAAD898}"/>
          </ac:picMkLst>
        </pc:picChg>
        <pc:picChg chg="add mod">
          <ac:chgData name="MICHIELIN Lucia" userId="25d60082-b225-463e-a225-40b8a8c7c0b5" providerId="ADAL" clId="{98839B08-29B6-4083-BBC9-C516BC38C148}" dt="2021-03-31T10:53:52.782" v="51"/>
          <ac:picMkLst>
            <pc:docMk/>
            <pc:sldMk cId="1585481835" sldId="334"/>
            <ac:picMk id="17" creationId="{E0214E73-8241-4450-9F42-BD75996E2F85}"/>
          </ac:picMkLst>
        </pc:picChg>
        <pc:picChg chg="mod">
          <ac:chgData name="MICHIELIN Lucia" userId="25d60082-b225-463e-a225-40b8a8c7c0b5" providerId="ADAL" clId="{98839B08-29B6-4083-BBC9-C516BC38C148}" dt="2021-03-31T10:53:48.477" v="49" actId="1076"/>
          <ac:picMkLst>
            <pc:docMk/>
            <pc:sldMk cId="1585481835" sldId="334"/>
            <ac:picMk id="1026" creationId="{F1167E32-9811-46E2-8093-8F905F5512F9}"/>
          </ac:picMkLst>
        </pc:picChg>
        <pc:cxnChg chg="mod">
          <ac:chgData name="MICHIELIN Lucia" userId="25d60082-b225-463e-a225-40b8a8c7c0b5" providerId="ADAL" clId="{98839B08-29B6-4083-BBC9-C516BC38C148}" dt="2021-03-31T10:53:48.477" v="49" actId="1076"/>
          <ac:cxnSpMkLst>
            <pc:docMk/>
            <pc:sldMk cId="1585481835" sldId="334"/>
            <ac:cxnSpMk id="16" creationId="{3D32CB07-39AB-4358-B5D9-BEFBBADC9B63}"/>
          </ac:cxnSpMkLst>
        </pc:cxnChg>
      </pc:sldChg>
      <pc:sldChg chg="addSp modSp mod">
        <pc:chgData name="MICHIELIN Lucia" userId="25d60082-b225-463e-a225-40b8a8c7c0b5" providerId="ADAL" clId="{98839B08-29B6-4083-BBC9-C516BC38C148}" dt="2021-03-31T10:59:27.286" v="245" actId="1076"/>
        <pc:sldMkLst>
          <pc:docMk/>
          <pc:sldMk cId="2124299334" sldId="349"/>
        </pc:sldMkLst>
        <pc:spChg chg="mod">
          <ac:chgData name="MICHIELIN Lucia" userId="25d60082-b225-463e-a225-40b8a8c7c0b5" providerId="ADAL" clId="{98839B08-29B6-4083-BBC9-C516BC38C148}" dt="2021-03-31T10:59:23.686" v="243" actId="1076"/>
          <ac:spMkLst>
            <pc:docMk/>
            <pc:sldMk cId="2124299334" sldId="349"/>
            <ac:spMk id="5" creationId="{7D50A984-C737-4A31-B964-9CE6291608E3}"/>
          </ac:spMkLst>
        </pc:spChg>
        <pc:spChg chg="mod">
          <ac:chgData name="MICHIELIN Lucia" userId="25d60082-b225-463e-a225-40b8a8c7c0b5" providerId="ADAL" clId="{98839B08-29B6-4083-BBC9-C516BC38C148}" dt="2021-03-31T10:59:25.413" v="244" actId="1076"/>
          <ac:spMkLst>
            <pc:docMk/>
            <pc:sldMk cId="2124299334" sldId="349"/>
            <ac:spMk id="6" creationId="{325F3FA0-1E47-4202-90BB-53F18E0927BF}"/>
          </ac:spMkLst>
        </pc:spChg>
        <pc:spChg chg="mod">
          <ac:chgData name="MICHIELIN Lucia" userId="25d60082-b225-463e-a225-40b8a8c7c0b5" providerId="ADAL" clId="{98839B08-29B6-4083-BBC9-C516BC38C148}" dt="2021-03-31T10:59:27.286" v="245" actId="1076"/>
          <ac:spMkLst>
            <pc:docMk/>
            <pc:sldMk cId="2124299334" sldId="349"/>
            <ac:spMk id="7" creationId="{9B961BD3-4AEF-4071-803C-5E37D979B76E}"/>
          </ac:spMkLst>
        </pc:spChg>
        <pc:spChg chg="add mod">
          <ac:chgData name="MICHIELIN Lucia" userId="25d60082-b225-463e-a225-40b8a8c7c0b5" providerId="ADAL" clId="{98839B08-29B6-4083-BBC9-C516BC38C148}" dt="2021-03-31T10:59:19.576" v="242"/>
          <ac:spMkLst>
            <pc:docMk/>
            <pc:sldMk cId="2124299334" sldId="349"/>
            <ac:spMk id="10" creationId="{A4B34774-D6D0-45CC-ABD7-0E2B29F4AF7D}"/>
          </ac:spMkLst>
        </pc:spChg>
        <pc:spChg chg="add mod">
          <ac:chgData name="MICHIELIN Lucia" userId="25d60082-b225-463e-a225-40b8a8c7c0b5" providerId="ADAL" clId="{98839B08-29B6-4083-BBC9-C516BC38C148}" dt="2021-03-31T10:59:19.576" v="242"/>
          <ac:spMkLst>
            <pc:docMk/>
            <pc:sldMk cId="2124299334" sldId="349"/>
            <ac:spMk id="12" creationId="{B492F5DD-DA4B-41FB-AA90-0E94FFB375A9}"/>
          </ac:spMkLst>
        </pc:spChg>
        <pc:picChg chg="mod">
          <ac:chgData name="MICHIELIN Lucia" userId="25d60082-b225-463e-a225-40b8a8c7c0b5" providerId="ADAL" clId="{98839B08-29B6-4083-BBC9-C516BC38C148}" dt="2021-03-31T10:59:17.390" v="241" actId="14100"/>
          <ac:picMkLst>
            <pc:docMk/>
            <pc:sldMk cId="2124299334" sldId="349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9:19.576" v="242"/>
          <ac:picMkLst>
            <pc:docMk/>
            <pc:sldMk cId="2124299334" sldId="349"/>
            <ac:picMk id="11" creationId="{172FE08A-810C-4B3E-AC8B-AFD304973316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5:44.286" v="80" actId="1076"/>
        <pc:sldMkLst>
          <pc:docMk/>
          <pc:sldMk cId="950630553" sldId="352"/>
        </pc:sldMkLst>
        <pc:spChg chg="mod">
          <ac:chgData name="MICHIELIN Lucia" userId="25d60082-b225-463e-a225-40b8a8c7c0b5" providerId="ADAL" clId="{98839B08-29B6-4083-BBC9-C516BC38C148}" dt="2021-03-31T10:55:44.286" v="80" actId="1076"/>
          <ac:spMkLst>
            <pc:docMk/>
            <pc:sldMk cId="950630553" sldId="352"/>
            <ac:spMk id="6" creationId="{627D6B28-67BB-458B-A07B-A58581BF8AA4}"/>
          </ac:spMkLst>
        </pc:spChg>
        <pc:spChg chg="mod">
          <ac:chgData name="MICHIELIN Lucia" userId="25d60082-b225-463e-a225-40b8a8c7c0b5" providerId="ADAL" clId="{98839B08-29B6-4083-BBC9-C516BC38C148}" dt="2021-03-31T10:54:52.357" v="68" actId="1076"/>
          <ac:spMkLst>
            <pc:docMk/>
            <pc:sldMk cId="950630553" sldId="352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0:55:36.045" v="78" actId="1076"/>
          <ac:spMkLst>
            <pc:docMk/>
            <pc:sldMk cId="950630553" sldId="352"/>
            <ac:spMk id="10" creationId="{748303C0-D1BD-4C56-A38B-225F990CD685}"/>
          </ac:spMkLst>
        </pc:spChg>
        <pc:spChg chg="add mod">
          <ac:chgData name="MICHIELIN Lucia" userId="25d60082-b225-463e-a225-40b8a8c7c0b5" providerId="ADAL" clId="{98839B08-29B6-4083-BBC9-C516BC38C148}" dt="2021-03-31T10:54:57.757" v="71"/>
          <ac:spMkLst>
            <pc:docMk/>
            <pc:sldMk cId="950630553" sldId="352"/>
            <ac:spMk id="12" creationId="{F7C0B412-1D80-4091-B8F7-B80157A31962}"/>
          </ac:spMkLst>
        </pc:spChg>
        <pc:picChg chg="mod">
          <ac:chgData name="MICHIELIN Lucia" userId="25d60082-b225-463e-a225-40b8a8c7c0b5" providerId="ADAL" clId="{98839B08-29B6-4083-BBC9-C516BC38C148}" dt="2021-03-31T10:54:56.150" v="70" actId="1076"/>
          <ac:picMkLst>
            <pc:docMk/>
            <pc:sldMk cId="950630553" sldId="352"/>
            <ac:picMk id="7" creationId="{92900758-9298-4604-ABC5-FEB40218D834}"/>
          </ac:picMkLst>
        </pc:picChg>
        <pc:picChg chg="mod">
          <ac:chgData name="MICHIELIN Lucia" userId="25d60082-b225-463e-a225-40b8a8c7c0b5" providerId="ADAL" clId="{98839B08-29B6-4083-BBC9-C516BC38C148}" dt="2021-03-31T10:54:49.605" v="67" actId="1076"/>
          <ac:picMkLst>
            <pc:docMk/>
            <pc:sldMk cId="950630553" sldId="352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4:57.757" v="71"/>
          <ac:picMkLst>
            <pc:docMk/>
            <pc:sldMk cId="950630553" sldId="352"/>
            <ac:picMk id="11" creationId="{1341ECFC-8FA5-41FA-82C0-B0BA341E0AE4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2:44.934" v="5" actId="14100"/>
        <pc:sldMkLst>
          <pc:docMk/>
          <pc:sldMk cId="1766493424" sldId="353"/>
        </pc:sldMkLst>
        <pc:spChg chg="add mod">
          <ac:chgData name="MICHIELIN Lucia" userId="25d60082-b225-463e-a225-40b8a8c7c0b5" providerId="ADAL" clId="{98839B08-29B6-4083-BBC9-C516BC38C148}" dt="2021-03-31T10:52:38.390" v="4"/>
          <ac:spMkLst>
            <pc:docMk/>
            <pc:sldMk cId="1766493424" sldId="353"/>
            <ac:spMk id="8" creationId="{EA564AB5-2BF1-4187-B95E-CB3C0112419E}"/>
          </ac:spMkLst>
        </pc:spChg>
        <pc:spChg chg="add mod">
          <ac:chgData name="MICHIELIN Lucia" userId="25d60082-b225-463e-a225-40b8a8c7c0b5" providerId="ADAL" clId="{98839B08-29B6-4083-BBC9-C516BC38C148}" dt="2021-03-31T10:52:38.390" v="4"/>
          <ac:spMkLst>
            <pc:docMk/>
            <pc:sldMk cId="1766493424" sldId="353"/>
            <ac:spMk id="11" creationId="{756083AB-A22D-4E8E-A077-37E78AC34266}"/>
          </ac:spMkLst>
        </pc:spChg>
        <pc:picChg chg="mod">
          <ac:chgData name="MICHIELIN Lucia" userId="25d60082-b225-463e-a225-40b8a8c7c0b5" providerId="ADAL" clId="{98839B08-29B6-4083-BBC9-C516BC38C148}" dt="2021-03-31T10:52:34.909" v="2" actId="1076"/>
          <ac:picMkLst>
            <pc:docMk/>
            <pc:sldMk cId="1766493424" sldId="353"/>
            <ac:picMk id="2" creationId="{97CEFA29-DE5D-47DD-8E7B-B0415D62C78D}"/>
          </ac:picMkLst>
        </pc:picChg>
        <pc:picChg chg="mod">
          <ac:chgData name="MICHIELIN Lucia" userId="25d60082-b225-463e-a225-40b8a8c7c0b5" providerId="ADAL" clId="{98839B08-29B6-4083-BBC9-C516BC38C148}" dt="2021-03-31T10:52:37.070" v="3" actId="1076"/>
          <ac:picMkLst>
            <pc:docMk/>
            <pc:sldMk cId="1766493424" sldId="353"/>
            <ac:picMk id="3" creationId="{54347D4A-51A6-4A01-AA39-D18BD7817694}"/>
          </ac:picMkLst>
        </pc:picChg>
        <pc:picChg chg="mod">
          <ac:chgData name="MICHIELIN Lucia" userId="25d60082-b225-463e-a225-40b8a8c7c0b5" providerId="ADAL" clId="{98839B08-29B6-4083-BBC9-C516BC38C148}" dt="2021-03-31T10:52:44.934" v="5" actId="14100"/>
          <ac:picMkLst>
            <pc:docMk/>
            <pc:sldMk cId="1766493424" sldId="353"/>
            <ac:picMk id="6" creationId="{0FFA4FEB-651A-473F-96BD-E3D23FFED249}"/>
          </ac:picMkLst>
        </pc:picChg>
        <pc:picChg chg="add mod">
          <ac:chgData name="MICHIELIN Lucia" userId="25d60082-b225-463e-a225-40b8a8c7c0b5" providerId="ADAL" clId="{98839B08-29B6-4083-BBC9-C516BC38C148}" dt="2021-03-31T10:52:38.390" v="4"/>
          <ac:picMkLst>
            <pc:docMk/>
            <pc:sldMk cId="1766493424" sldId="353"/>
            <ac:picMk id="10" creationId="{AA866A59-62C3-49E1-8174-02DB7EA3A3E1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4:17.402" v="59"/>
        <pc:sldMkLst>
          <pc:docMk/>
          <pc:sldMk cId="2188490707" sldId="354"/>
        </pc:sldMkLst>
        <pc:spChg chg="mod">
          <ac:chgData name="MICHIELIN Lucia" userId="25d60082-b225-463e-a225-40b8a8c7c0b5" providerId="ADAL" clId="{98839B08-29B6-4083-BBC9-C516BC38C148}" dt="2021-03-31T10:54:11.301" v="56" actId="1076"/>
          <ac:spMkLst>
            <pc:docMk/>
            <pc:sldMk cId="2188490707" sldId="354"/>
            <ac:spMk id="2" creationId="{0E2AC2F7-1319-4CB2-9594-9B83E6CB7111}"/>
          </ac:spMkLst>
        </pc:spChg>
        <pc:spChg chg="mod">
          <ac:chgData name="MICHIELIN Lucia" userId="25d60082-b225-463e-a225-40b8a8c7c0b5" providerId="ADAL" clId="{98839B08-29B6-4083-BBC9-C516BC38C148}" dt="2021-03-31T10:54:07.198" v="55" actId="1076"/>
          <ac:spMkLst>
            <pc:docMk/>
            <pc:sldMk cId="2188490707" sldId="354"/>
            <ac:spMk id="3" creationId="{D646C70A-34F6-4BFB-96FF-3485848BB394}"/>
          </ac:spMkLst>
        </pc:spChg>
        <pc:spChg chg="mod">
          <ac:chgData name="MICHIELIN Lucia" userId="25d60082-b225-463e-a225-40b8a8c7c0b5" providerId="ADAL" clId="{98839B08-29B6-4083-BBC9-C516BC38C148}" dt="2021-03-31T10:54:15.878" v="58" actId="1076"/>
          <ac:spMkLst>
            <pc:docMk/>
            <pc:sldMk cId="2188490707" sldId="354"/>
            <ac:spMk id="4" creationId="{9C8B768E-E8E8-4F70-B46F-1B809FA47BFB}"/>
          </ac:spMkLst>
        </pc:spChg>
        <pc:spChg chg="mod">
          <ac:chgData name="MICHIELIN Lucia" userId="25d60082-b225-463e-a225-40b8a8c7c0b5" providerId="ADAL" clId="{98839B08-29B6-4083-BBC9-C516BC38C148}" dt="2021-03-31T10:54:04.101" v="54" actId="1076"/>
          <ac:spMkLst>
            <pc:docMk/>
            <pc:sldMk cId="2188490707" sldId="354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0:54:17.402" v="59"/>
          <ac:spMkLst>
            <pc:docMk/>
            <pc:sldMk cId="2188490707" sldId="354"/>
            <ac:spMk id="10" creationId="{FCEE0BE4-21D5-455D-8B06-A82B701B8488}"/>
          </ac:spMkLst>
        </pc:spChg>
        <pc:spChg chg="add mod">
          <ac:chgData name="MICHIELIN Lucia" userId="25d60082-b225-463e-a225-40b8a8c7c0b5" providerId="ADAL" clId="{98839B08-29B6-4083-BBC9-C516BC38C148}" dt="2021-03-31T10:54:17.402" v="59"/>
          <ac:spMkLst>
            <pc:docMk/>
            <pc:sldMk cId="2188490707" sldId="354"/>
            <ac:spMk id="12" creationId="{1D213EFA-189B-48B6-B400-2FFA494605E1}"/>
          </ac:spMkLst>
        </pc:spChg>
        <pc:picChg chg="mod">
          <ac:chgData name="MICHIELIN Lucia" userId="25d60082-b225-463e-a225-40b8a8c7c0b5" providerId="ADAL" clId="{98839B08-29B6-4083-BBC9-C516BC38C148}" dt="2021-03-31T10:54:02.469" v="53" actId="14100"/>
          <ac:picMkLst>
            <pc:docMk/>
            <pc:sldMk cId="2188490707" sldId="354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4:17.402" v="59"/>
          <ac:picMkLst>
            <pc:docMk/>
            <pc:sldMk cId="2188490707" sldId="354"/>
            <ac:picMk id="11" creationId="{B2523CEF-DC95-4330-BF17-875660BF4C33}"/>
          </ac:picMkLst>
        </pc:picChg>
        <pc:picChg chg="mod">
          <ac:chgData name="MICHIELIN Lucia" userId="25d60082-b225-463e-a225-40b8a8c7c0b5" providerId="ADAL" clId="{98839B08-29B6-4083-BBC9-C516BC38C148}" dt="2021-03-31T10:54:15.878" v="58" actId="1076"/>
          <ac:picMkLst>
            <pc:docMk/>
            <pc:sldMk cId="2188490707" sldId="354"/>
            <ac:picMk id="2050" creationId="{EEA225FE-8179-43B7-90B2-F3693AD792FD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7:55.062" v="143" actId="1076"/>
        <pc:sldMkLst>
          <pc:docMk/>
          <pc:sldMk cId="733210810" sldId="355"/>
        </pc:sldMkLst>
        <pc:spChg chg="mod">
          <ac:chgData name="MICHIELIN Lucia" userId="25d60082-b225-463e-a225-40b8a8c7c0b5" providerId="ADAL" clId="{98839B08-29B6-4083-BBC9-C516BC38C148}" dt="2021-03-31T10:57:44.382" v="126" actId="1076"/>
          <ac:spMkLst>
            <pc:docMk/>
            <pc:sldMk cId="733210810" sldId="355"/>
            <ac:spMk id="3" creationId="{3E29A078-487B-485F-BC70-274D0D1ACD98}"/>
          </ac:spMkLst>
        </pc:spChg>
        <pc:spChg chg="mod">
          <ac:chgData name="MICHIELIN Lucia" userId="25d60082-b225-463e-a225-40b8a8c7c0b5" providerId="ADAL" clId="{98839B08-29B6-4083-BBC9-C516BC38C148}" dt="2021-03-31T10:57:55.062" v="143" actId="1076"/>
          <ac:spMkLst>
            <pc:docMk/>
            <pc:sldMk cId="733210810" sldId="355"/>
            <ac:spMk id="6" creationId="{E683A90C-940D-4EF1-A3B0-19FFD663D6F7}"/>
          </ac:spMkLst>
        </pc:spChg>
        <pc:spChg chg="add mod">
          <ac:chgData name="MICHIELIN Lucia" userId="25d60082-b225-463e-a225-40b8a8c7c0b5" providerId="ADAL" clId="{98839B08-29B6-4083-BBC9-C516BC38C148}" dt="2021-03-31T10:57:51.107" v="142"/>
          <ac:spMkLst>
            <pc:docMk/>
            <pc:sldMk cId="733210810" sldId="355"/>
            <ac:spMk id="7" creationId="{1041E4F7-1072-460C-8EFA-C395EA0C778B}"/>
          </ac:spMkLst>
        </pc:spChg>
        <pc:spChg chg="mod">
          <ac:chgData name="MICHIELIN Lucia" userId="25d60082-b225-463e-a225-40b8a8c7c0b5" providerId="ADAL" clId="{98839B08-29B6-4083-BBC9-C516BC38C148}" dt="2021-03-31T10:57:48.278" v="141" actId="1035"/>
          <ac:spMkLst>
            <pc:docMk/>
            <pc:sldMk cId="733210810" sldId="355"/>
            <ac:spMk id="10" creationId="{FED5BC9B-80C8-410B-BE37-A013C2918CAB}"/>
          </ac:spMkLst>
        </pc:spChg>
        <pc:spChg chg="add mod">
          <ac:chgData name="MICHIELIN Lucia" userId="25d60082-b225-463e-a225-40b8a8c7c0b5" providerId="ADAL" clId="{98839B08-29B6-4083-BBC9-C516BC38C148}" dt="2021-03-31T10:57:51.107" v="142"/>
          <ac:spMkLst>
            <pc:docMk/>
            <pc:sldMk cId="733210810" sldId="355"/>
            <ac:spMk id="12" creationId="{31160B9F-540E-4638-A3CA-5A46AFEBB2F9}"/>
          </ac:spMkLst>
        </pc:spChg>
        <pc:picChg chg="mod">
          <ac:chgData name="MICHIELIN Lucia" userId="25d60082-b225-463e-a225-40b8a8c7c0b5" providerId="ADAL" clId="{98839B08-29B6-4083-BBC9-C516BC38C148}" dt="2021-03-31T10:57:40.277" v="125" actId="14100"/>
          <ac:picMkLst>
            <pc:docMk/>
            <pc:sldMk cId="733210810" sldId="355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7:51.107" v="142"/>
          <ac:picMkLst>
            <pc:docMk/>
            <pc:sldMk cId="733210810" sldId="355"/>
            <ac:picMk id="11" creationId="{1FE3CCDE-8E25-4C8A-A8F6-7DD090328CEF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6:30.809" v="103" actId="1037"/>
        <pc:sldMkLst>
          <pc:docMk/>
          <pc:sldMk cId="3546500384" sldId="356"/>
        </pc:sldMkLst>
        <pc:spChg chg="mod">
          <ac:chgData name="MICHIELIN Lucia" userId="25d60082-b225-463e-a225-40b8a8c7c0b5" providerId="ADAL" clId="{98839B08-29B6-4083-BBC9-C516BC38C148}" dt="2021-03-31T10:56:03.197" v="85" actId="1076"/>
          <ac:spMkLst>
            <pc:docMk/>
            <pc:sldMk cId="3546500384" sldId="356"/>
            <ac:spMk id="3" creationId="{DDB0EFBB-FBEE-4668-82F0-A1CCAEA6BDA4}"/>
          </ac:spMkLst>
        </pc:spChg>
        <pc:spChg chg="mod">
          <ac:chgData name="MICHIELIN Lucia" userId="25d60082-b225-463e-a225-40b8a8c7c0b5" providerId="ADAL" clId="{98839B08-29B6-4083-BBC9-C516BC38C148}" dt="2021-03-31T10:56:21.461" v="90" actId="1076"/>
          <ac:spMkLst>
            <pc:docMk/>
            <pc:sldMk cId="3546500384" sldId="356"/>
            <ac:spMk id="4" creationId="{B1E296D5-E81D-48FB-8351-BB26E0F2B54F}"/>
          </ac:spMkLst>
        </pc:spChg>
        <pc:spChg chg="mod">
          <ac:chgData name="MICHIELIN Lucia" userId="25d60082-b225-463e-a225-40b8a8c7c0b5" providerId="ADAL" clId="{98839B08-29B6-4083-BBC9-C516BC38C148}" dt="2021-03-31T10:56:00.318" v="84" actId="1076"/>
          <ac:spMkLst>
            <pc:docMk/>
            <pc:sldMk cId="3546500384" sldId="356"/>
            <ac:spMk id="6" creationId="{627D6B28-67BB-458B-A07B-A58581BF8AA4}"/>
          </ac:spMkLst>
        </pc:spChg>
        <pc:spChg chg="add mod">
          <ac:chgData name="MICHIELIN Lucia" userId="25d60082-b225-463e-a225-40b8a8c7c0b5" providerId="ADAL" clId="{98839B08-29B6-4083-BBC9-C516BC38C148}" dt="2021-03-31T10:56:04.611" v="86"/>
          <ac:spMkLst>
            <pc:docMk/>
            <pc:sldMk cId="3546500384" sldId="356"/>
            <ac:spMk id="10" creationId="{0EBEE48D-C352-4F72-B6F3-B051981B8325}"/>
          </ac:spMkLst>
        </pc:spChg>
        <pc:spChg chg="add mod">
          <ac:chgData name="MICHIELIN Lucia" userId="25d60082-b225-463e-a225-40b8a8c7c0b5" providerId="ADAL" clId="{98839B08-29B6-4083-BBC9-C516BC38C148}" dt="2021-03-31T10:56:04.611" v="86"/>
          <ac:spMkLst>
            <pc:docMk/>
            <pc:sldMk cId="3546500384" sldId="356"/>
            <ac:spMk id="12" creationId="{C68C3691-7CB6-4FCC-AA00-0E850CA09492}"/>
          </ac:spMkLst>
        </pc:spChg>
        <pc:picChg chg="mod">
          <ac:chgData name="MICHIELIN Lucia" userId="25d60082-b225-463e-a225-40b8a8c7c0b5" providerId="ADAL" clId="{98839B08-29B6-4083-BBC9-C516BC38C148}" dt="2021-03-31T10:56:30.809" v="103" actId="1037"/>
          <ac:picMkLst>
            <pc:docMk/>
            <pc:sldMk cId="3546500384" sldId="356"/>
            <ac:picMk id="2" creationId="{C4536204-A08C-46F9-BEA0-024DE3F07E92}"/>
          </ac:picMkLst>
        </pc:picChg>
        <pc:picChg chg="add mod">
          <ac:chgData name="MICHIELIN Lucia" userId="25d60082-b225-463e-a225-40b8a8c7c0b5" providerId="ADAL" clId="{98839B08-29B6-4083-BBC9-C516BC38C148}" dt="2021-03-31T10:56:04.611" v="86"/>
          <ac:picMkLst>
            <pc:docMk/>
            <pc:sldMk cId="3546500384" sldId="356"/>
            <ac:picMk id="11" creationId="{D383C501-11D3-441C-B0F9-5967917755F7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6:59.215" v="111"/>
        <pc:sldMkLst>
          <pc:docMk/>
          <pc:sldMk cId="3061353576" sldId="357"/>
        </pc:sldMkLst>
        <pc:spChg chg="mod">
          <ac:chgData name="MICHIELIN Lucia" userId="25d60082-b225-463e-a225-40b8a8c7c0b5" providerId="ADAL" clId="{98839B08-29B6-4083-BBC9-C516BC38C148}" dt="2021-03-31T10:56:56.477" v="110" actId="404"/>
          <ac:spMkLst>
            <pc:docMk/>
            <pc:sldMk cId="3061353576" sldId="357"/>
            <ac:spMk id="4" creationId="{4B63D97C-4008-4ACE-96EC-50B08216D230}"/>
          </ac:spMkLst>
        </pc:spChg>
        <pc:spChg chg="mod">
          <ac:chgData name="MICHIELIN Lucia" userId="25d60082-b225-463e-a225-40b8a8c7c0b5" providerId="ADAL" clId="{98839B08-29B6-4083-BBC9-C516BC38C148}" dt="2021-03-31T10:56:49.358" v="108" actId="1076"/>
          <ac:spMkLst>
            <pc:docMk/>
            <pc:sldMk cId="3061353576" sldId="357"/>
            <ac:spMk id="6" creationId="{B62EA50A-53EA-40B8-A7B3-375618F95708}"/>
          </ac:spMkLst>
        </pc:spChg>
        <pc:spChg chg="add mod">
          <ac:chgData name="MICHIELIN Lucia" userId="25d60082-b225-463e-a225-40b8a8c7c0b5" providerId="ADAL" clId="{98839B08-29B6-4083-BBC9-C516BC38C148}" dt="2021-03-31T10:56:59.215" v="111"/>
          <ac:spMkLst>
            <pc:docMk/>
            <pc:sldMk cId="3061353576" sldId="357"/>
            <ac:spMk id="7" creationId="{E6EF6BC1-927F-4111-A6AA-CFD7E76F68C3}"/>
          </ac:spMkLst>
        </pc:spChg>
        <pc:spChg chg="mod">
          <ac:chgData name="MICHIELIN Lucia" userId="25d60082-b225-463e-a225-40b8a8c7c0b5" providerId="ADAL" clId="{98839B08-29B6-4083-BBC9-C516BC38C148}" dt="2021-03-31T10:56:42.094" v="105" actId="1076"/>
          <ac:spMkLst>
            <pc:docMk/>
            <pc:sldMk cId="3061353576" sldId="357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0:56:59.215" v="111"/>
          <ac:spMkLst>
            <pc:docMk/>
            <pc:sldMk cId="3061353576" sldId="357"/>
            <ac:spMk id="11" creationId="{09B5DCA4-1796-4971-8495-2670EE0AFE50}"/>
          </ac:spMkLst>
        </pc:spChg>
        <pc:picChg chg="mod">
          <ac:chgData name="MICHIELIN Lucia" userId="25d60082-b225-463e-a225-40b8a8c7c0b5" providerId="ADAL" clId="{98839B08-29B6-4083-BBC9-C516BC38C148}" dt="2021-03-31T10:56:46.670" v="107" actId="14100"/>
          <ac:picMkLst>
            <pc:docMk/>
            <pc:sldMk cId="3061353576" sldId="357"/>
            <ac:picMk id="2" creationId="{C4536204-A08C-46F9-BEA0-024DE3F07E92}"/>
          </ac:picMkLst>
        </pc:picChg>
        <pc:picChg chg="mod">
          <ac:chgData name="MICHIELIN Lucia" userId="25d60082-b225-463e-a225-40b8a8c7c0b5" providerId="ADAL" clId="{98839B08-29B6-4083-BBC9-C516BC38C148}" dt="2021-03-31T10:56:37.869" v="104" actId="1076"/>
          <ac:picMkLst>
            <pc:docMk/>
            <pc:sldMk cId="3061353576" sldId="357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6:59.215" v="111"/>
          <ac:picMkLst>
            <pc:docMk/>
            <pc:sldMk cId="3061353576" sldId="357"/>
            <ac:picMk id="10" creationId="{C8383A7F-F655-4ECD-95E0-5CF2048F7008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8:38.296" v="219"/>
        <pc:sldMkLst>
          <pc:docMk/>
          <pc:sldMk cId="3318917398" sldId="358"/>
        </pc:sldMkLst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4" creationId="{24B38C92-0777-47FF-849E-BA9091FC1475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7" creationId="{892ABF8F-2E13-40E9-B324-65EF6DA54F02}"/>
          </ac:spMkLst>
        </pc:spChg>
        <pc:spChg chg="mod">
          <ac:chgData name="MICHIELIN Lucia" userId="25d60082-b225-463e-a225-40b8a8c7c0b5" providerId="ADAL" clId="{98839B08-29B6-4083-BBC9-C516BC38C148}" dt="2021-03-31T10:58:36.653" v="218" actId="1076"/>
          <ac:spMkLst>
            <pc:docMk/>
            <pc:sldMk cId="3318917398" sldId="358"/>
            <ac:spMk id="9" creationId="{08273A3E-08D2-4DFF-9E38-03101C6B5FD3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1" creationId="{335939D7-4A43-4F78-8DC7-A4EA85AFC90A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2" creationId="{62BE3C12-405D-4C5B-A7B3-D6DFF9D35D48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3" creationId="{ACEB21A5-C86D-4084-879C-FE8B3AC0A8CF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4" creationId="{CD2234ED-98E8-4AB6-83C5-E325E0F4517A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5" creationId="{BD642882-9132-4652-A00E-DC40A99C7100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6" creationId="{0E85D9D8-4B65-461A-A321-5D3DCDAA31C9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7" creationId="{DDA11808-EF5A-49D8-B3CF-58283943021F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8" creationId="{33D5331C-B8C6-4AE9-A769-CBB8CC405524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19" creationId="{AC841BD8-11C8-4695-876E-8D58ADCCE6D4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20" creationId="{BEB02F48-54B7-4995-B611-521F0C0EAFD3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21" creationId="{BE40E340-0D86-49A4-A030-AAFC4C6CE48A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22" creationId="{9430B9C3-B8E3-430D-821B-0A987E69CB22}"/>
          </ac:spMkLst>
        </pc:spChg>
        <pc:spChg chg="mod">
          <ac:chgData name="MICHIELIN Lucia" userId="25d60082-b225-463e-a225-40b8a8c7c0b5" providerId="ADAL" clId="{98839B08-29B6-4083-BBC9-C516BC38C148}" dt="2021-03-31T10:58:29.179" v="216" actId="1035"/>
          <ac:spMkLst>
            <pc:docMk/>
            <pc:sldMk cId="3318917398" sldId="358"/>
            <ac:spMk id="23" creationId="{ECDA8BEB-44C8-4EC8-B058-E9749B4C847E}"/>
          </ac:spMkLst>
        </pc:spChg>
        <pc:spChg chg="add mod">
          <ac:chgData name="MICHIELIN Lucia" userId="25d60082-b225-463e-a225-40b8a8c7c0b5" providerId="ADAL" clId="{98839B08-29B6-4083-BBC9-C516BC38C148}" dt="2021-03-31T10:58:38.296" v="219"/>
          <ac:spMkLst>
            <pc:docMk/>
            <pc:sldMk cId="3318917398" sldId="358"/>
            <ac:spMk id="24" creationId="{7094374D-566A-4191-8AAB-60A0ABD0CA7F}"/>
          </ac:spMkLst>
        </pc:spChg>
        <pc:spChg chg="add mod">
          <ac:chgData name="MICHIELIN Lucia" userId="25d60082-b225-463e-a225-40b8a8c7c0b5" providerId="ADAL" clId="{98839B08-29B6-4083-BBC9-C516BC38C148}" dt="2021-03-31T10:58:38.296" v="219"/>
          <ac:spMkLst>
            <pc:docMk/>
            <pc:sldMk cId="3318917398" sldId="358"/>
            <ac:spMk id="26" creationId="{2439DA5E-B13D-460E-812D-7EFE76544296}"/>
          </ac:spMkLst>
        </pc:spChg>
        <pc:picChg chg="mod">
          <ac:chgData name="MICHIELIN Lucia" userId="25d60082-b225-463e-a225-40b8a8c7c0b5" providerId="ADAL" clId="{98839B08-29B6-4083-BBC9-C516BC38C148}" dt="2021-03-31T10:58:33.334" v="217" actId="1076"/>
          <ac:picMkLst>
            <pc:docMk/>
            <pc:sldMk cId="3318917398" sldId="358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8:38.296" v="219"/>
          <ac:picMkLst>
            <pc:docMk/>
            <pc:sldMk cId="3318917398" sldId="358"/>
            <ac:picMk id="25" creationId="{D16810B9-DEAB-4FEB-9FBC-F21AB4D34948}"/>
          </ac:picMkLst>
        </pc:picChg>
      </pc:sldChg>
      <pc:sldChg chg="addSp modSp">
        <pc:chgData name="MICHIELIN Lucia" userId="25d60082-b225-463e-a225-40b8a8c7c0b5" providerId="ADAL" clId="{98839B08-29B6-4083-BBC9-C516BC38C148}" dt="2021-03-31T10:58:43.208" v="220"/>
        <pc:sldMkLst>
          <pc:docMk/>
          <pc:sldMk cId="2663448928" sldId="359"/>
        </pc:sldMkLst>
        <pc:spChg chg="add mod">
          <ac:chgData name="MICHIELIN Lucia" userId="25d60082-b225-463e-a225-40b8a8c7c0b5" providerId="ADAL" clId="{98839B08-29B6-4083-BBC9-C516BC38C148}" dt="2021-03-31T10:58:43.208" v="220"/>
          <ac:spMkLst>
            <pc:docMk/>
            <pc:sldMk cId="2663448928" sldId="359"/>
            <ac:spMk id="6" creationId="{AB176AFA-BCD1-4232-AE1C-75CE00A93EAE}"/>
          </ac:spMkLst>
        </pc:spChg>
        <pc:spChg chg="add mod">
          <ac:chgData name="MICHIELIN Lucia" userId="25d60082-b225-463e-a225-40b8a8c7c0b5" providerId="ADAL" clId="{98839B08-29B6-4083-BBC9-C516BC38C148}" dt="2021-03-31T10:58:43.208" v="220"/>
          <ac:spMkLst>
            <pc:docMk/>
            <pc:sldMk cId="2663448928" sldId="359"/>
            <ac:spMk id="10" creationId="{173E3352-E31A-465B-9D11-E3A09A6707F2}"/>
          </ac:spMkLst>
        </pc:spChg>
        <pc:picChg chg="add mod">
          <ac:chgData name="MICHIELIN Lucia" userId="25d60082-b225-463e-a225-40b8a8c7c0b5" providerId="ADAL" clId="{98839B08-29B6-4083-BBC9-C516BC38C148}" dt="2021-03-31T10:58:43.208" v="220"/>
          <ac:picMkLst>
            <pc:docMk/>
            <pc:sldMk cId="2663448928" sldId="359"/>
            <ac:picMk id="7" creationId="{574D2799-71C3-4C1E-8B9B-6363E63AB675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1:48.437" v="408" actId="1076"/>
        <pc:sldMkLst>
          <pc:docMk/>
          <pc:sldMk cId="1562226102" sldId="360"/>
        </pc:sldMkLst>
        <pc:spChg chg="mod">
          <ac:chgData name="MICHIELIN Lucia" userId="25d60082-b225-463e-a225-40b8a8c7c0b5" providerId="ADAL" clId="{98839B08-29B6-4083-BBC9-C516BC38C148}" dt="2021-03-31T11:01:42.193" v="406" actId="1035"/>
          <ac:spMkLst>
            <pc:docMk/>
            <pc:sldMk cId="1562226102" sldId="360"/>
            <ac:spMk id="5" creationId="{7D50A984-C737-4A31-B964-9CE6291608E3}"/>
          </ac:spMkLst>
        </pc:spChg>
        <pc:spChg chg="mod">
          <ac:chgData name="MICHIELIN Lucia" userId="25d60082-b225-463e-a225-40b8a8c7c0b5" providerId="ADAL" clId="{98839B08-29B6-4083-BBC9-C516BC38C148}" dt="2021-03-31T11:01:42.193" v="406" actId="1035"/>
          <ac:spMkLst>
            <pc:docMk/>
            <pc:sldMk cId="1562226102" sldId="360"/>
            <ac:spMk id="6" creationId="{325F3FA0-1E47-4202-90BB-53F18E0927BF}"/>
          </ac:spMkLst>
        </pc:spChg>
        <pc:spChg chg="mod">
          <ac:chgData name="MICHIELIN Lucia" userId="25d60082-b225-463e-a225-40b8a8c7c0b5" providerId="ADAL" clId="{98839B08-29B6-4083-BBC9-C516BC38C148}" dt="2021-03-31T11:01:48.437" v="408" actId="1076"/>
          <ac:spMkLst>
            <pc:docMk/>
            <pc:sldMk cId="1562226102" sldId="360"/>
            <ac:spMk id="7" creationId="{9B961BD3-4AEF-4071-803C-5E37D979B76E}"/>
          </ac:spMkLst>
        </pc:spChg>
        <pc:spChg chg="add mod">
          <ac:chgData name="MICHIELIN Lucia" userId="25d60082-b225-463e-a225-40b8a8c7c0b5" providerId="ADAL" clId="{98839B08-29B6-4083-BBC9-C516BC38C148}" dt="2021-03-31T11:01:45.110" v="407"/>
          <ac:spMkLst>
            <pc:docMk/>
            <pc:sldMk cId="1562226102" sldId="360"/>
            <ac:spMk id="10" creationId="{FCE3AD96-3D5E-4CD6-B288-9465DC0F8492}"/>
          </ac:spMkLst>
        </pc:spChg>
        <pc:spChg chg="add mod">
          <ac:chgData name="MICHIELIN Lucia" userId="25d60082-b225-463e-a225-40b8a8c7c0b5" providerId="ADAL" clId="{98839B08-29B6-4083-BBC9-C516BC38C148}" dt="2021-03-31T11:01:45.110" v="407"/>
          <ac:spMkLst>
            <pc:docMk/>
            <pc:sldMk cId="1562226102" sldId="360"/>
            <ac:spMk id="12" creationId="{10B0D118-50F9-4BB9-990A-961B5BBC6EF2}"/>
          </ac:spMkLst>
        </pc:spChg>
        <pc:picChg chg="add mod">
          <ac:chgData name="MICHIELIN Lucia" userId="25d60082-b225-463e-a225-40b8a8c7c0b5" providerId="ADAL" clId="{98839B08-29B6-4083-BBC9-C516BC38C148}" dt="2021-03-31T11:01:45.110" v="407"/>
          <ac:picMkLst>
            <pc:docMk/>
            <pc:sldMk cId="1562226102" sldId="360"/>
            <ac:picMk id="11" creationId="{E715A59F-9165-409E-BD83-2C44D4133587}"/>
          </ac:picMkLst>
        </pc:picChg>
      </pc:sldChg>
      <pc:sldChg chg="addSp delSp modSp mod">
        <pc:chgData name="MICHIELIN Lucia" userId="25d60082-b225-463e-a225-40b8a8c7c0b5" providerId="ADAL" clId="{98839B08-29B6-4083-BBC9-C516BC38C148}" dt="2021-03-31T11:00:24.102" v="323" actId="1076"/>
        <pc:sldMkLst>
          <pc:docMk/>
          <pc:sldMk cId="1877554566" sldId="361"/>
        </pc:sldMkLst>
        <pc:spChg chg="mod">
          <ac:chgData name="MICHIELIN Lucia" userId="25d60082-b225-463e-a225-40b8a8c7c0b5" providerId="ADAL" clId="{98839B08-29B6-4083-BBC9-C516BC38C148}" dt="2021-03-31T11:00:20.973" v="322" actId="1076"/>
          <ac:spMkLst>
            <pc:docMk/>
            <pc:sldMk cId="1877554566" sldId="361"/>
            <ac:spMk id="2" creationId="{7F3AF01C-D180-481F-9DA9-F4DBECA98A7E}"/>
          </ac:spMkLst>
        </pc:spChg>
        <pc:spChg chg="mod">
          <ac:chgData name="MICHIELIN Lucia" userId="25d60082-b225-463e-a225-40b8a8c7c0b5" providerId="ADAL" clId="{98839B08-29B6-4083-BBC9-C516BC38C148}" dt="2021-03-31T11:00:15.685" v="320" actId="14100"/>
          <ac:spMkLst>
            <pc:docMk/>
            <pc:sldMk cId="1877554566" sldId="361"/>
            <ac:spMk id="4" creationId="{C953BB8C-46BE-434E-AD81-D1818A88EE9E}"/>
          </ac:spMkLst>
        </pc:spChg>
        <pc:spChg chg="mod">
          <ac:chgData name="MICHIELIN Lucia" userId="25d60082-b225-463e-a225-40b8a8c7c0b5" providerId="ADAL" clId="{98839B08-29B6-4083-BBC9-C516BC38C148}" dt="2021-03-31T10:59:57.389" v="283" actId="1076"/>
          <ac:spMkLst>
            <pc:docMk/>
            <pc:sldMk cId="1877554566" sldId="361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0:59:48.151" v="279"/>
          <ac:spMkLst>
            <pc:docMk/>
            <pc:sldMk cId="1877554566" sldId="361"/>
            <ac:spMk id="11" creationId="{29F8DC05-741F-45B8-A368-040AC40622BD}"/>
          </ac:spMkLst>
        </pc:spChg>
        <pc:spChg chg="mod">
          <ac:chgData name="MICHIELIN Lucia" userId="25d60082-b225-463e-a225-40b8a8c7c0b5" providerId="ADAL" clId="{98839B08-29B6-4083-BBC9-C516BC38C148}" dt="2021-03-31T11:00:15.685" v="320" actId="14100"/>
          <ac:spMkLst>
            <pc:docMk/>
            <pc:sldMk cId="1877554566" sldId="361"/>
            <ac:spMk id="12" creationId="{173290BD-3D06-474A-9127-6C8ADE864160}"/>
          </ac:spMkLst>
        </pc:spChg>
        <pc:spChg chg="mod">
          <ac:chgData name="MICHIELIN Lucia" userId="25d60082-b225-463e-a225-40b8a8c7c0b5" providerId="ADAL" clId="{98839B08-29B6-4083-BBC9-C516BC38C148}" dt="2021-03-31T11:00:24.102" v="323" actId="1076"/>
          <ac:spMkLst>
            <pc:docMk/>
            <pc:sldMk cId="1877554566" sldId="361"/>
            <ac:spMk id="13" creationId="{D2246FA7-26BC-4458-83F8-9E174AC491C8}"/>
          </ac:spMkLst>
        </pc:spChg>
        <pc:spChg chg="add mod">
          <ac:chgData name="MICHIELIN Lucia" userId="25d60082-b225-463e-a225-40b8a8c7c0b5" providerId="ADAL" clId="{98839B08-29B6-4083-BBC9-C516BC38C148}" dt="2021-03-31T10:59:48.151" v="279"/>
          <ac:spMkLst>
            <pc:docMk/>
            <pc:sldMk cId="1877554566" sldId="361"/>
            <ac:spMk id="15" creationId="{874D49A1-6288-4F43-BE2F-1A95A054F9C1}"/>
          </ac:spMkLst>
        </pc:spChg>
        <pc:spChg chg="add del mod">
          <ac:chgData name="MICHIELIN Lucia" userId="25d60082-b225-463e-a225-40b8a8c7c0b5" providerId="ADAL" clId="{98839B08-29B6-4083-BBC9-C516BC38C148}" dt="2021-03-31T10:59:50.161" v="281"/>
          <ac:spMkLst>
            <pc:docMk/>
            <pc:sldMk cId="1877554566" sldId="361"/>
            <ac:spMk id="16" creationId="{9709AB12-0C52-44C5-8C38-0A9295B341DE}"/>
          </ac:spMkLst>
        </pc:spChg>
        <pc:spChg chg="add del mod">
          <ac:chgData name="MICHIELIN Lucia" userId="25d60082-b225-463e-a225-40b8a8c7c0b5" providerId="ADAL" clId="{98839B08-29B6-4083-BBC9-C516BC38C148}" dt="2021-03-31T10:59:50.161" v="281"/>
          <ac:spMkLst>
            <pc:docMk/>
            <pc:sldMk cId="1877554566" sldId="361"/>
            <ac:spMk id="18" creationId="{B807D941-AE27-44C1-956D-F4F6428EA3A5}"/>
          </ac:spMkLst>
        </pc:spChg>
        <pc:graphicFrameChg chg="mod modGraphic">
          <ac:chgData name="MICHIELIN Lucia" userId="25d60082-b225-463e-a225-40b8a8c7c0b5" providerId="ADAL" clId="{98839B08-29B6-4083-BBC9-C516BC38C148}" dt="2021-03-31T11:00:15.685" v="320" actId="14100"/>
          <ac:graphicFrameMkLst>
            <pc:docMk/>
            <pc:sldMk cId="1877554566" sldId="361"/>
            <ac:graphicFrameMk id="10" creationId="{925972A7-9462-4233-87E1-93A83699179F}"/>
          </ac:graphicFrameMkLst>
        </pc:graphicFrameChg>
        <pc:picChg chg="mod">
          <ac:chgData name="MICHIELIN Lucia" userId="25d60082-b225-463e-a225-40b8a8c7c0b5" providerId="ADAL" clId="{98839B08-29B6-4083-BBC9-C516BC38C148}" dt="2021-03-31T11:00:15.685" v="320" actId="14100"/>
          <ac:picMkLst>
            <pc:docMk/>
            <pc:sldMk cId="1877554566" sldId="361"/>
            <ac:picMk id="5" creationId="{0DAC463B-64B4-47A9-868F-A0EB5D28B6C3}"/>
          </ac:picMkLst>
        </pc:picChg>
        <pc:picChg chg="mod">
          <ac:chgData name="MICHIELIN Lucia" userId="25d60082-b225-463e-a225-40b8a8c7c0b5" providerId="ADAL" clId="{98839B08-29B6-4083-BBC9-C516BC38C148}" dt="2021-03-31T10:59:53.814" v="282" actId="1076"/>
          <ac:picMkLst>
            <pc:docMk/>
            <pc:sldMk cId="1877554566" sldId="361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9:48.151" v="279"/>
          <ac:picMkLst>
            <pc:docMk/>
            <pc:sldMk cId="1877554566" sldId="361"/>
            <ac:picMk id="14" creationId="{1DDD2B20-FB51-406E-9B4C-B58253549943}"/>
          </ac:picMkLst>
        </pc:picChg>
        <pc:picChg chg="add del mod">
          <ac:chgData name="MICHIELIN Lucia" userId="25d60082-b225-463e-a225-40b8a8c7c0b5" providerId="ADAL" clId="{98839B08-29B6-4083-BBC9-C516BC38C148}" dt="2021-03-31T10:59:50.161" v="281"/>
          <ac:picMkLst>
            <pc:docMk/>
            <pc:sldMk cId="1877554566" sldId="361"/>
            <ac:picMk id="17" creationId="{1F645ED9-8183-4029-87BA-3D1AEA2A691D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1:55.387" v="412"/>
        <pc:sldMkLst>
          <pc:docMk/>
          <pc:sldMk cId="3780329410" sldId="362"/>
        </pc:sldMkLst>
        <pc:spChg chg="mod">
          <ac:chgData name="MICHIELIN Lucia" userId="25d60082-b225-463e-a225-40b8a8c7c0b5" providerId="ADAL" clId="{98839B08-29B6-4083-BBC9-C516BC38C148}" dt="2021-03-31T11:01:54.014" v="411" actId="1076"/>
          <ac:spMkLst>
            <pc:docMk/>
            <pc:sldMk cId="3780329410" sldId="362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1:01:55.387" v="412"/>
          <ac:spMkLst>
            <pc:docMk/>
            <pc:sldMk cId="3780329410" sldId="362"/>
            <ac:spMk id="10" creationId="{C24A2A12-701B-4C8F-B7E3-745A13C9C7DD}"/>
          </ac:spMkLst>
        </pc:spChg>
        <pc:spChg chg="add mod">
          <ac:chgData name="MICHIELIN Lucia" userId="25d60082-b225-463e-a225-40b8a8c7c0b5" providerId="ADAL" clId="{98839B08-29B6-4083-BBC9-C516BC38C148}" dt="2021-03-31T11:01:55.387" v="412"/>
          <ac:spMkLst>
            <pc:docMk/>
            <pc:sldMk cId="3780329410" sldId="362"/>
            <ac:spMk id="13" creationId="{54E4B47E-6BDB-4741-B70A-2AA075CEC646}"/>
          </ac:spMkLst>
        </pc:spChg>
        <pc:picChg chg="mod">
          <ac:chgData name="MICHIELIN Lucia" userId="25d60082-b225-463e-a225-40b8a8c7c0b5" providerId="ADAL" clId="{98839B08-29B6-4083-BBC9-C516BC38C148}" dt="2021-03-31T11:01:51.910" v="410" actId="14100"/>
          <ac:picMkLst>
            <pc:docMk/>
            <pc:sldMk cId="3780329410" sldId="362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1:01:55.387" v="412"/>
          <ac:picMkLst>
            <pc:docMk/>
            <pc:sldMk cId="3780329410" sldId="362"/>
            <ac:picMk id="12" creationId="{3007804E-791A-4ADB-8F22-FEC838087B68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2:44.083" v="443"/>
        <pc:sldMkLst>
          <pc:docMk/>
          <pc:sldMk cId="2488133068" sldId="363"/>
        </pc:sldMkLst>
        <pc:spChg chg="mod">
          <ac:chgData name="MICHIELIN Lucia" userId="25d60082-b225-463e-a225-40b8a8c7c0b5" providerId="ADAL" clId="{98839B08-29B6-4083-BBC9-C516BC38C148}" dt="2021-03-31T11:02:42.542" v="442" actId="1076"/>
          <ac:spMkLst>
            <pc:docMk/>
            <pc:sldMk cId="2488133068" sldId="363"/>
            <ac:spMk id="5" creationId="{7D50A984-C737-4A31-B964-9CE6291608E3}"/>
          </ac:spMkLst>
        </pc:spChg>
        <pc:spChg chg="mod">
          <ac:chgData name="MICHIELIN Lucia" userId="25d60082-b225-463e-a225-40b8a8c7c0b5" providerId="ADAL" clId="{98839B08-29B6-4083-BBC9-C516BC38C148}" dt="2021-03-31T11:02:42.542" v="442" actId="1076"/>
          <ac:spMkLst>
            <pc:docMk/>
            <pc:sldMk cId="2488133068" sldId="363"/>
            <ac:spMk id="6" creationId="{325F3FA0-1E47-4202-90BB-53F18E0927BF}"/>
          </ac:spMkLst>
        </pc:spChg>
        <pc:spChg chg="mod">
          <ac:chgData name="MICHIELIN Lucia" userId="25d60082-b225-463e-a225-40b8a8c7c0b5" providerId="ADAL" clId="{98839B08-29B6-4083-BBC9-C516BC38C148}" dt="2021-03-31T11:02:42.542" v="442" actId="1076"/>
          <ac:spMkLst>
            <pc:docMk/>
            <pc:sldMk cId="2488133068" sldId="363"/>
            <ac:spMk id="7" creationId="{9B961BD3-4AEF-4071-803C-5E37D979B76E}"/>
          </ac:spMkLst>
        </pc:spChg>
        <pc:spChg chg="mod">
          <ac:chgData name="MICHIELIN Lucia" userId="25d60082-b225-463e-a225-40b8a8c7c0b5" providerId="ADAL" clId="{98839B08-29B6-4083-BBC9-C516BC38C148}" dt="2021-03-31T11:02:36.351" v="441" actId="1076"/>
          <ac:spMkLst>
            <pc:docMk/>
            <pc:sldMk cId="2488133068" sldId="363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1:02:44.083" v="443"/>
          <ac:spMkLst>
            <pc:docMk/>
            <pc:sldMk cId="2488133068" sldId="363"/>
            <ac:spMk id="10" creationId="{130F7B84-D94E-42B8-B92E-A8BD7641DEA3}"/>
          </ac:spMkLst>
        </pc:spChg>
        <pc:spChg chg="add mod">
          <ac:chgData name="MICHIELIN Lucia" userId="25d60082-b225-463e-a225-40b8a8c7c0b5" providerId="ADAL" clId="{98839B08-29B6-4083-BBC9-C516BC38C148}" dt="2021-03-31T11:02:44.083" v="443"/>
          <ac:spMkLst>
            <pc:docMk/>
            <pc:sldMk cId="2488133068" sldId="363"/>
            <ac:spMk id="12" creationId="{39A6F579-FEA8-4299-8233-8F9C297F93D8}"/>
          </ac:spMkLst>
        </pc:spChg>
        <pc:picChg chg="mod">
          <ac:chgData name="MICHIELIN Lucia" userId="25d60082-b225-463e-a225-40b8a8c7c0b5" providerId="ADAL" clId="{98839B08-29B6-4083-BBC9-C516BC38C148}" dt="2021-03-31T11:02:34.437" v="440" actId="14100"/>
          <ac:picMkLst>
            <pc:docMk/>
            <pc:sldMk cId="2488133068" sldId="363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1:02:44.083" v="443"/>
          <ac:picMkLst>
            <pc:docMk/>
            <pc:sldMk cId="2488133068" sldId="363"/>
            <ac:picMk id="11" creationId="{BB66A34B-B945-417C-ACF0-D58CBFB4E5C9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2:59.971" v="463"/>
        <pc:sldMkLst>
          <pc:docMk/>
          <pc:sldMk cId="2703597752" sldId="364"/>
        </pc:sldMkLst>
        <pc:spChg chg="add mod">
          <ac:chgData name="MICHIELIN Lucia" userId="25d60082-b225-463e-a225-40b8a8c7c0b5" providerId="ADAL" clId="{98839B08-29B6-4083-BBC9-C516BC38C148}" dt="2021-03-31T11:02:59.971" v="463"/>
          <ac:spMkLst>
            <pc:docMk/>
            <pc:sldMk cId="2703597752" sldId="364"/>
            <ac:spMk id="6" creationId="{14652317-C0AE-4B88-A1E0-B2171F63B2EE}"/>
          </ac:spMkLst>
        </pc:spChg>
        <pc:spChg chg="mod">
          <ac:chgData name="MICHIELIN Lucia" userId="25d60082-b225-463e-a225-40b8a8c7c0b5" providerId="ADAL" clId="{98839B08-29B6-4083-BBC9-C516BC38C148}" dt="2021-03-31T11:02:52.910" v="446" actId="1076"/>
          <ac:spMkLst>
            <pc:docMk/>
            <pc:sldMk cId="2703597752" sldId="364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1:02:59.971" v="463"/>
          <ac:spMkLst>
            <pc:docMk/>
            <pc:sldMk cId="2703597752" sldId="364"/>
            <ac:spMk id="10" creationId="{52632657-D97B-4A39-AF7F-6DE352F54E73}"/>
          </ac:spMkLst>
        </pc:spChg>
        <pc:graphicFrameChg chg="mod">
          <ac:chgData name="MICHIELIN Lucia" userId="25d60082-b225-463e-a225-40b8a8c7c0b5" providerId="ADAL" clId="{98839B08-29B6-4083-BBC9-C516BC38C148}" dt="2021-03-31T11:02:57.193" v="462" actId="1035"/>
          <ac:graphicFrameMkLst>
            <pc:docMk/>
            <pc:sldMk cId="2703597752" sldId="364"/>
            <ac:graphicFrameMk id="5" creationId="{2E7CFBBC-DA44-43C4-ADB5-7813E1600543}"/>
          </ac:graphicFrameMkLst>
        </pc:graphicFrameChg>
        <pc:picChg chg="add mod">
          <ac:chgData name="MICHIELIN Lucia" userId="25d60082-b225-463e-a225-40b8a8c7c0b5" providerId="ADAL" clId="{98839B08-29B6-4083-BBC9-C516BC38C148}" dt="2021-03-31T11:02:59.971" v="463"/>
          <ac:picMkLst>
            <pc:docMk/>
            <pc:sldMk cId="2703597752" sldId="364"/>
            <ac:picMk id="7" creationId="{ACAD23BD-8051-4CBC-8758-79FAB6D1A463}"/>
          </ac:picMkLst>
        </pc:picChg>
        <pc:picChg chg="mod">
          <ac:chgData name="MICHIELIN Lucia" userId="25d60082-b225-463e-a225-40b8a8c7c0b5" providerId="ADAL" clId="{98839B08-29B6-4083-BBC9-C516BC38C148}" dt="2021-03-31T11:02:50.933" v="445" actId="1076"/>
          <ac:picMkLst>
            <pc:docMk/>
            <pc:sldMk cId="2703597752" sldId="364"/>
            <ac:picMk id="8" creationId="{893D3A59-C523-4898-83A9-52243FAD83CF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0:45.442" v="357"/>
        <pc:sldMkLst>
          <pc:docMk/>
          <pc:sldMk cId="1815778738" sldId="365"/>
        </pc:sldMkLst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4" creationId="{16EC484A-F725-427A-8BA2-7438CABA192B}"/>
          </ac:spMkLst>
        </pc:spChg>
        <pc:spChg chg="mod">
          <ac:chgData name="MICHIELIN Lucia" userId="25d60082-b225-463e-a225-40b8a8c7c0b5" providerId="ADAL" clId="{98839B08-29B6-4083-BBC9-C516BC38C148}" dt="2021-03-31T11:00:30.429" v="325" actId="1076"/>
          <ac:spMkLst>
            <pc:docMk/>
            <pc:sldMk cId="1815778738" sldId="365"/>
            <ac:spMk id="9" creationId="{08273A3E-08D2-4DFF-9E38-03101C6B5FD3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0" creationId="{E68EBB18-7DE3-4D56-A9CD-9598400EB5BF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1" creationId="{C7D5C680-CA7C-499E-BEE8-EA2E745E7585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2" creationId="{1DE79A67-5C9F-406B-89C9-E41BCF45D3AF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3" creationId="{CD2BFEC7-880B-4AA3-A326-4FDA7900A811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4" creationId="{0776337D-84F8-4BD3-A568-2AB0A57ED7CE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5" creationId="{4753FF62-8BD5-4957-BB87-36287BBB8293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6" creationId="{AD55620C-73DC-49D9-A18A-892D4CDB6ABE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7" creationId="{E075C536-8511-4C0A-AF7B-0A4910BF66D5}"/>
          </ac:spMkLst>
        </pc:spChg>
        <pc:spChg chg="mod">
          <ac:chgData name="MICHIELIN Lucia" userId="25d60082-b225-463e-a225-40b8a8c7c0b5" providerId="ADAL" clId="{98839B08-29B6-4083-BBC9-C516BC38C148}" dt="2021-03-31T11:00:41.774" v="356" actId="1036"/>
          <ac:spMkLst>
            <pc:docMk/>
            <pc:sldMk cId="1815778738" sldId="365"/>
            <ac:spMk id="18" creationId="{979FFF60-4E6A-437E-ABF3-D4218EDB1077}"/>
          </ac:spMkLst>
        </pc:spChg>
        <pc:spChg chg="add mod">
          <ac:chgData name="MICHIELIN Lucia" userId="25d60082-b225-463e-a225-40b8a8c7c0b5" providerId="ADAL" clId="{98839B08-29B6-4083-BBC9-C516BC38C148}" dt="2021-03-31T11:00:45.442" v="357"/>
          <ac:spMkLst>
            <pc:docMk/>
            <pc:sldMk cId="1815778738" sldId="365"/>
            <ac:spMk id="19" creationId="{8B3138E3-624E-40A0-AD82-0D5663F93016}"/>
          </ac:spMkLst>
        </pc:spChg>
        <pc:spChg chg="add mod">
          <ac:chgData name="MICHIELIN Lucia" userId="25d60082-b225-463e-a225-40b8a8c7c0b5" providerId="ADAL" clId="{98839B08-29B6-4083-BBC9-C516BC38C148}" dt="2021-03-31T11:00:45.442" v="357"/>
          <ac:spMkLst>
            <pc:docMk/>
            <pc:sldMk cId="1815778738" sldId="365"/>
            <ac:spMk id="21" creationId="{E9F00902-18E4-4AAB-8432-CB3F16BAE0E8}"/>
          </ac:spMkLst>
        </pc:spChg>
        <pc:graphicFrameChg chg="mod">
          <ac:chgData name="MICHIELIN Lucia" userId="25d60082-b225-463e-a225-40b8a8c7c0b5" providerId="ADAL" clId="{98839B08-29B6-4083-BBC9-C516BC38C148}" dt="2021-03-31T11:00:41.774" v="356" actId="1036"/>
          <ac:graphicFrameMkLst>
            <pc:docMk/>
            <pc:sldMk cId="1815778738" sldId="365"/>
            <ac:graphicFrameMk id="2" creationId="{B46DD5E6-3F24-482C-A93B-D1C02F7365A8}"/>
          </ac:graphicFrameMkLst>
        </pc:graphicFrameChg>
        <pc:picChg chg="mod">
          <ac:chgData name="MICHIELIN Lucia" userId="25d60082-b225-463e-a225-40b8a8c7c0b5" providerId="ADAL" clId="{98839B08-29B6-4083-BBC9-C516BC38C148}" dt="2021-03-31T11:00:41.774" v="356" actId="1036"/>
          <ac:picMkLst>
            <pc:docMk/>
            <pc:sldMk cId="1815778738" sldId="365"/>
            <ac:picMk id="6" creationId="{1520F8D2-DCC5-4150-BB50-D979E9F6E367}"/>
          </ac:picMkLst>
        </pc:picChg>
        <pc:picChg chg="mod">
          <ac:chgData name="MICHIELIN Lucia" userId="25d60082-b225-463e-a225-40b8a8c7c0b5" providerId="ADAL" clId="{98839B08-29B6-4083-BBC9-C516BC38C148}" dt="2021-03-31T11:00:32.438" v="326" actId="14100"/>
          <ac:picMkLst>
            <pc:docMk/>
            <pc:sldMk cId="1815778738" sldId="365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1:00:45.442" v="357"/>
          <ac:picMkLst>
            <pc:docMk/>
            <pc:sldMk cId="1815778738" sldId="365"/>
            <ac:picMk id="20" creationId="{085638D3-3A27-4DA7-8F9A-774A5F3CDEED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7:06.637" v="113"/>
        <pc:sldMkLst>
          <pc:docMk/>
          <pc:sldMk cId="4005195386" sldId="366"/>
        </pc:sldMkLst>
        <pc:spChg chg="mod">
          <ac:chgData name="MICHIELIN Lucia" userId="25d60082-b225-463e-a225-40b8a8c7c0b5" providerId="ADAL" clId="{98839B08-29B6-4083-BBC9-C516BC38C148}" dt="2021-03-31T10:57:04.742" v="112" actId="404"/>
          <ac:spMkLst>
            <pc:docMk/>
            <pc:sldMk cId="4005195386" sldId="366"/>
            <ac:spMk id="3" creationId="{97648193-8138-4090-8226-693672C99209}"/>
          </ac:spMkLst>
        </pc:spChg>
        <pc:spChg chg="add mod">
          <ac:chgData name="MICHIELIN Lucia" userId="25d60082-b225-463e-a225-40b8a8c7c0b5" providerId="ADAL" clId="{98839B08-29B6-4083-BBC9-C516BC38C148}" dt="2021-03-31T10:57:06.637" v="113"/>
          <ac:spMkLst>
            <pc:docMk/>
            <pc:sldMk cId="4005195386" sldId="366"/>
            <ac:spMk id="5" creationId="{075C79B8-49FC-422D-8FD3-9F230659386A}"/>
          </ac:spMkLst>
        </pc:spChg>
        <pc:spChg chg="add mod">
          <ac:chgData name="MICHIELIN Lucia" userId="25d60082-b225-463e-a225-40b8a8c7c0b5" providerId="ADAL" clId="{98839B08-29B6-4083-BBC9-C516BC38C148}" dt="2021-03-31T10:57:06.637" v="113"/>
          <ac:spMkLst>
            <pc:docMk/>
            <pc:sldMk cId="4005195386" sldId="366"/>
            <ac:spMk id="7" creationId="{D179F05F-1F10-4F03-A685-8DF5ADC8F577}"/>
          </ac:spMkLst>
        </pc:spChg>
        <pc:picChg chg="add mod">
          <ac:chgData name="MICHIELIN Lucia" userId="25d60082-b225-463e-a225-40b8a8c7c0b5" providerId="ADAL" clId="{98839B08-29B6-4083-BBC9-C516BC38C148}" dt="2021-03-31T10:57:06.637" v="113"/>
          <ac:picMkLst>
            <pc:docMk/>
            <pc:sldMk cId="4005195386" sldId="366"/>
            <ac:picMk id="6" creationId="{23278DC1-D941-443C-B08D-6A68CAE7BEA4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9:00.646" v="226"/>
        <pc:sldMkLst>
          <pc:docMk/>
          <pc:sldMk cId="2367028173" sldId="367"/>
        </pc:sldMkLst>
        <pc:spChg chg="mod">
          <ac:chgData name="MICHIELIN Lucia" userId="25d60082-b225-463e-a225-40b8a8c7c0b5" providerId="ADAL" clId="{98839B08-29B6-4083-BBC9-C516BC38C148}" dt="2021-03-31T10:58:51.309" v="222" actId="1076"/>
          <ac:spMkLst>
            <pc:docMk/>
            <pc:sldMk cId="2367028173" sldId="367"/>
            <ac:spMk id="2" creationId="{D38D20FD-BB6E-48B0-A0DF-5C710A183B18}"/>
          </ac:spMkLst>
        </pc:spChg>
        <pc:spChg chg="mod">
          <ac:chgData name="MICHIELIN Lucia" userId="25d60082-b225-463e-a225-40b8a8c7c0b5" providerId="ADAL" clId="{98839B08-29B6-4083-BBC9-C516BC38C148}" dt="2021-03-31T10:58:59.389" v="225" actId="1076"/>
          <ac:spMkLst>
            <pc:docMk/>
            <pc:sldMk cId="2367028173" sldId="367"/>
            <ac:spMk id="3" creationId="{7DFC030F-EA1A-4C20-B9CA-5B8CB5316306}"/>
          </ac:spMkLst>
        </pc:spChg>
        <pc:spChg chg="mod">
          <ac:chgData name="MICHIELIN Lucia" userId="25d60082-b225-463e-a225-40b8a8c7c0b5" providerId="ADAL" clId="{98839B08-29B6-4083-BBC9-C516BC38C148}" dt="2021-03-31T10:58:48.741" v="221" actId="1076"/>
          <ac:spMkLst>
            <pc:docMk/>
            <pc:sldMk cId="2367028173" sldId="367"/>
            <ac:spMk id="4" creationId="{052E1540-7E99-458E-A0B5-9736E4D4F95A}"/>
          </ac:spMkLst>
        </pc:spChg>
        <pc:spChg chg="add mod">
          <ac:chgData name="MICHIELIN Lucia" userId="25d60082-b225-463e-a225-40b8a8c7c0b5" providerId="ADAL" clId="{98839B08-29B6-4083-BBC9-C516BC38C148}" dt="2021-03-31T10:59:00.646" v="226"/>
          <ac:spMkLst>
            <pc:docMk/>
            <pc:sldMk cId="2367028173" sldId="367"/>
            <ac:spMk id="10" creationId="{F641455F-DD0E-4D8D-B2CB-E3CC592F7B1E}"/>
          </ac:spMkLst>
        </pc:spChg>
        <pc:spChg chg="add mod">
          <ac:chgData name="MICHIELIN Lucia" userId="25d60082-b225-463e-a225-40b8a8c7c0b5" providerId="ADAL" clId="{98839B08-29B6-4083-BBC9-C516BC38C148}" dt="2021-03-31T10:59:00.646" v="226"/>
          <ac:spMkLst>
            <pc:docMk/>
            <pc:sldMk cId="2367028173" sldId="367"/>
            <ac:spMk id="12" creationId="{FFC6D903-FED4-4CF3-93C9-FEF32574C1F3}"/>
          </ac:spMkLst>
        </pc:spChg>
        <pc:picChg chg="mod">
          <ac:chgData name="MICHIELIN Lucia" userId="25d60082-b225-463e-a225-40b8a8c7c0b5" providerId="ADAL" clId="{98839B08-29B6-4083-BBC9-C516BC38C148}" dt="2021-03-31T10:58:55.502" v="224" actId="1076"/>
          <ac:picMkLst>
            <pc:docMk/>
            <pc:sldMk cId="2367028173" sldId="367"/>
            <ac:picMk id="6" creationId="{32EDF8D1-9A39-4AEA-9105-FD95BCF5D1E7}"/>
          </ac:picMkLst>
        </pc:picChg>
        <pc:picChg chg="add mod">
          <ac:chgData name="MICHIELIN Lucia" userId="25d60082-b225-463e-a225-40b8a8c7c0b5" providerId="ADAL" clId="{98839B08-29B6-4083-BBC9-C516BC38C148}" dt="2021-03-31T10:59:00.646" v="226"/>
          <ac:picMkLst>
            <pc:docMk/>
            <pc:sldMk cId="2367028173" sldId="367"/>
            <ac:picMk id="11" creationId="{AC2C9210-23A9-42DC-A589-4B63A597DCF5}"/>
          </ac:picMkLst>
        </pc:picChg>
      </pc:sldChg>
      <pc:sldChg chg="addSp modSp mod">
        <pc:chgData name="MICHIELIN Lucia" userId="25d60082-b225-463e-a225-40b8a8c7c0b5" providerId="ADAL" clId="{98839B08-29B6-4083-BBC9-C516BC38C148}" dt="2021-03-31T10:57:35.325" v="124"/>
        <pc:sldMkLst>
          <pc:docMk/>
          <pc:sldMk cId="1981737397" sldId="368"/>
        </pc:sldMkLst>
        <pc:spChg chg="mod">
          <ac:chgData name="MICHIELIN Lucia" userId="25d60082-b225-463e-a225-40b8a8c7c0b5" providerId="ADAL" clId="{98839B08-29B6-4083-BBC9-C516BC38C148}" dt="2021-03-31T10:57:27.438" v="121" actId="1076"/>
          <ac:spMkLst>
            <pc:docMk/>
            <pc:sldMk cId="1981737397" sldId="368"/>
            <ac:spMk id="2" creationId="{038A373B-5FA0-41AD-BC35-C6568F5A5C46}"/>
          </ac:spMkLst>
        </pc:spChg>
        <pc:spChg chg="mod">
          <ac:chgData name="MICHIELIN Lucia" userId="25d60082-b225-463e-a225-40b8a8c7c0b5" providerId="ADAL" clId="{98839B08-29B6-4083-BBC9-C516BC38C148}" dt="2021-03-31T10:57:33.734" v="123" actId="1076"/>
          <ac:spMkLst>
            <pc:docMk/>
            <pc:sldMk cId="1981737397" sldId="368"/>
            <ac:spMk id="3" creationId="{97648193-8138-4090-8226-693672C99209}"/>
          </ac:spMkLst>
        </pc:spChg>
        <pc:spChg chg="add mod">
          <ac:chgData name="MICHIELIN Lucia" userId="25d60082-b225-463e-a225-40b8a8c7c0b5" providerId="ADAL" clId="{98839B08-29B6-4083-BBC9-C516BC38C148}" dt="2021-03-31T10:57:35.325" v="124"/>
          <ac:spMkLst>
            <pc:docMk/>
            <pc:sldMk cId="1981737397" sldId="368"/>
            <ac:spMk id="7" creationId="{9FB3E582-42CC-4145-B4FD-0DEE123D01D6}"/>
          </ac:spMkLst>
        </pc:spChg>
        <pc:spChg chg="mod">
          <ac:chgData name="MICHIELIN Lucia" userId="25d60082-b225-463e-a225-40b8a8c7c0b5" providerId="ADAL" clId="{98839B08-29B6-4083-BBC9-C516BC38C148}" dt="2021-03-31T10:57:22.989" v="119" actId="1076"/>
          <ac:spMkLst>
            <pc:docMk/>
            <pc:sldMk cId="1981737397" sldId="368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0:57:35.325" v="124"/>
          <ac:spMkLst>
            <pc:docMk/>
            <pc:sldMk cId="1981737397" sldId="368"/>
            <ac:spMk id="11" creationId="{9943E306-4449-4FF2-BDCB-BC716DD98F25}"/>
          </ac:spMkLst>
        </pc:spChg>
        <pc:picChg chg="mod">
          <ac:chgData name="MICHIELIN Lucia" userId="25d60082-b225-463e-a225-40b8a8c7c0b5" providerId="ADAL" clId="{98839B08-29B6-4083-BBC9-C516BC38C148}" dt="2021-03-31T10:57:20.581" v="118" actId="1076"/>
          <ac:picMkLst>
            <pc:docMk/>
            <pc:sldMk cId="1981737397" sldId="368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0:57:35.325" v="124"/>
          <ac:picMkLst>
            <pc:docMk/>
            <pc:sldMk cId="1981737397" sldId="368"/>
            <ac:picMk id="10" creationId="{C0052A38-7728-40E3-AEE6-8773835AFECA}"/>
          </ac:picMkLst>
        </pc:picChg>
        <pc:picChg chg="mod">
          <ac:chgData name="MICHIELIN Lucia" userId="25d60082-b225-463e-a225-40b8a8c7c0b5" providerId="ADAL" clId="{98839B08-29B6-4083-BBC9-C516BC38C148}" dt="2021-03-31T10:57:24.686" v="120" actId="1076"/>
          <ac:picMkLst>
            <pc:docMk/>
            <pc:sldMk cId="1981737397" sldId="368"/>
            <ac:picMk id="12294" creationId="{43FF4F8F-12CC-48D8-97CF-BADA7829964F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1:30.997" v="390" actId="1076"/>
        <pc:sldMkLst>
          <pc:docMk/>
          <pc:sldMk cId="4162394392" sldId="369"/>
        </pc:sldMkLst>
        <pc:spChg chg="mod">
          <ac:chgData name="MICHIELIN Lucia" userId="25d60082-b225-463e-a225-40b8a8c7c0b5" providerId="ADAL" clId="{98839B08-29B6-4083-BBC9-C516BC38C148}" dt="2021-03-31T11:01:29.398" v="389" actId="1076"/>
          <ac:spMkLst>
            <pc:docMk/>
            <pc:sldMk cId="4162394392" sldId="369"/>
            <ac:spMk id="4" creationId="{16EC484A-F725-427A-8BA2-7438CABA192B}"/>
          </ac:spMkLst>
        </pc:spChg>
        <pc:spChg chg="add mod">
          <ac:chgData name="MICHIELIN Lucia" userId="25d60082-b225-463e-a225-40b8a8c7c0b5" providerId="ADAL" clId="{98839B08-29B6-4083-BBC9-C516BC38C148}" dt="2021-03-31T11:01:06.877" v="384"/>
          <ac:spMkLst>
            <pc:docMk/>
            <pc:sldMk cId="4162394392" sldId="369"/>
            <ac:spMk id="7" creationId="{95D0641A-D70A-46D2-8583-8A9C3D7DFFEA}"/>
          </ac:spMkLst>
        </pc:spChg>
        <pc:spChg chg="mod">
          <ac:chgData name="MICHIELIN Lucia" userId="25d60082-b225-463e-a225-40b8a8c7c0b5" providerId="ADAL" clId="{98839B08-29B6-4083-BBC9-C516BC38C148}" dt="2021-03-31T11:00:52.760" v="359" actId="1076"/>
          <ac:spMkLst>
            <pc:docMk/>
            <pc:sldMk cId="4162394392" sldId="369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1:01:06.877" v="384"/>
          <ac:spMkLst>
            <pc:docMk/>
            <pc:sldMk cId="4162394392" sldId="369"/>
            <ac:spMk id="11" creationId="{08F8BC11-03ED-4429-A260-DB6D9EF9CCCA}"/>
          </ac:spMkLst>
        </pc:spChg>
        <pc:picChg chg="mod">
          <ac:chgData name="MICHIELIN Lucia" userId="25d60082-b225-463e-a225-40b8a8c7c0b5" providerId="ADAL" clId="{98839B08-29B6-4083-BBC9-C516BC38C148}" dt="2021-03-31T11:00:50.350" v="358" actId="14100"/>
          <ac:picMkLst>
            <pc:docMk/>
            <pc:sldMk cId="4162394392" sldId="369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1:01:06.877" v="384"/>
          <ac:picMkLst>
            <pc:docMk/>
            <pc:sldMk cId="4162394392" sldId="369"/>
            <ac:picMk id="10" creationId="{DD0B78CB-E76C-4A1F-A93D-7927FBAF829A}"/>
          </ac:picMkLst>
        </pc:picChg>
        <pc:picChg chg="mod">
          <ac:chgData name="MICHIELIN Lucia" userId="25d60082-b225-463e-a225-40b8a8c7c0b5" providerId="ADAL" clId="{98839B08-29B6-4083-BBC9-C516BC38C148}" dt="2021-03-31T11:01:30.997" v="390" actId="1076"/>
          <ac:picMkLst>
            <pc:docMk/>
            <pc:sldMk cId="4162394392" sldId="369"/>
            <ac:picMk id="1026" creationId="{495391A3-CA13-47FD-A48A-EEB1DF25B4D7}"/>
          </ac:picMkLst>
        </pc:picChg>
      </pc:sldChg>
      <pc:sldChg chg="addSp modSp mod">
        <pc:chgData name="MICHIELIN Lucia" userId="25d60082-b225-463e-a225-40b8a8c7c0b5" providerId="ADAL" clId="{98839B08-29B6-4083-BBC9-C516BC38C148}" dt="2021-03-31T11:02:26.142" v="439" actId="1076"/>
        <pc:sldMkLst>
          <pc:docMk/>
          <pc:sldMk cId="2577804676" sldId="370"/>
        </pc:sldMkLst>
        <pc:spChg chg="mod">
          <ac:chgData name="MICHIELIN Lucia" userId="25d60082-b225-463e-a225-40b8a8c7c0b5" providerId="ADAL" clId="{98839B08-29B6-4083-BBC9-C516BC38C148}" dt="2021-03-31T11:02:18.934" v="437" actId="1035"/>
          <ac:spMkLst>
            <pc:docMk/>
            <pc:sldMk cId="2577804676" sldId="370"/>
            <ac:spMk id="3" creationId="{CD8CD1D4-DE4C-492A-899E-3C6CFD39F25C}"/>
          </ac:spMkLst>
        </pc:spChg>
        <pc:spChg chg="mod">
          <ac:chgData name="MICHIELIN Lucia" userId="25d60082-b225-463e-a225-40b8a8c7c0b5" providerId="ADAL" clId="{98839B08-29B6-4083-BBC9-C516BC38C148}" dt="2021-03-31T11:02:18.934" v="437" actId="1035"/>
          <ac:spMkLst>
            <pc:docMk/>
            <pc:sldMk cId="2577804676" sldId="370"/>
            <ac:spMk id="7" creationId="{268D8743-C28F-4364-8538-D4316D11741D}"/>
          </ac:spMkLst>
        </pc:spChg>
        <pc:spChg chg="mod">
          <ac:chgData name="MICHIELIN Lucia" userId="25d60082-b225-463e-a225-40b8a8c7c0b5" providerId="ADAL" clId="{98839B08-29B6-4083-BBC9-C516BC38C148}" dt="2021-03-31T11:02:04.029" v="414" actId="1076"/>
          <ac:spMkLst>
            <pc:docMk/>
            <pc:sldMk cId="2577804676" sldId="370"/>
            <ac:spMk id="9" creationId="{08273A3E-08D2-4DFF-9E38-03101C6B5FD3}"/>
          </ac:spMkLst>
        </pc:spChg>
        <pc:spChg chg="add mod">
          <ac:chgData name="MICHIELIN Lucia" userId="25d60082-b225-463e-a225-40b8a8c7c0b5" providerId="ADAL" clId="{98839B08-29B6-4083-BBC9-C516BC38C148}" dt="2021-03-31T11:02:22.549" v="438"/>
          <ac:spMkLst>
            <pc:docMk/>
            <pc:sldMk cId="2577804676" sldId="370"/>
            <ac:spMk id="10" creationId="{BAFBC93E-9C19-4E24-B569-BEB5BC186673}"/>
          </ac:spMkLst>
        </pc:spChg>
        <pc:spChg chg="add mod">
          <ac:chgData name="MICHIELIN Lucia" userId="25d60082-b225-463e-a225-40b8a8c7c0b5" providerId="ADAL" clId="{98839B08-29B6-4083-BBC9-C516BC38C148}" dt="2021-03-31T11:02:22.549" v="438"/>
          <ac:spMkLst>
            <pc:docMk/>
            <pc:sldMk cId="2577804676" sldId="370"/>
            <ac:spMk id="12" creationId="{C4C4438B-9E90-48EF-8AA1-9297A92CC63D}"/>
          </ac:spMkLst>
        </pc:spChg>
        <pc:picChg chg="mod">
          <ac:chgData name="MICHIELIN Lucia" userId="25d60082-b225-463e-a225-40b8a8c7c0b5" providerId="ADAL" clId="{98839B08-29B6-4083-BBC9-C516BC38C148}" dt="2021-03-31T11:02:13.357" v="418" actId="1076"/>
          <ac:picMkLst>
            <pc:docMk/>
            <pc:sldMk cId="2577804676" sldId="370"/>
            <ac:picMk id="2" creationId="{A0CE3910-0FD7-4E99-AF15-C37B29C0E450}"/>
          </ac:picMkLst>
        </pc:picChg>
        <pc:picChg chg="mod">
          <ac:chgData name="MICHIELIN Lucia" userId="25d60082-b225-463e-a225-40b8a8c7c0b5" providerId="ADAL" clId="{98839B08-29B6-4083-BBC9-C516BC38C148}" dt="2021-03-31T11:02:26.142" v="439" actId="1076"/>
          <ac:picMkLst>
            <pc:docMk/>
            <pc:sldMk cId="2577804676" sldId="370"/>
            <ac:picMk id="4" creationId="{3265C385-30E7-4CA6-824C-1286714DB40C}"/>
          </ac:picMkLst>
        </pc:picChg>
        <pc:picChg chg="mod">
          <ac:chgData name="MICHIELIN Lucia" userId="25d60082-b225-463e-a225-40b8a8c7c0b5" providerId="ADAL" clId="{98839B08-29B6-4083-BBC9-C516BC38C148}" dt="2021-03-31T11:02:06.782" v="415" actId="1076"/>
          <ac:picMkLst>
            <pc:docMk/>
            <pc:sldMk cId="2577804676" sldId="370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98839B08-29B6-4083-BBC9-C516BC38C148}" dt="2021-03-31T11:02:22.549" v="438"/>
          <ac:picMkLst>
            <pc:docMk/>
            <pc:sldMk cId="2577804676" sldId="370"/>
            <ac:picMk id="11" creationId="{C6AE1B6D-E554-4465-9A27-CEDFAA5486A6}"/>
          </ac:picMkLst>
        </pc:picChg>
      </pc:sldChg>
      <pc:sldChg chg="addSp delSp modSp add mod">
        <pc:chgData name="MICHIELIN Lucia" userId="25d60082-b225-463e-a225-40b8a8c7c0b5" providerId="ADAL" clId="{98839B08-29B6-4083-BBC9-C516BC38C148}" dt="2021-03-31T11:14:16.302" v="508" actId="20577"/>
        <pc:sldMkLst>
          <pc:docMk/>
          <pc:sldMk cId="1312023480" sldId="371"/>
        </pc:sldMkLst>
        <pc:spChg chg="del">
          <ac:chgData name="MICHIELIN Lucia" userId="25d60082-b225-463e-a225-40b8a8c7c0b5" providerId="ADAL" clId="{98839B08-29B6-4083-BBC9-C516BC38C148}" dt="2021-03-31T11:07:52.148" v="468" actId="478"/>
          <ac:spMkLst>
            <pc:docMk/>
            <pc:sldMk cId="1312023480" sldId="371"/>
            <ac:spMk id="2" creationId="{CB4793D2-CB7C-47D6-A4D2-7BBA9144378D}"/>
          </ac:spMkLst>
        </pc:spChg>
        <pc:spChg chg="mod">
          <ac:chgData name="MICHIELIN Lucia" userId="25d60082-b225-463e-a225-40b8a8c7c0b5" providerId="ADAL" clId="{98839B08-29B6-4083-BBC9-C516BC38C148}" dt="2021-03-31T11:14:16.302" v="508" actId="20577"/>
          <ac:spMkLst>
            <pc:docMk/>
            <pc:sldMk cId="1312023480" sldId="371"/>
            <ac:spMk id="3" creationId="{B39546DA-8B3B-4285-983F-A7F8F387A3AC}"/>
          </ac:spMkLst>
        </pc:spChg>
        <pc:spChg chg="add del">
          <ac:chgData name="MICHIELIN Lucia" userId="25d60082-b225-463e-a225-40b8a8c7c0b5" providerId="ADAL" clId="{98839B08-29B6-4083-BBC9-C516BC38C148}" dt="2021-03-31T11:07:56.300" v="470" actId="478"/>
          <ac:spMkLst>
            <pc:docMk/>
            <pc:sldMk cId="1312023480" sldId="371"/>
            <ac:spMk id="4" creationId="{00000000-0000-0000-0000-000000000000}"/>
          </ac:spMkLst>
        </pc:spChg>
        <pc:spChg chg="add mod">
          <ac:chgData name="MICHIELIN Lucia" userId="25d60082-b225-463e-a225-40b8a8c7c0b5" providerId="ADAL" clId="{98839B08-29B6-4083-BBC9-C516BC38C148}" dt="2021-03-31T11:07:48.995" v="467"/>
          <ac:spMkLst>
            <pc:docMk/>
            <pc:sldMk cId="1312023480" sldId="371"/>
            <ac:spMk id="5" creationId="{8CB79C70-D838-4634-8A74-EF587CFDAB06}"/>
          </ac:spMkLst>
        </pc:spChg>
        <pc:spChg chg="add del mod">
          <ac:chgData name="MICHIELIN Lucia" userId="25d60082-b225-463e-a225-40b8a8c7c0b5" providerId="ADAL" clId="{98839B08-29B6-4083-BBC9-C516BC38C148}" dt="2021-03-31T11:08:01.130" v="471" actId="478"/>
          <ac:spMkLst>
            <pc:docMk/>
            <pc:sldMk cId="1312023480" sldId="371"/>
            <ac:spMk id="7" creationId="{0A0F9BBA-53E1-4CB8-8C58-E35F6FB070B6}"/>
          </ac:spMkLst>
        </pc:spChg>
      </pc:sldChg>
      <pc:sldChg chg="add">
        <pc:chgData name="MICHIELIN Lucia" userId="25d60082-b225-463e-a225-40b8a8c7c0b5" providerId="ADAL" clId="{98839B08-29B6-4083-BBC9-C516BC38C148}" dt="2021-03-31T11:07:23.215" v="465"/>
        <pc:sldMkLst>
          <pc:docMk/>
          <pc:sldMk cId="1468754893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35AB6-895C-4AAB-BF93-8CD5EA65EDC4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3C71-AC49-4132-92D7-8CEE93070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71E7-CDF5-4987-8343-C6B477C0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4D95B-F796-44F0-8051-D746B5A0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A01D-E7EA-40E1-8389-D075F608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C7D3-8DB6-4C24-A291-0673D5F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6EAD-2219-4B24-BD4C-27A3825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51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C79B-E74D-496C-97BA-7149C3A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F9AB-1B6E-49BE-8CC3-E6F0CF8E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420D-9D80-4CC9-8A59-7BC8BC5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65C7-1AF1-4170-962E-24F08EC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F753-2901-4EAE-A6BB-145B00C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7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B1404-896E-45E4-8156-E20EEDF90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875C2-C402-4089-9577-5E7E983C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9B5-D9D7-4AB3-A73B-F9EE70A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EE2B-CCB7-40B4-A1F2-28F6150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6D74-CD19-4A15-952D-7645971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9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3861-3A54-434B-9AFE-C7D158EE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4685-D71C-4021-AA29-77327BA6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CC6F-D253-46DC-8205-EFE5C541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C96C-4867-4C36-B6BC-ABBB91C6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56AF-B2AD-4C16-A471-8823066E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5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E416-5554-4C0D-A13F-F4DF6E8A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75A8-DA75-4E58-A52D-AB2EDBA7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CB59-A191-4641-B203-72A790E3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9F36-6A52-4457-B63A-25798ABD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2AF2-B0EB-4C34-BCA7-E069169B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3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776-116A-4B64-A3F9-3DBCD2B1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056-A7D0-485C-9E7E-DD0F2AC5E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BA03-ADFA-4D9B-92B7-0E26FD60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B748-8E39-4C64-A73D-07555BAD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928A-CB2D-47F2-8571-473234F5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1920-9757-46F6-AF28-878B3DB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83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AF98-F698-4282-B928-D122E093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5FD8-264B-4EFA-A555-A6358EDE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F1FC-6CD2-485B-8754-E33ADC0B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4FFE7-C70B-4C4F-BB6F-09551EB5E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AD3AE-4D06-4959-A18E-75E9C1A2C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E25B7-791B-40F0-8DDE-8131253B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EAD73-FD7F-420D-AEFA-01EFB8D3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6E271-DA58-4075-868E-66848396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1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AA6C-D8EB-404C-ADD4-E8E92426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1D40-B690-40A9-8C79-B6CC78ED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C78E9-9271-4795-B96F-0B68ED92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4E131-FFF0-40A0-BA12-4452B058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2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F8294-8AEB-454E-A2DB-F9D9B077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3FFB2-7478-4C79-A950-559E3D37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4376-E717-4552-A792-C4350E9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9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270E-9FBC-4322-BA4E-5F98E162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3662-EF70-4225-B649-BA283421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8BB1-DBE5-4B18-9B58-E6E0235A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DDAD-CEFD-4D73-A76B-79668058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0C674-1E3E-4957-B777-8FB86715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1D59-2D6E-4089-AF1A-3CF3A226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B1FC-F458-441E-A19F-38797EE9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63080-9946-4878-9F39-1C8C45CB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9DC0-0AA0-45BD-9396-3B6D1896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3645-EE5C-4FF5-BBC2-317A1A71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65AC-46B7-4E99-9750-30C8235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14701-3756-4B4C-A8D0-7F1DD9B8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5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07352-A4C8-4AA5-8D2B-EB484B20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2DDA-3914-4B4D-AB00-EE5A3721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C7C5-8694-490C-88D7-42F37098B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74AF-EFD9-4FCD-830A-2CB93C7D21C4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893E-221F-4819-8595-446FD09A2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D260-3D98-4FF9-9BF7-1C1D15CB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C765-B893-4004-ADC0-9D8AA0C5E4B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2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onceptspacecartography.com/truth-coming-out-of-her-we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onceptspacecartography.com/truth-coming-out-of-her-we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raphpad.com/support/faq/the-anova-table-ss-and-df-in-two-way-anov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chi-square-test-of-independence-in-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hyperlink" Target="http://www.sthda.com/english/wiki/chi-square-test-of-independence-in-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Z9OIYA8He8&amp;pp=qAMBugMGCgJpdBAB" TargetMode="External"/><Relationship Id="rId3" Type="http://schemas.openxmlformats.org/officeDocument/2006/relationships/hyperlink" Target="https://en.wikipedia.org/wiki/Exclusion_of_the_null_hypothesis" TargetMode="External"/><Relationship Id="rId7" Type="http://schemas.openxmlformats.org/officeDocument/2006/relationships/hyperlink" Target="https://www.youtube.com/watch?v=0oc49DyA3hU&amp;pp=qAMBugMGCgJpdBAB" TargetMode="External"/><Relationship Id="rId2" Type="http://schemas.openxmlformats.org/officeDocument/2006/relationships/hyperlink" Target="https://opentextbc.ca/researchmethods/chapter/understanding-null-hypothesis-te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F5_btOaCig" TargetMode="External"/><Relationship Id="rId11" Type="http://schemas.openxmlformats.org/officeDocument/2006/relationships/hyperlink" Target="https://www.statisticshowto.com/probability-and-statistics/hypothesis-testing/" TargetMode="External"/><Relationship Id="rId5" Type="http://schemas.openxmlformats.org/officeDocument/2006/relationships/hyperlink" Target="https://en.wikipedia.org/wiki/Statistical_hypothesis_testing" TargetMode="External"/><Relationship Id="rId10" Type="http://schemas.openxmlformats.org/officeDocument/2006/relationships/hyperlink" Target="https://www.youtube.com/watch?v=ZO2RmSkXK3c" TargetMode="External"/><Relationship Id="rId4" Type="http://schemas.openxmlformats.org/officeDocument/2006/relationships/hyperlink" Target="https://www.khanacademy.org/math/statistics-probability/significance-tests-one-sample/more-significance-testing-videos/v/hypothesis-testing-and-p-values" TargetMode="External"/><Relationship Id="rId9" Type="http://schemas.openxmlformats.org/officeDocument/2006/relationships/hyperlink" Target="https://www.youtube.com/watch?v=NF5_btOaCig&amp;pp=qAMBugMGCgJpdBA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2A18921-1B88-4EC0-BA0E-6AF67F38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32878"/>
            <a:ext cx="7846594" cy="5443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45066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3064"/>
            <a:ext cx="4506686" cy="1046681"/>
          </a:xfrm>
          <a:noFill/>
        </p:spPr>
        <p:txBody>
          <a:bodyPr>
            <a:normAutofit fontScale="90000"/>
          </a:bodyPr>
          <a:lstStyle/>
          <a:p>
            <a:r>
              <a:rPr lang="it-IT">
                <a:solidFill>
                  <a:schemeClr val="bg1"/>
                </a:solidFill>
              </a:rPr>
              <a:t>Basic Statistics and Visualisation with R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3C333-9695-463E-9B09-1C934511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0" y="0"/>
            <a:ext cx="2419350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102" y="6372809"/>
            <a:ext cx="29204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Lucia.michielin@ed.ac.uk</a:t>
            </a:r>
          </a:p>
        </p:txBody>
      </p:sp>
    </p:spTree>
    <p:extLst>
      <p:ext uri="{BB962C8B-B14F-4D97-AF65-F5344CB8AC3E}">
        <p14:creationId xmlns:p14="http://schemas.microsoft.com/office/powerpoint/2010/main" val="31665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" y="88376"/>
            <a:ext cx="11658600" cy="1052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59654" y="48414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48193-8138-4090-8226-693672C99209}"/>
              </a:ext>
            </a:extLst>
          </p:cNvPr>
          <p:cNvSpPr txBox="1"/>
          <p:nvPr/>
        </p:nvSpPr>
        <p:spPr>
          <a:xfrm>
            <a:off x="274933" y="1351508"/>
            <a:ext cx="79295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/>
              <a:t>Bonferroni Correction</a:t>
            </a:r>
          </a:p>
          <a:p>
            <a:endParaRPr lang="it-IT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Bonferroni correction </a:t>
            </a:r>
            <a:r>
              <a:rPr lang="en-US" sz="2400" b="1"/>
              <a:t>adjusts probability (p) </a:t>
            </a:r>
            <a:r>
              <a:rPr lang="en-US" sz="2400"/>
              <a:t>values because of the increased </a:t>
            </a:r>
            <a:r>
              <a:rPr lang="en-US" sz="2400" b="1"/>
              <a:t>risk of a type I error </a:t>
            </a:r>
            <a:r>
              <a:rPr lang="en-US" sz="2400"/>
              <a:t>when making multiple statistical tests. Reduce the chance of a type I error but at the expense of a type II error.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Adjusted alpha value </a:t>
            </a:r>
            <a:r>
              <a:rPr lang="en-US" sz="2400"/>
              <a:t>= original alpha / n. Tests</a:t>
            </a: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/>
          </a:p>
        </p:txBody>
      </p:sp>
      <p:pic>
        <p:nvPicPr>
          <p:cNvPr id="12294" name="Picture 6" descr="Truth Coming Out of Her Well – Concept Space Cartography">
            <a:extLst>
              <a:ext uri="{FF2B5EF4-FFF2-40B4-BE49-F238E27FC236}">
                <a16:creationId xmlns:a16="http://schemas.microsoft.com/office/drawing/2014/main" id="{43FF4F8F-12CC-48D8-97CF-BADA7829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07" y="1140636"/>
            <a:ext cx="3532058" cy="35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8A373B-5FA0-41AD-BC35-C6568F5A5C46}"/>
              </a:ext>
            </a:extLst>
          </p:cNvPr>
          <p:cNvSpPr/>
          <p:nvPr/>
        </p:nvSpPr>
        <p:spPr>
          <a:xfrm>
            <a:off x="7827794" y="4672694"/>
            <a:ext cx="424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hlinkClick r:id="rId4"/>
              </a:rPr>
              <a:t>https://conceptspacecartography.com/truth-coming-out-of-her-well/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3E582-42CC-4145-B4FD-0DEE123D01D6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52A38-7728-40E3-AEE6-8773835AF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43E306-4449-4FF2-BDCB-BC716DD98F25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98173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306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Student T-test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A078-487B-485F-BC70-274D0D1ACD98}"/>
              </a:ext>
            </a:extLst>
          </p:cNvPr>
          <p:cNvSpPr txBox="1"/>
          <p:nvPr/>
        </p:nvSpPr>
        <p:spPr>
          <a:xfrm>
            <a:off x="397565" y="1425727"/>
            <a:ext cx="11527735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/>
              <a:t>What you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Independent Variable </a:t>
            </a:r>
            <a:r>
              <a:rPr lang="it-IT" sz="2400"/>
              <a:t>(what I think cause the pattern i see)  </a:t>
            </a:r>
            <a:r>
              <a:rPr lang="it-IT" sz="2400" b="1"/>
              <a:t>IT NEEDS TO BE BINARY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Depended Variable </a:t>
            </a:r>
            <a:r>
              <a:rPr lang="it-IT" sz="2400"/>
              <a:t>(continuous)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Null-Hypothesis: </a:t>
            </a:r>
            <a:r>
              <a:rPr lang="it-IT" sz="2400"/>
              <a:t>The mean of both groups are equal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Parametric </a:t>
            </a:r>
            <a:r>
              <a:rPr lang="it-IT" sz="2400"/>
              <a:t>(data </a:t>
            </a:r>
            <a:r>
              <a:rPr lang="it-IT" sz="2400" b="1"/>
              <a:t>HAVE TO </a:t>
            </a:r>
            <a:r>
              <a:rPr lang="it-IT" sz="2400"/>
              <a:t>be normally distributed)</a:t>
            </a:r>
            <a:endParaRPr lang="it-IT" sz="2400" b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D5BC9B-80C8-410B-BE37-A013C2918CAB}"/>
              </a:ext>
            </a:extLst>
          </p:cNvPr>
          <p:cNvSpPr/>
          <p:nvPr/>
        </p:nvSpPr>
        <p:spPr>
          <a:xfrm rot="5400000">
            <a:off x="5877071" y="4445187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3A90C-940D-4EF1-A3B0-19FFD663D6F7}"/>
              </a:ext>
            </a:extLst>
          </p:cNvPr>
          <p:cNvSpPr txBox="1"/>
          <p:nvPr/>
        </p:nvSpPr>
        <p:spPr>
          <a:xfrm>
            <a:off x="1857088" y="5011726"/>
            <a:ext cx="8759688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Can I predict the weight of a book based on the type of binding?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1E4F7-1072-460C-8EFA-C395EA0C778B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3CCDE-8E25-4C8A-A8F6-7DD090328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160B9F-540E-4638-A3CA-5A46AFEBB2F9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73321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-28834"/>
            <a:ext cx="11658600" cy="1200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86187" y="13823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38C92-0777-47FF-849E-BA9091FC1475}"/>
              </a:ext>
            </a:extLst>
          </p:cNvPr>
          <p:cNvSpPr/>
          <p:nvPr/>
        </p:nvSpPr>
        <p:spPr>
          <a:xfrm>
            <a:off x="385970" y="1205847"/>
            <a:ext cx="6096000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b="1">
                <a:solidFill>
                  <a:srgbClr val="000000"/>
                </a:solidFill>
                <a:latin typeface="Lucida Console" panose="020B0609040504020204" pitchFamily="49" charset="0"/>
              </a:rPr>
              <a:t>Welch Two Sample t-test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: GluedBook$Weight and SewnBook$Weight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 = -136.97,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 = 2220,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p-value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 &lt; 2.2e-16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alternative hypothesis: 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true difference in means is not equal to 0 95 percent </a:t>
            </a: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confidence interval</a:t>
            </a: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-401.6670 -390.3277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sample estimates: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 b="1">
                <a:solidFill>
                  <a:srgbClr val="000000"/>
                </a:solidFill>
                <a:latin typeface="Lucida Console" panose="020B0609040504020204" pitchFamily="49" charset="0"/>
              </a:rPr>
              <a:t>mean of x mean of 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200">
                <a:solidFill>
                  <a:srgbClr val="000000"/>
                </a:solidFill>
                <a:latin typeface="Lucida Console" panose="020B0609040504020204" pitchFamily="49" charset="0"/>
              </a:rPr>
              <a:t>400.9620 796.9593 </a:t>
            </a:r>
            <a:endParaRPr lang="it-IT" altLang="it-IT" sz="2200"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5939D7-4A43-4F78-8DC7-A4EA85AFC90A}"/>
              </a:ext>
            </a:extLst>
          </p:cNvPr>
          <p:cNvSpPr/>
          <p:nvPr/>
        </p:nvSpPr>
        <p:spPr>
          <a:xfrm>
            <a:off x="4837044" y="1205847"/>
            <a:ext cx="2213648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2BE3C12-405D-4C5B-A7B3-D6DFF9D35D48}"/>
              </a:ext>
            </a:extLst>
          </p:cNvPr>
          <p:cNvSpPr/>
          <p:nvPr/>
        </p:nvSpPr>
        <p:spPr>
          <a:xfrm>
            <a:off x="4943061" y="1915643"/>
            <a:ext cx="211535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EB21A5-C86D-4084-879C-FE8B3AC0A8CF}"/>
              </a:ext>
            </a:extLst>
          </p:cNvPr>
          <p:cNvSpPr/>
          <p:nvPr/>
        </p:nvSpPr>
        <p:spPr>
          <a:xfrm>
            <a:off x="2623930" y="2490916"/>
            <a:ext cx="442676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2234ED-98E8-4AB6-83C5-E325E0F4517A}"/>
              </a:ext>
            </a:extLst>
          </p:cNvPr>
          <p:cNvSpPr/>
          <p:nvPr/>
        </p:nvSpPr>
        <p:spPr>
          <a:xfrm>
            <a:off x="2623930" y="2844394"/>
            <a:ext cx="442676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42882-9132-4652-A00E-DC40A99C7100}"/>
              </a:ext>
            </a:extLst>
          </p:cNvPr>
          <p:cNvSpPr/>
          <p:nvPr/>
        </p:nvSpPr>
        <p:spPr>
          <a:xfrm>
            <a:off x="3433970" y="3197163"/>
            <a:ext cx="3616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85D9D8-4B65-461A-A321-5D3DCDAA31C9}"/>
              </a:ext>
            </a:extLst>
          </p:cNvPr>
          <p:cNvSpPr/>
          <p:nvPr/>
        </p:nvSpPr>
        <p:spPr>
          <a:xfrm>
            <a:off x="3737113" y="4507485"/>
            <a:ext cx="3321299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A11808-EF5A-49D8-B3CF-58283943021F}"/>
              </a:ext>
            </a:extLst>
          </p:cNvPr>
          <p:cNvSpPr/>
          <p:nvPr/>
        </p:nvSpPr>
        <p:spPr>
          <a:xfrm>
            <a:off x="3737113" y="5358164"/>
            <a:ext cx="3321299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ABF8F-2E13-40E9-B324-65EF6DA54F02}"/>
              </a:ext>
            </a:extLst>
          </p:cNvPr>
          <p:cNvSpPr txBox="1"/>
          <p:nvPr/>
        </p:nvSpPr>
        <p:spPr>
          <a:xfrm>
            <a:off x="7058412" y="1180674"/>
            <a:ext cx="266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Name of the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5331C-B8C6-4AE9-A769-CBB8CC405524}"/>
              </a:ext>
            </a:extLst>
          </p:cNvPr>
          <p:cNvSpPr txBox="1"/>
          <p:nvPr/>
        </p:nvSpPr>
        <p:spPr>
          <a:xfrm>
            <a:off x="7050691" y="1881886"/>
            <a:ext cx="48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Data on which the test is performed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41BD8-11C8-4695-876E-8D58ADCCE6D4}"/>
              </a:ext>
            </a:extLst>
          </p:cNvPr>
          <p:cNvSpPr txBox="1"/>
          <p:nvPr/>
        </p:nvSpPr>
        <p:spPr>
          <a:xfrm>
            <a:off x="7058412" y="2465743"/>
            <a:ext cx="406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t-statistic</a:t>
            </a:r>
            <a:r>
              <a:rPr lang="it-IT" sz="2400"/>
              <a:t> </a:t>
            </a:r>
            <a:endParaRPr lang="it-IT" sz="3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02F48-54B7-4995-B611-521F0C0EAFD3}"/>
              </a:ext>
            </a:extLst>
          </p:cNvPr>
          <p:cNvSpPr/>
          <p:nvPr/>
        </p:nvSpPr>
        <p:spPr>
          <a:xfrm>
            <a:off x="7050691" y="2802828"/>
            <a:ext cx="2704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/>
              <a:t>Degree of Freedom </a:t>
            </a:r>
            <a:endParaRPr lang="it-IT" sz="32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40E340-0D86-49A4-A030-AAFC4C6CE48A}"/>
              </a:ext>
            </a:extLst>
          </p:cNvPr>
          <p:cNvSpPr/>
          <p:nvPr/>
        </p:nvSpPr>
        <p:spPr>
          <a:xfrm>
            <a:off x="7057050" y="3233408"/>
            <a:ext cx="3985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/>
              <a:t>P-Value</a:t>
            </a:r>
            <a:r>
              <a:rPr lang="it-IT" sz="2400"/>
              <a:t> = 0.000000000000022</a:t>
            </a:r>
            <a:endParaRPr lang="it-IT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0B9C3-B8E3-430D-821B-0A987E69CB22}"/>
              </a:ext>
            </a:extLst>
          </p:cNvPr>
          <p:cNvSpPr/>
          <p:nvPr/>
        </p:nvSpPr>
        <p:spPr>
          <a:xfrm>
            <a:off x="6985280" y="4027466"/>
            <a:ext cx="4982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/>
              <a:t>There is 95% chance that the difference between the means is between those 2 values</a:t>
            </a:r>
            <a:endParaRPr lang="it-IT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A8BEB-44C8-4EC8-B058-E9749B4C847E}"/>
              </a:ext>
            </a:extLst>
          </p:cNvPr>
          <p:cNvSpPr/>
          <p:nvPr/>
        </p:nvSpPr>
        <p:spPr>
          <a:xfrm>
            <a:off x="7050691" y="5329355"/>
            <a:ext cx="4982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/>
              <a:t>Mean of the 2 samples</a:t>
            </a:r>
            <a:endParaRPr lang="it-IT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94374D-566A-4191-8AAB-60A0ABD0CA7F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6810B9-DEAB-4FEB-9FBC-F21AB4D34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439DA5E-B13D-460E-812D-7EFE76544296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31891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94245" y="434383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41BD8-11C8-4695-876E-8D58ADCCE6D4}"/>
              </a:ext>
            </a:extLst>
          </p:cNvPr>
          <p:cNvSpPr txBox="1"/>
          <p:nvPr/>
        </p:nvSpPr>
        <p:spPr>
          <a:xfrm>
            <a:off x="526007" y="2062307"/>
            <a:ext cx="461919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/>
              <a:t>t-statistic: </a:t>
            </a:r>
          </a:p>
          <a:p>
            <a:pPr>
              <a:lnSpc>
                <a:spcPct val="150000"/>
              </a:lnSpc>
            </a:pPr>
            <a:r>
              <a:rPr lang="en-US" sz="2400"/>
              <a:t>It is a measure of the </a:t>
            </a:r>
            <a:r>
              <a:rPr lang="en-US" sz="2400" b="1"/>
              <a:t>distance between expected and observed </a:t>
            </a:r>
            <a:r>
              <a:rPr lang="en-US" sz="2400"/>
              <a:t>values in your dataset.</a:t>
            </a:r>
            <a:r>
              <a:rPr lang="it-IT" sz="2400" b="1"/>
              <a:t> </a:t>
            </a:r>
            <a:r>
              <a:rPr lang="it-IT" sz="240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02F48-54B7-4995-B611-521F0C0EAFD3}"/>
              </a:ext>
            </a:extLst>
          </p:cNvPr>
          <p:cNvSpPr/>
          <p:nvPr/>
        </p:nvSpPr>
        <p:spPr>
          <a:xfrm>
            <a:off x="5908794" y="2062307"/>
            <a:ext cx="6016506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/>
              <a:t>Degree of Freedom:</a:t>
            </a:r>
          </a:p>
          <a:p>
            <a:pPr>
              <a:lnSpc>
                <a:spcPct val="150000"/>
              </a:lnSpc>
            </a:pPr>
            <a:r>
              <a:rPr lang="en-US" sz="2400"/>
              <a:t>How much independent is your sample.</a:t>
            </a:r>
          </a:p>
          <a:p>
            <a:pPr>
              <a:lnSpc>
                <a:spcPct val="150000"/>
              </a:lnSpc>
            </a:pPr>
            <a:r>
              <a:rPr lang="en-US" sz="2400" b="1"/>
              <a:t>Large df means </a:t>
            </a:r>
            <a:r>
              <a:rPr lang="en-US" sz="2400"/>
              <a:t>that the sample is much more </a:t>
            </a:r>
            <a:r>
              <a:rPr lang="en-US" sz="2400" b="1"/>
              <a:t>clustered </a:t>
            </a:r>
            <a:r>
              <a:rPr lang="it-IT" sz="2400" b="1"/>
              <a:t>around the mean value. </a:t>
            </a:r>
            <a:r>
              <a:rPr lang="it-IT" sz="2400"/>
              <a:t>Meaning it has a low standard deviation</a:t>
            </a:r>
            <a:endParaRPr lang="it-IT" sz="2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76AFA-BCD1-4232-AE1C-75CE00A93EAE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D2799-71C3-4C1E-8B9B-6363E63AB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3E3352-E31A-465B-9D11-E3A09A6707F2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66344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01967" y="255965"/>
            <a:ext cx="7629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Perform a Bonferroni Correction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D20FD-BB6E-48B0-A0DF-5C710A183B18}"/>
              </a:ext>
            </a:extLst>
          </p:cNvPr>
          <p:cNvSpPr/>
          <p:nvPr/>
        </p:nvSpPr>
        <p:spPr>
          <a:xfrm>
            <a:off x="360727" y="2999254"/>
            <a:ext cx="5800683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400"/>
              <a:t>pValuesTypes &lt;- c(2.2e-16, 2.2e-16, 2.2e-16)</a:t>
            </a:r>
          </a:p>
          <a:p>
            <a:r>
              <a:rPr lang="it-IT" sz="2400"/>
              <a:t>AdjutedPValuesTypes &lt;- p.adjust(pValuesTypes, method="bonferroni")</a:t>
            </a:r>
          </a:p>
          <a:p>
            <a:r>
              <a:rPr lang="it-IT" sz="2400"/>
              <a:t>print(AdjutedPValuesTypes)</a:t>
            </a:r>
          </a:p>
        </p:txBody>
      </p:sp>
      <p:pic>
        <p:nvPicPr>
          <p:cNvPr id="6" name="Picture 6" descr="Truth Coming Out of Her Well – Concept Space Cartography">
            <a:extLst>
              <a:ext uri="{FF2B5EF4-FFF2-40B4-BE49-F238E27FC236}">
                <a16:creationId xmlns:a16="http://schemas.microsoft.com/office/drawing/2014/main" id="{32EDF8D1-9A39-4AEA-9105-FD95BCF5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1" y="1825625"/>
            <a:ext cx="3536309" cy="35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E1540-7E99-458E-A0B5-9736E4D4F95A}"/>
              </a:ext>
            </a:extLst>
          </p:cNvPr>
          <p:cNvSpPr txBox="1"/>
          <p:nvPr/>
        </p:nvSpPr>
        <p:spPr>
          <a:xfrm>
            <a:off x="266700" y="1825625"/>
            <a:ext cx="686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If you run more than one test: i.e. if the categorical variable you are analysing has more than 2 values you will have to perform a Bonferroni correction to limit the Type 1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C030F-EA1A-4C20-B9CA-5B8CB5316306}"/>
              </a:ext>
            </a:extLst>
          </p:cNvPr>
          <p:cNvSpPr/>
          <p:nvPr/>
        </p:nvSpPr>
        <p:spPr>
          <a:xfrm>
            <a:off x="8055665" y="5262347"/>
            <a:ext cx="3869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hlinkClick r:id="rId4"/>
              </a:rPr>
              <a:t>https://conceptspacecartography.com/truth-coming-out-of-her-well/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1455F-DD0E-4D8D-B2CB-E3CC592F7B1E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C9210-23A9-42DC-A589-4B63A597DC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C6D903-FED4-4CF3-93C9-FEF32574C1F3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36702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32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Anova (Analysis of Variance)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A984-C737-4A31-B964-9CE6291608E3}"/>
              </a:ext>
            </a:extLst>
          </p:cNvPr>
          <p:cNvSpPr txBox="1"/>
          <p:nvPr/>
        </p:nvSpPr>
        <p:spPr>
          <a:xfrm>
            <a:off x="397565" y="1260448"/>
            <a:ext cx="11527735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/>
              <a:t>What you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Independent Variable </a:t>
            </a:r>
            <a:r>
              <a:rPr lang="it-IT" sz="2400"/>
              <a:t>(what I think cause the pattern i see) categorical</a:t>
            </a:r>
            <a:endParaRPr lang="it-IT" sz="2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Depended Variable </a:t>
            </a:r>
            <a:r>
              <a:rPr lang="it-IT" sz="2400"/>
              <a:t>(what I think is influenced) continuous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Null-Hypothesis: </a:t>
            </a:r>
            <a:r>
              <a:rPr lang="it-IT" sz="2400"/>
              <a:t>The mean of all groups are equal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Parametric </a:t>
            </a:r>
            <a:r>
              <a:rPr lang="it-IT" sz="2400"/>
              <a:t>(data </a:t>
            </a:r>
            <a:r>
              <a:rPr lang="it-IT" sz="2400" b="1"/>
              <a:t>HAVE TO </a:t>
            </a:r>
            <a:r>
              <a:rPr lang="it-IT" sz="2400"/>
              <a:t>be normally distributed)</a:t>
            </a:r>
            <a:endParaRPr lang="it-IT" sz="2400" b="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5F3FA0-1E47-4202-90BB-53F18E0927BF}"/>
              </a:ext>
            </a:extLst>
          </p:cNvPr>
          <p:cNvSpPr/>
          <p:nvPr/>
        </p:nvSpPr>
        <p:spPr>
          <a:xfrm rot="5400000">
            <a:off x="5756953" y="4151967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61BD3-4AEF-4071-803C-5E37D979B76E}"/>
              </a:ext>
            </a:extLst>
          </p:cNvPr>
          <p:cNvSpPr txBox="1"/>
          <p:nvPr/>
        </p:nvSpPr>
        <p:spPr>
          <a:xfrm>
            <a:off x="1661469" y="4840002"/>
            <a:ext cx="8759688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Can I predict the lenght of a book based on the type of 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34774-D6D0-45CC-ABD7-0E2B29F4AF7D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FE08A-810C-4B3E-AC8B-AFD304973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92F5DD-DA4B-41FB-AA90-0E94FFB375A9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12429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-21995"/>
            <a:ext cx="11658600" cy="1067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61357" y="18292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3AF01C-D180-481F-9DA9-F4DBECA98A7E}"/>
              </a:ext>
            </a:extLst>
          </p:cNvPr>
          <p:cNvSpPr/>
          <p:nvPr/>
        </p:nvSpPr>
        <p:spPr>
          <a:xfrm>
            <a:off x="266700" y="2785277"/>
            <a:ext cx="11784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b="1"/>
              <a:t>F value </a:t>
            </a:r>
            <a:r>
              <a:rPr lang="en-US" sz="2000"/>
              <a:t>is the equivalent of the </a:t>
            </a:r>
            <a:r>
              <a:rPr lang="en-US" sz="2000" b="1"/>
              <a:t>T-Statistic</a:t>
            </a:r>
            <a:r>
              <a:rPr lang="en-US" sz="2000"/>
              <a:t> for ANOVAs.</a:t>
            </a:r>
          </a:p>
          <a:p>
            <a:pPr lvl="1"/>
            <a:r>
              <a:rPr lang="en-US" sz="2000"/>
              <a:t>It is a </a:t>
            </a:r>
            <a:r>
              <a:rPr lang="en-US" sz="2000" b="1"/>
              <a:t>measure of the variation </a:t>
            </a:r>
            <a:r>
              <a:rPr lang="en-US" sz="2000"/>
              <a:t>within samples of the same </a:t>
            </a:r>
            <a:r>
              <a:rPr lang="en-US" sz="2000" b="1"/>
              <a:t>group against variation between groups </a:t>
            </a:r>
            <a:r>
              <a:rPr lang="en-US" sz="2000"/>
              <a:t>(a value of F = 1 would mean no </a:t>
            </a:r>
            <a:r>
              <a:rPr lang="it-IT" sz="2000"/>
              <a:t>difference).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For the independent variable period you get </a:t>
            </a:r>
            <a:r>
              <a:rPr lang="en-US" sz="2000" b="1"/>
              <a:t>a </a:t>
            </a:r>
            <a:r>
              <a:rPr lang="en-US" sz="2000" b="1" err="1"/>
              <a:t>Pr</a:t>
            </a:r>
            <a:r>
              <a:rPr lang="en-US" sz="2000" b="1"/>
              <a:t> or p-value</a:t>
            </a:r>
            <a:r>
              <a:rPr lang="en-US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symbols at the right define significance and they are explained </a:t>
            </a:r>
            <a:r>
              <a:rPr lang="it-IT" sz="2000"/>
              <a:t>in the last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Sum Sq. This is the variability of the model's predicted values. In other words, it is the variability of the response due to its relationship with the predictor.</a:t>
            </a:r>
            <a:endParaRPr lang="it-IT" sz="20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88B242-3BF7-408D-9860-6BF2DAE3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463B-64B4-47A9-868F-A0EB5D28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56"/>
          <a:stretch/>
        </p:blipFill>
        <p:spPr>
          <a:xfrm>
            <a:off x="513114" y="1094391"/>
            <a:ext cx="11165772" cy="162792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5972A7-9462-4233-87E1-93A836991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1938"/>
              </p:ext>
            </p:extLst>
          </p:nvPr>
        </p:nvGraphicFramePr>
        <p:xfrm>
          <a:off x="513114" y="1065259"/>
          <a:ext cx="89224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808">
                  <a:extLst>
                    <a:ext uri="{9D8B030D-6E8A-4147-A177-3AD203B41FA5}">
                      <a16:colId xmlns:a16="http://schemas.microsoft.com/office/drawing/2014/main" val="3742658588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1681742259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8649520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652672553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12084530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51887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155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173290BD-3D06-474A-9127-6C8ADE864160}"/>
              </a:ext>
            </a:extLst>
          </p:cNvPr>
          <p:cNvSpPr/>
          <p:nvPr/>
        </p:nvSpPr>
        <p:spPr>
          <a:xfrm>
            <a:off x="8017565" y="923578"/>
            <a:ext cx="1603513" cy="1083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46FA7-26BC-4458-83F8-9E174AC491C8}"/>
              </a:ext>
            </a:extLst>
          </p:cNvPr>
          <p:cNvSpPr txBox="1"/>
          <p:nvPr/>
        </p:nvSpPr>
        <p:spPr>
          <a:xfrm>
            <a:off x="1431043" y="5099678"/>
            <a:ext cx="88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/>
              <a:t>At this point you can just say yes but not see 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BB8C-46BE-434E-AD81-D1818A88EE9E}"/>
              </a:ext>
            </a:extLst>
          </p:cNvPr>
          <p:cNvSpPr txBox="1"/>
          <p:nvPr/>
        </p:nvSpPr>
        <p:spPr>
          <a:xfrm>
            <a:off x="10578517" y="1108646"/>
            <a:ext cx="141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hlinkClick r:id="rId4"/>
              </a:rPr>
              <a:t>Link to more info</a:t>
            </a:r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8DC05-741F-45B8-A368-040AC40622BD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D2B20-FB51-406E-9B4C-B582535499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4D49A1-6288-4F43-BE2F-1A95A054F9C1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87755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75C536-8511-4C0A-AF7B-0A4910BF66D5}"/>
              </a:ext>
            </a:extLst>
          </p:cNvPr>
          <p:cNvSpPr/>
          <p:nvPr/>
        </p:nvSpPr>
        <p:spPr>
          <a:xfrm rot="5400000">
            <a:off x="9825835" y="4042962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363"/>
            <a:ext cx="11658600" cy="1361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99992" y="266085"/>
            <a:ext cx="762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  <a:latin typeface="+mj-lt"/>
              </a:rPr>
              <a:t>Tukey multiple pairwise-comparisons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88B242-3BF7-408D-9860-6BF2DAE3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C484A-F725-427A-8BA2-7438CABA192B}"/>
              </a:ext>
            </a:extLst>
          </p:cNvPr>
          <p:cNvSpPr/>
          <p:nvPr/>
        </p:nvSpPr>
        <p:spPr>
          <a:xfrm>
            <a:off x="266700" y="1351782"/>
            <a:ext cx="1165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ea typeface="Open Sans" panose="020B0606030504020204" pitchFamily="34" charset="0"/>
                <a:cs typeface="Open Sans" panose="020B0606030504020204" pitchFamily="34" charset="0"/>
              </a:rPr>
              <a:t>Performing multiple pairwise-comparison between the means of groups.</a:t>
            </a:r>
            <a:endParaRPr lang="it-IT" sz="24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0F8D2-DCC5-4150-BB50-D979E9F6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6" y="2049295"/>
            <a:ext cx="9563820" cy="2001730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46DD5E6-3F24-482C-A93B-D1C02F736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41261"/>
              </p:ext>
            </p:extLst>
          </p:nvPr>
        </p:nvGraphicFramePr>
        <p:xfrm>
          <a:off x="1190452" y="2431020"/>
          <a:ext cx="93125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714">
                  <a:extLst>
                    <a:ext uri="{9D8B030D-6E8A-4147-A177-3AD203B41FA5}">
                      <a16:colId xmlns:a16="http://schemas.microsoft.com/office/drawing/2014/main" val="3114529194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2881058630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2053655067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2269536567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56598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4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9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6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0378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68EBB18-7DE3-4D56-A9CD-9598400EB5BF}"/>
              </a:ext>
            </a:extLst>
          </p:cNvPr>
          <p:cNvSpPr/>
          <p:nvPr/>
        </p:nvSpPr>
        <p:spPr>
          <a:xfrm>
            <a:off x="9384970" y="1993946"/>
            <a:ext cx="1603513" cy="2247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D5C680-CA7C-499E-BEE8-EA2E745E7585}"/>
              </a:ext>
            </a:extLst>
          </p:cNvPr>
          <p:cNvSpPr/>
          <p:nvPr/>
        </p:nvSpPr>
        <p:spPr>
          <a:xfrm rot="5400000">
            <a:off x="5157296" y="4123637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79A67-5C9F-406B-89C9-E41BCF45D3AF}"/>
              </a:ext>
            </a:extLst>
          </p:cNvPr>
          <p:cNvSpPr/>
          <p:nvPr/>
        </p:nvSpPr>
        <p:spPr>
          <a:xfrm>
            <a:off x="4453419" y="4845945"/>
            <a:ext cx="1791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difference in the observed means</a:t>
            </a:r>
            <a:endParaRPr lang="it-IT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BFEC7-880B-4AA3-A326-4FDA7900A811}"/>
              </a:ext>
            </a:extLst>
          </p:cNvPr>
          <p:cNvSpPr/>
          <p:nvPr/>
        </p:nvSpPr>
        <p:spPr>
          <a:xfrm>
            <a:off x="6496753" y="4626244"/>
            <a:ext cx="1133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 lower end point of the interval</a:t>
            </a:r>
            <a:endParaRPr lang="it-IT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6337D-84F8-4BD3-A568-2AB0A57ED7CE}"/>
              </a:ext>
            </a:extLst>
          </p:cNvPr>
          <p:cNvSpPr/>
          <p:nvPr/>
        </p:nvSpPr>
        <p:spPr>
          <a:xfrm>
            <a:off x="8102282" y="4707445"/>
            <a:ext cx="128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ea typeface="Open Sans" panose="020B0606030504020204" pitchFamily="34" charset="0"/>
                <a:cs typeface="Open Sans" panose="020B0606030504020204" pitchFamily="34" charset="0"/>
              </a:rPr>
              <a:t>upper end point </a:t>
            </a:r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of the interval</a:t>
            </a:r>
            <a:endParaRPr lang="it-IT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53FF62-8BD5-4957-BB87-36287BBB8293}"/>
              </a:ext>
            </a:extLst>
          </p:cNvPr>
          <p:cNvSpPr/>
          <p:nvPr/>
        </p:nvSpPr>
        <p:spPr>
          <a:xfrm rot="5400000">
            <a:off x="6685491" y="4042760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55620C-73DC-49D9-A18A-892D4CDB6ABE}"/>
              </a:ext>
            </a:extLst>
          </p:cNvPr>
          <p:cNvSpPr/>
          <p:nvPr/>
        </p:nvSpPr>
        <p:spPr>
          <a:xfrm rot="5400000">
            <a:off x="8459265" y="4042760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9FFF60-4E6A-437E-ABF3-D4218EDB1077}"/>
              </a:ext>
            </a:extLst>
          </p:cNvPr>
          <p:cNvSpPr/>
          <p:nvPr/>
        </p:nvSpPr>
        <p:spPr>
          <a:xfrm>
            <a:off x="9687098" y="4707445"/>
            <a:ext cx="128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ea typeface="Open Sans" panose="020B0606030504020204" pitchFamily="34" charset="0"/>
                <a:cs typeface="Open Sans" panose="020B0606030504020204" pitchFamily="34" charset="0"/>
              </a:rPr>
              <a:t>Adjusted P-values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138E3-624E-40A0-AD82-0D5663F93016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5638D3-3A27-4DA7-8F9A-774A5F3CDE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F00902-18E4-4AAB-8432-CB3F16BAE0E8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81577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144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94245" y="228599"/>
            <a:ext cx="762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  <a:latin typeface="+mj-lt"/>
              </a:rPr>
              <a:t>Tukey multiple pairwise-comparisons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88B242-3BF7-408D-9860-6BF2DAE3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C484A-F725-427A-8BA2-7438CABA192B}"/>
              </a:ext>
            </a:extLst>
          </p:cNvPr>
          <p:cNvSpPr/>
          <p:nvPr/>
        </p:nvSpPr>
        <p:spPr>
          <a:xfrm>
            <a:off x="9210265" y="2571822"/>
            <a:ext cx="2615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ea typeface="Open Sans" panose="020B0606030504020204" pitchFamily="34" charset="0"/>
                <a:cs typeface="Open Sans" panose="020B0606030504020204" pitchFamily="34" charset="0"/>
              </a:rPr>
              <a:t>Performing multiple pairwise-comparison between the means of groups.</a:t>
            </a:r>
            <a:endParaRPr lang="it-IT" sz="24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91A3-CA13-47FD-A48A-EEB1DF25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58" y="1505292"/>
            <a:ext cx="5700871" cy="40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0641A-D70A-46D2-8583-8A9C3D7DFFEA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0B78CB-E76C-4A1F-A93D-7927FBAF8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F8BC11-03ED-4429-A260-DB6D9EF9CCCA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1623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346882" y="336144"/>
            <a:ext cx="7629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Chi Squared test of Indipendence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A984-C737-4A31-B964-9CE6291608E3}"/>
              </a:ext>
            </a:extLst>
          </p:cNvPr>
          <p:cNvSpPr txBox="1"/>
          <p:nvPr/>
        </p:nvSpPr>
        <p:spPr>
          <a:xfrm>
            <a:off x="397564" y="1540399"/>
            <a:ext cx="11527735" cy="2343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/>
              <a:t>What you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Independent Variable </a:t>
            </a:r>
            <a:r>
              <a:rPr lang="it-IT" sz="2400"/>
              <a:t>(what I think cause the pattern i see) Categorical</a:t>
            </a:r>
            <a:endParaRPr lang="it-IT" sz="2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Depended Variable </a:t>
            </a:r>
            <a:r>
              <a:rPr lang="it-IT" sz="2400"/>
              <a:t>(what I think is influenced) Categorical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/>
              <a:t>Null-Hypothesis: </a:t>
            </a:r>
            <a:r>
              <a:rPr lang="it-IT" sz="2400"/>
              <a:t>There is no relationship between the both variables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5F3FA0-1E47-4202-90BB-53F18E0927BF}"/>
              </a:ext>
            </a:extLst>
          </p:cNvPr>
          <p:cNvSpPr/>
          <p:nvPr/>
        </p:nvSpPr>
        <p:spPr>
          <a:xfrm rot="5400000">
            <a:off x="5811640" y="4211654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61BD3-4AEF-4071-803C-5E37D979B76E}"/>
              </a:ext>
            </a:extLst>
          </p:cNvPr>
          <p:cNvSpPr txBox="1"/>
          <p:nvPr/>
        </p:nvSpPr>
        <p:spPr>
          <a:xfrm>
            <a:off x="1776356" y="4888282"/>
            <a:ext cx="8759688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Does the type of Book influence the type of binding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3AD96-3D5E-4CD6-B288-9465DC0F849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5A59F-9165-409E-BD83-2C44D4133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B0D118-50F9-4BB9-990A-961B5BBC6EF2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6222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chemeClr val="accent1"/>
                </a:solidFill>
              </a:rPr>
              <a:t>Today Program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/>
              <a:t>Hypothesis testing</a:t>
            </a:r>
          </a:p>
          <a:p>
            <a:pPr lvl="1"/>
            <a:r>
              <a:rPr lang="it-IT"/>
              <a:t>Null-Hypothesis</a:t>
            </a:r>
          </a:p>
          <a:p>
            <a:pPr lvl="1"/>
            <a:r>
              <a:rPr lang="it-IT"/>
              <a:t>Main types of tests</a:t>
            </a:r>
          </a:p>
          <a:p>
            <a:pPr lvl="1"/>
            <a:r>
              <a:rPr lang="it-IT"/>
              <a:t>Limitations and corrections</a:t>
            </a:r>
          </a:p>
          <a:p>
            <a:pPr marL="457200" lvl="1" indent="0">
              <a:buNone/>
            </a:pPr>
            <a:endParaRPr lang="it-IT"/>
          </a:p>
          <a:p>
            <a:pPr marL="0" indent="0"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421716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8977"/>
            <a:ext cx="11658600" cy="11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94245" y="132367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FFAF3-5678-4E92-88B4-FD5DBFF4F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33315"/>
              </p:ext>
            </p:extLst>
          </p:nvPr>
        </p:nvGraphicFramePr>
        <p:xfrm>
          <a:off x="2325614" y="2263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213">
                  <a:extLst>
                    <a:ext uri="{9D8B030D-6E8A-4147-A177-3AD203B41FA5}">
                      <a16:colId xmlns:a16="http://schemas.microsoft.com/office/drawing/2014/main" val="1321082017"/>
                    </a:ext>
                  </a:extLst>
                </a:gridCol>
                <a:gridCol w="6359787">
                  <a:extLst>
                    <a:ext uri="{9D8B030D-6E8A-4147-A177-3AD203B41FA5}">
                      <a16:colId xmlns:a16="http://schemas.microsoft.com/office/drawing/2014/main" val="158399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Pearson's Chi-squared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1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Books2$Type and Books2$Binding 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X-squared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2000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9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2 (degree of freedom)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7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p-value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 sz="180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&lt; 2.2e-16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2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8D8743-C28F-4364-8538-D4316D11741D}"/>
              </a:ext>
            </a:extLst>
          </p:cNvPr>
          <p:cNvSpPr txBox="1"/>
          <p:nvPr/>
        </p:nvSpPr>
        <p:spPr>
          <a:xfrm>
            <a:off x="266700" y="2821008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hlinkClick r:id="rId3"/>
              </a:rPr>
              <a:t>Link to more info</a:t>
            </a:r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6FA24-A0CD-43DC-A388-F15E17050FE2}"/>
              </a:ext>
            </a:extLst>
          </p:cNvPr>
          <p:cNvSpPr/>
          <p:nvPr/>
        </p:nvSpPr>
        <p:spPr>
          <a:xfrm>
            <a:off x="3942826" y="3657600"/>
            <a:ext cx="1702965" cy="5452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A2A12-701B-4C8F-B7E3-745A13C9C7DD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07804E-791A-4ADB-8F22-FEC838087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E4B47E-6BDB-4741-B70A-2AA075CEC646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78032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E3910-0FD7-4E99-AF15-C37B29C0E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t="11148" b="14484"/>
          <a:stretch/>
        </p:blipFill>
        <p:spPr>
          <a:xfrm>
            <a:off x="8370822" y="1079005"/>
            <a:ext cx="3495755" cy="4197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82791"/>
            <a:ext cx="11658600" cy="1067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094245" y="101764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D8743-C28F-4364-8538-D4316D11741D}"/>
              </a:ext>
            </a:extLst>
          </p:cNvPr>
          <p:cNvSpPr txBox="1"/>
          <p:nvPr/>
        </p:nvSpPr>
        <p:spPr>
          <a:xfrm>
            <a:off x="6010916" y="1345547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hlinkClick r:id="rId4"/>
              </a:rPr>
              <a:t>Link to more info</a:t>
            </a:r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CD1D4-DE4C-492A-899E-3C6CFD39F25C}"/>
              </a:ext>
            </a:extLst>
          </p:cNvPr>
          <p:cNvSpPr txBox="1"/>
          <p:nvPr/>
        </p:nvSpPr>
        <p:spPr>
          <a:xfrm>
            <a:off x="280682" y="1239387"/>
            <a:ext cx="7249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Visualise</a:t>
            </a:r>
            <a:r>
              <a:rPr lang="en-US" b="1"/>
              <a:t> the result better </a:t>
            </a:r>
          </a:p>
          <a:p>
            <a:r>
              <a:rPr lang="en-US" err="1"/>
              <a:t>chisq</a:t>
            </a:r>
            <a:r>
              <a:rPr lang="en-US"/>
              <a:t> &lt;- </a:t>
            </a:r>
            <a:r>
              <a:rPr lang="en-US" err="1"/>
              <a:t>chisq.test</a:t>
            </a:r>
            <a:r>
              <a:rPr lang="en-US"/>
              <a:t>(</a:t>
            </a:r>
            <a:r>
              <a:rPr lang="en-US" err="1"/>
              <a:t>Books$Type</a:t>
            </a:r>
            <a:r>
              <a:rPr lang="en-US"/>
              <a:t>, </a:t>
            </a:r>
            <a:r>
              <a:rPr lang="en-US" err="1"/>
              <a:t>Books$Binding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b="1"/>
              <a:t>Observed counts</a:t>
            </a:r>
          </a:p>
          <a:p>
            <a:r>
              <a:rPr lang="en-US" err="1"/>
              <a:t>chisq$observed</a:t>
            </a:r>
            <a:endParaRPr lang="en-US"/>
          </a:p>
          <a:p>
            <a:endParaRPr lang="en-US"/>
          </a:p>
          <a:p>
            <a:r>
              <a:rPr lang="en-US" b="1"/>
              <a:t>Expected</a:t>
            </a:r>
            <a:r>
              <a:rPr lang="en-US"/>
              <a:t>(evenly distributed-</a:t>
            </a:r>
            <a:r>
              <a:rPr lang="en-US" err="1"/>
              <a:t>NullHypothesis</a:t>
            </a:r>
            <a:r>
              <a:rPr lang="en-US"/>
              <a:t>)</a:t>
            </a:r>
          </a:p>
          <a:p>
            <a:r>
              <a:rPr lang="en-US" err="1"/>
              <a:t>chisq$expected</a:t>
            </a:r>
            <a:endParaRPr lang="en-US"/>
          </a:p>
          <a:p>
            <a:endParaRPr lang="en-US"/>
          </a:p>
          <a:p>
            <a:r>
              <a:rPr lang="en-US" b="1"/>
              <a:t>Residual</a:t>
            </a:r>
            <a:r>
              <a:rPr lang="en-US"/>
              <a:t> difference between expected and observed</a:t>
            </a:r>
          </a:p>
          <a:p>
            <a:r>
              <a:rPr lang="en-US" err="1"/>
              <a:t>chisq$residuals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C385-30E7-4CA6-824C-1286714DB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" y="4305746"/>
            <a:ext cx="7132593" cy="144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FBC93E-9C19-4E24-B569-BEB5BC186673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E1B6D-E554-4465-9A27-CEDFAA5486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C4438B-9E90-48EF-8AA1-9297A92CC63D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57780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110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355757" y="19769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Kolmogorov-Smirnov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A984-C737-4A31-B964-9CE6291608E3}"/>
              </a:ext>
            </a:extLst>
          </p:cNvPr>
          <p:cNvSpPr txBox="1"/>
          <p:nvPr/>
        </p:nvSpPr>
        <p:spPr>
          <a:xfrm>
            <a:off x="483134" y="1196451"/>
            <a:ext cx="1152773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/>
              <a:t>What you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/>
              <a:t>2 sets of continuos data </a:t>
            </a:r>
            <a:r>
              <a:rPr lang="it-IT" sz="2800"/>
              <a:t>(Page lenght) or better one binary and one continuous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/>
              <a:t>Null-Hypothesis: </a:t>
            </a:r>
            <a:r>
              <a:rPr lang="it-IT" sz="2800"/>
              <a:t>(</a:t>
            </a:r>
            <a:r>
              <a:rPr lang="en-US" sz="2800"/>
              <a:t>both sets were generated by the same </a:t>
            </a:r>
            <a:r>
              <a:rPr lang="it-IT" sz="2800"/>
              <a:t>process)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/>
              <a:t>NON-Parametric: </a:t>
            </a:r>
            <a:r>
              <a:rPr lang="it-IT" sz="2800"/>
              <a:t>For when my data are not normally distributed </a:t>
            </a:r>
            <a:endParaRPr lang="it-IT" sz="2800" b="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5F3FA0-1E47-4202-90BB-53F18E0927BF}"/>
              </a:ext>
            </a:extLst>
          </p:cNvPr>
          <p:cNvSpPr/>
          <p:nvPr/>
        </p:nvSpPr>
        <p:spPr>
          <a:xfrm rot="5400000">
            <a:off x="5962640" y="4468323"/>
            <a:ext cx="568721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61BD3-4AEF-4071-803C-5E37D979B76E}"/>
              </a:ext>
            </a:extLst>
          </p:cNvPr>
          <p:cNvSpPr txBox="1"/>
          <p:nvPr/>
        </p:nvSpPr>
        <p:spPr>
          <a:xfrm>
            <a:off x="1867157" y="4970929"/>
            <a:ext cx="8759688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Does the type of binding influence the page numbers of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F7B84-D94E-42B8-B92E-A8BD7641DEA3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6A34B-B945-417C-ACF0-D58CBFB4E5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A6F579-FEA8-4299-8233-8F9C297F93D8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48813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113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36190" y="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DA0417-39E8-4F6E-BB66-312B7EFC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7CFBBC-DA44-43C4-ADB5-7813E160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9119"/>
              </p:ext>
            </p:extLst>
          </p:nvPr>
        </p:nvGraphicFramePr>
        <p:xfrm>
          <a:off x="2032000" y="2112238"/>
          <a:ext cx="812800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68374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421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Two-sample Kolmogorov-Smirnov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GluedBook$Pages and SewnBook$Pages 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D (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difference between the two probability distributions)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0.99133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6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p-value</a:t>
                      </a:r>
                    </a:p>
                    <a:p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&lt; 2.2e-16 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alternative hypothesis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it-IT">
                          <a:solidFill>
                            <a:srgbClr val="000000"/>
                          </a:solidFill>
                          <a:latin typeface="+mn-lt"/>
                        </a:rPr>
                        <a:t>two-sided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729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4652317-C0AE-4B88-A1E0-B2171F63B2EE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D23BD-8051-4CBC-8758-79FAB6D1A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632657-D97B-4A39-AF7F-6DE352F54E73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70359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0" y="4138065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494567" y="4105855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995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0" y="40599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0" y="49430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B14F8E-028C-4553-936C-67EBD73319EF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1411E-4B1A-41A6-84DD-2FD3AE1E2B6D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49C34F7-1A24-4CB6-B027-718128965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4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chemeClr val="accent1"/>
                </a:solidFill>
              </a:rPr>
              <a:t>Next Class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sz="2800"/>
              <a:t>Stacked Bars graphs</a:t>
            </a:r>
          </a:p>
          <a:p>
            <a:pPr lvl="1"/>
            <a:r>
              <a:rPr lang="it-IT" sz="2800"/>
              <a:t>Cleaning Sample</a:t>
            </a:r>
          </a:p>
          <a:p>
            <a:pPr lvl="1"/>
            <a:r>
              <a:rPr lang="it-IT" sz="2800"/>
              <a:t>Order Results</a:t>
            </a:r>
          </a:p>
          <a:p>
            <a:pPr lvl="1"/>
            <a:r>
              <a:rPr lang="it-IT" sz="2800"/>
              <a:t>Changing scale axis</a:t>
            </a:r>
          </a:p>
          <a:p>
            <a:pPr marL="457200" lvl="1" indent="0">
              <a:buNone/>
            </a:pPr>
            <a:endParaRPr lang="it-IT" sz="2800"/>
          </a:p>
          <a:p>
            <a:pPr marL="0" indent="0"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55186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0" y="223935"/>
            <a:ext cx="8689033" cy="6363477"/>
          </a:xfrm>
        </p:spPr>
        <p:txBody>
          <a:bodyPr anchor="ctr">
            <a:normAutofit/>
          </a:bodyPr>
          <a:lstStyle/>
          <a:p>
            <a:pPr lvl="1"/>
            <a:r>
              <a:rPr lang="it-IT" sz="2000">
                <a:hlinkClick r:id="rId2"/>
              </a:rPr>
              <a:t>https://opentextbc.ca/researchmethods/chapter/understanding-null-hypothesis-testing/</a:t>
            </a:r>
            <a:endParaRPr lang="it-IT" sz="2000"/>
          </a:p>
          <a:p>
            <a:pPr lvl="1"/>
            <a:r>
              <a:rPr lang="it-IT" sz="2000">
                <a:hlinkClick r:id="rId3"/>
              </a:rPr>
              <a:t>https://en.wikipedia.org/wiki/Exclusion_of_the_null_hypothesis</a:t>
            </a:r>
            <a:endParaRPr lang="it-IT" sz="2000"/>
          </a:p>
          <a:p>
            <a:pPr lvl="1"/>
            <a:r>
              <a:rPr lang="it-IT" sz="2000">
                <a:hlinkClick r:id="rId4"/>
              </a:rPr>
              <a:t>https://www.khanacademy.org/math/statistics-probability/significance-tests-one-sample/more-significance-testing-videos/v/hypothesis-testing-and-p-values</a:t>
            </a:r>
            <a:endParaRPr lang="it-IT" sz="2000"/>
          </a:p>
          <a:p>
            <a:pPr lvl="1"/>
            <a:r>
              <a:rPr lang="it-IT" sz="2000">
                <a:hlinkClick r:id="rId5"/>
              </a:rPr>
              <a:t>https://en.wikipedia.org/wiki/Statistical_hypothesis_testing</a:t>
            </a:r>
            <a:endParaRPr lang="it-IT" sz="2000"/>
          </a:p>
          <a:p>
            <a:pPr lvl="1"/>
            <a:r>
              <a:rPr lang="it-IT" sz="2000">
                <a:hlinkClick r:id="rId6"/>
              </a:rPr>
              <a:t>https://www.youtube.com/watch?v=NF5_btOaCig</a:t>
            </a:r>
            <a:endParaRPr lang="it-IT" sz="2000"/>
          </a:p>
          <a:p>
            <a:pPr lvl="1"/>
            <a:r>
              <a:rPr lang="it-IT" sz="2000">
                <a:hlinkClick r:id="rId7"/>
              </a:rPr>
              <a:t>https://www.youtube.com/watch?v=0oc49DyA3hU&amp;pp=qAMBugMGCgJpdBAB</a:t>
            </a:r>
            <a:endParaRPr lang="it-IT" sz="2000"/>
          </a:p>
          <a:p>
            <a:pPr lvl="1"/>
            <a:r>
              <a:rPr lang="it-IT" sz="2000">
                <a:hlinkClick r:id="rId8"/>
              </a:rPr>
              <a:t>https://www.youtube.com/watch?v=5Z9OIYA8He8&amp;pp=qAMBugMGCgJpdBAB</a:t>
            </a:r>
            <a:endParaRPr lang="it-IT" sz="2000"/>
          </a:p>
          <a:p>
            <a:pPr lvl="1"/>
            <a:r>
              <a:rPr lang="it-IT" sz="2000">
                <a:hlinkClick r:id="rId9"/>
              </a:rPr>
              <a:t>https://www.youtube.com/watch?v=NF5_btOaCig&amp;pp=qAMBugMGCgJpdBAB</a:t>
            </a:r>
            <a:endParaRPr lang="it-IT" sz="2000"/>
          </a:p>
          <a:p>
            <a:pPr lvl="1"/>
            <a:r>
              <a:rPr lang="it-IT" sz="2000">
                <a:hlinkClick r:id="rId10"/>
              </a:rPr>
              <a:t>https://www.youtube.com/watch?v=ZO2RmSkXK3c</a:t>
            </a:r>
            <a:endParaRPr lang="it-IT" sz="2000"/>
          </a:p>
          <a:p>
            <a:pPr lvl="1"/>
            <a:r>
              <a:rPr lang="it-IT" sz="2000">
                <a:hlinkClick r:id="rId11"/>
              </a:rPr>
              <a:t>https://www.statisticshowto.com/probability-and-statistics/hypothesis-testing/</a:t>
            </a:r>
            <a:r>
              <a:rPr lang="it-IT" sz="2000"/>
              <a:t> </a:t>
            </a:r>
          </a:p>
          <a:p>
            <a:pPr lvl="1"/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B79C70-D838-4634-8A74-EF587CFDAB06}"/>
              </a:ext>
            </a:extLst>
          </p:cNvPr>
          <p:cNvSpPr txBox="1">
            <a:spLocks/>
          </p:cNvSpPr>
          <p:nvPr/>
        </p:nvSpPr>
        <p:spPr>
          <a:xfrm>
            <a:off x="338912" y="730833"/>
            <a:ext cx="2899588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800">
                <a:solidFill>
                  <a:schemeClr val="accent1"/>
                </a:solidFill>
              </a:rPr>
              <a:t>References and other Resources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Testing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EFA29-DE5D-47DD-8E7B-B0415D62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4" y="68324"/>
            <a:ext cx="5476340" cy="5555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A4FEB-651A-473F-96BD-E3D23FFE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4"/>
            <a:ext cx="3514725" cy="5879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40AFA8-871F-4231-B4F5-B4E4AF191692}"/>
              </a:ext>
            </a:extLst>
          </p:cNvPr>
          <p:cNvSpPr txBox="1"/>
          <p:nvPr/>
        </p:nvSpPr>
        <p:spPr>
          <a:xfrm>
            <a:off x="83450" y="2431112"/>
            <a:ext cx="3347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>
                <a:solidFill>
                  <a:schemeClr val="bg1"/>
                </a:solidFill>
                <a:latin typeface="+mj-lt"/>
              </a:rPr>
              <a:t>Challenge 4: </a:t>
            </a:r>
            <a:r>
              <a:rPr lang="it-IT" sz="4800">
                <a:solidFill>
                  <a:schemeClr val="bg1"/>
                </a:solidFill>
                <a:latin typeface="+mj-lt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C35CE-92A7-4EB0-9BAF-0DAE39183757}"/>
              </a:ext>
            </a:extLst>
          </p:cNvPr>
          <p:cNvSpPr txBox="1"/>
          <p:nvPr/>
        </p:nvSpPr>
        <p:spPr>
          <a:xfrm>
            <a:off x="9117496" y="410817"/>
            <a:ext cx="2690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/>
              <a:t>We see some differences here…Let’s do some 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47D4A-51A6-4A01-AA39-D18BD7817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581" y="3952174"/>
            <a:ext cx="4489426" cy="1476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564AB5-2BF1-4187-B95E-CB3C0112419E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66A59-62C3-49E1-8174-02DB7EA3A3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6083AB-A22D-4E8E-A077-37E78AC34266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76649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ientific Method - Lessons - Tes Teach">
            <a:extLst>
              <a:ext uri="{FF2B5EF4-FFF2-40B4-BE49-F238E27FC236}">
                <a16:creationId xmlns:a16="http://schemas.microsoft.com/office/drawing/2014/main" id="{1C7096D6-D21E-4FCB-96CB-F47FEF55A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/>
          <a:stretch/>
        </p:blipFill>
        <p:spPr bwMode="auto">
          <a:xfrm>
            <a:off x="3471274" y="198238"/>
            <a:ext cx="2730594" cy="52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5D5B7-E094-446D-8315-8FF27DAA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4"/>
            <a:ext cx="3514725" cy="5942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4DB68-ADC0-4231-9D04-78E06B0B40A5}"/>
              </a:ext>
            </a:extLst>
          </p:cNvPr>
          <p:cNvSpPr txBox="1"/>
          <p:nvPr/>
        </p:nvSpPr>
        <p:spPr>
          <a:xfrm>
            <a:off x="83450" y="2431112"/>
            <a:ext cx="3347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>
                <a:solidFill>
                  <a:schemeClr val="bg1"/>
                </a:solidFill>
                <a:latin typeface="+mj-lt"/>
              </a:rPr>
              <a:t>Scientific </a:t>
            </a:r>
            <a:r>
              <a:rPr lang="it-IT" sz="4800">
                <a:solidFill>
                  <a:schemeClr val="bg1"/>
                </a:solidFill>
                <a:latin typeface="+mj-lt"/>
              </a:rPr>
              <a:t>Process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B2A092-68B8-46F7-B9B5-A307B288C8D1}"/>
              </a:ext>
            </a:extLst>
          </p:cNvPr>
          <p:cNvSpPr/>
          <p:nvPr/>
        </p:nvSpPr>
        <p:spPr>
          <a:xfrm>
            <a:off x="3542761" y="1932990"/>
            <a:ext cx="2141380" cy="7464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2292B-DE26-4FBC-9ECF-E2A46B82EF08}"/>
              </a:ext>
            </a:extLst>
          </p:cNvPr>
          <p:cNvSpPr/>
          <p:nvPr/>
        </p:nvSpPr>
        <p:spPr>
          <a:xfrm>
            <a:off x="3508262" y="2821659"/>
            <a:ext cx="2364031" cy="7464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B1D14B8-449A-4E68-A215-A2212C4A2FA3}"/>
              </a:ext>
            </a:extLst>
          </p:cNvPr>
          <p:cNvSpPr/>
          <p:nvPr/>
        </p:nvSpPr>
        <p:spPr>
          <a:xfrm rot="19812749">
            <a:off x="5928403" y="1483954"/>
            <a:ext cx="1351722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47A074-4C3C-477B-BD16-ABA1AA505647}"/>
              </a:ext>
            </a:extLst>
          </p:cNvPr>
          <p:cNvSpPr/>
          <p:nvPr/>
        </p:nvSpPr>
        <p:spPr>
          <a:xfrm rot="19710352">
            <a:off x="5951451" y="2600949"/>
            <a:ext cx="1351722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41F22-D1D3-4C14-A536-6EC6662C6CB8}"/>
              </a:ext>
            </a:extLst>
          </p:cNvPr>
          <p:cNvSpPr txBox="1"/>
          <p:nvPr/>
        </p:nvSpPr>
        <p:spPr>
          <a:xfrm>
            <a:off x="7282618" y="899158"/>
            <a:ext cx="3721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These are the 2 steps that you alwasys have to follow.</a:t>
            </a:r>
          </a:p>
          <a:p>
            <a:r>
              <a:rPr lang="it-IT" sz="2400"/>
              <a:t>There is no analysis without the formulation of a proper research hypothesis</a:t>
            </a:r>
          </a:p>
        </p:txBody>
      </p:sp>
      <p:pic>
        <p:nvPicPr>
          <p:cNvPr id="1026" name="Picture 2" descr="La rabdomanzia funziona davvero? - Report - NAUTICA REPORT">
            <a:extLst>
              <a:ext uri="{FF2B5EF4-FFF2-40B4-BE49-F238E27FC236}">
                <a16:creationId xmlns:a16="http://schemas.microsoft.com/office/drawing/2014/main" id="{F1167E32-9811-46E2-8093-8F905F551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4634" r="5623" b="4246"/>
          <a:stretch/>
        </p:blipFill>
        <p:spPr bwMode="auto">
          <a:xfrm>
            <a:off x="9739899" y="3007025"/>
            <a:ext cx="2079382" cy="23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8181A89-4801-4F65-9425-878D7DD8AF9D}"/>
              </a:ext>
            </a:extLst>
          </p:cNvPr>
          <p:cNvSpPr/>
          <p:nvPr/>
        </p:nvSpPr>
        <p:spPr>
          <a:xfrm>
            <a:off x="9543259" y="2986581"/>
            <a:ext cx="2447697" cy="24522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32CB07-39AB-4358-B5D9-BEFBBADC9B63}"/>
              </a:ext>
            </a:extLst>
          </p:cNvPr>
          <p:cNvCxnSpPr>
            <a:cxnSpLocks/>
            <a:stCxn id="15" idx="7"/>
            <a:endCxn id="15" idx="3"/>
          </p:cNvCxnSpPr>
          <p:nvPr/>
        </p:nvCxnSpPr>
        <p:spPr>
          <a:xfrm flipH="1">
            <a:off x="9901716" y="3345700"/>
            <a:ext cx="1730783" cy="17339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5A02ED-727A-4A11-B81E-F5C81F43E370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214E73-8241-4450-9F42-BD75996E2F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A0AE95-97A5-4BB1-86BE-EBF5E838055F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854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27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81451" y="19770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Let’s start Testing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6C70A-34F6-4BFB-96FF-3485848BB394}"/>
              </a:ext>
            </a:extLst>
          </p:cNvPr>
          <p:cNvSpPr/>
          <p:nvPr/>
        </p:nvSpPr>
        <p:spPr>
          <a:xfrm>
            <a:off x="266700" y="1468073"/>
            <a:ext cx="778002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/>
              <a:t>Checking list </a:t>
            </a:r>
          </a:p>
          <a:p>
            <a:endParaRPr lang="it-IT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 </a:t>
            </a:r>
            <a:r>
              <a:rPr lang="en-US" sz="2400" b="1"/>
              <a:t>Dataset</a:t>
            </a:r>
            <a:r>
              <a:rPr lang="en-US" sz="2400"/>
              <a:t> with some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A </a:t>
            </a:r>
            <a:r>
              <a:rPr lang="it-IT" sz="2400" b="1"/>
              <a:t>Hypothesis</a:t>
            </a:r>
            <a:r>
              <a:rPr lang="it-IT" sz="2400"/>
              <a:t> (that need to be translated in something the system will understand)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 </a:t>
            </a:r>
            <a:r>
              <a:rPr lang="en-US" sz="2400" b="1"/>
              <a:t>Method</a:t>
            </a:r>
            <a:r>
              <a:rPr lang="en-US" sz="2400"/>
              <a:t> to compare the formal model against data</a:t>
            </a:r>
            <a:endParaRPr lang="it-IT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AC2F7-1319-4CB2-9594-9B83E6CB7111}"/>
              </a:ext>
            </a:extLst>
          </p:cNvPr>
          <p:cNvSpPr txBox="1"/>
          <p:nvPr/>
        </p:nvSpPr>
        <p:spPr>
          <a:xfrm>
            <a:off x="4879518" y="3899508"/>
            <a:ext cx="184286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/>
              <a:t>DATA</a:t>
            </a:r>
          </a:p>
          <a:p>
            <a:pPr algn="ctr"/>
            <a:endParaRPr lang="it-IT" sz="2400" b="1"/>
          </a:p>
          <a:p>
            <a:pPr algn="ctr"/>
            <a:r>
              <a:rPr lang="it-IT" sz="2400" b="1"/>
              <a:t>HYPOTHESIS</a:t>
            </a:r>
          </a:p>
          <a:p>
            <a:pPr algn="ctr"/>
            <a:br>
              <a:rPr lang="it-IT" sz="2400" b="1"/>
            </a:br>
            <a:r>
              <a:rPr lang="it-IT" sz="2400" b="1"/>
              <a:t>METHOD</a:t>
            </a:r>
          </a:p>
        </p:txBody>
      </p:sp>
      <p:pic>
        <p:nvPicPr>
          <p:cNvPr id="2050" name="Picture 2" descr="Test the Hypothesis - Chemistry Cat | Make a Meme">
            <a:extLst>
              <a:ext uri="{FF2B5EF4-FFF2-40B4-BE49-F238E27FC236}">
                <a16:creationId xmlns:a16="http://schemas.microsoft.com/office/drawing/2014/main" id="{EEA225FE-8179-43B7-90B2-F3693AD7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68" y="1468073"/>
            <a:ext cx="3351443" cy="44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B768E-E8E8-4F70-B46F-1B809FA47BFB}"/>
              </a:ext>
            </a:extLst>
          </p:cNvPr>
          <p:cNvSpPr txBox="1"/>
          <p:nvPr/>
        </p:nvSpPr>
        <p:spPr>
          <a:xfrm>
            <a:off x="9146189" y="5953292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www.quickmeme.com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E0BE4-21D5-455D-8B06-A82B701B8488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23CEF-DC95-4330-BF17-875660BF4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13EFA-189B-48B6-B400-2FFA494605E1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1884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7566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81451" y="57566"/>
            <a:ext cx="7629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Null-hypothesis Significance Testing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00758-9298-4604-ABC5-FEB40218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4" y="1685491"/>
            <a:ext cx="4121455" cy="4181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7D6B28-67BB-458B-A07B-A58581BF8AA4}"/>
              </a:ext>
            </a:extLst>
          </p:cNvPr>
          <p:cNvSpPr/>
          <p:nvPr/>
        </p:nvSpPr>
        <p:spPr>
          <a:xfrm>
            <a:off x="4208829" y="1685491"/>
            <a:ext cx="7971612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/>
              <a:t>Very popular test to check your hypothesis</a:t>
            </a:r>
          </a:p>
          <a:p>
            <a:endParaRPr lang="it-IT" sz="2000"/>
          </a:p>
          <a:p>
            <a:r>
              <a:rPr lang="en-US" sz="2400" b="1"/>
              <a:t>You need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/>
              <a:t>Define a </a:t>
            </a:r>
            <a:r>
              <a:rPr lang="en-US" sz="2200" b="1"/>
              <a:t>null-hypothesis (the opposite of what you are supposing)</a:t>
            </a:r>
            <a:r>
              <a:rPr lang="en-US" sz="2200"/>
              <a:t>: “The number of pages in a book is not linked to the typology of the book”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b="1"/>
              <a:t>Compute the chances </a:t>
            </a:r>
            <a:r>
              <a:rPr lang="en-US" sz="2200"/>
              <a:t>that the pattern you see in the evidence was created by pure chance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/>
              <a:t>If this chance is low enough you can </a:t>
            </a:r>
            <a:r>
              <a:rPr lang="en-US" sz="2200" b="1"/>
              <a:t>reject</a:t>
            </a:r>
            <a:r>
              <a:rPr lang="en-US" sz="2200"/>
              <a:t> the </a:t>
            </a:r>
            <a:r>
              <a:rPr lang="en-US" sz="2200" b="1"/>
              <a:t>null-hypothesis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303C0-D1BD-4C56-A38B-225F990CD685}"/>
              </a:ext>
            </a:extLst>
          </p:cNvPr>
          <p:cNvSpPr/>
          <p:nvPr/>
        </p:nvSpPr>
        <p:spPr>
          <a:xfrm>
            <a:off x="0" y="6011233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41ECFC-8FA5-41FA-82C0-B0BA341E0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C0B412-1D80-4091-B8F7-B80157A31962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9506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Establishing the Threshold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D6B28-67BB-458B-A07B-A58581BF8AA4}"/>
              </a:ext>
            </a:extLst>
          </p:cNvPr>
          <p:cNvSpPr/>
          <p:nvPr/>
        </p:nvSpPr>
        <p:spPr>
          <a:xfrm>
            <a:off x="321386" y="1825625"/>
            <a:ext cx="83842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/>
              <a:t>Establish the </a:t>
            </a:r>
            <a:r>
              <a:rPr lang="it-IT" sz="2400" b="1"/>
              <a:t>Threshold</a:t>
            </a:r>
            <a:r>
              <a:rPr lang="it-IT" sz="2400"/>
              <a:t> = </a:t>
            </a:r>
            <a:r>
              <a:rPr lang="it-IT" sz="2400" b="1"/>
              <a:t>ALPHA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/>
              <a:t>Compute the </a:t>
            </a:r>
            <a:r>
              <a:rPr lang="it-IT" sz="2400" b="1"/>
              <a:t>probability</a:t>
            </a:r>
            <a:r>
              <a:rPr lang="it-IT" sz="2400"/>
              <a:t> that the opposite hypothesis is true = </a:t>
            </a:r>
            <a:r>
              <a:rPr lang="it-IT" sz="2400" b="1"/>
              <a:t>p-value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it-IT" sz="2400"/>
              <a:t>If </a:t>
            </a:r>
            <a:r>
              <a:rPr lang="it-IT" sz="2400" b="1"/>
              <a:t>P-value &lt;alpha  </a:t>
            </a:r>
            <a:r>
              <a:rPr lang="it-IT" sz="2400"/>
              <a:t>we can </a:t>
            </a:r>
            <a:r>
              <a:rPr lang="it-IT" sz="2400" b="1"/>
              <a:t>reject </a:t>
            </a:r>
            <a:r>
              <a:rPr lang="it-IT" sz="2400"/>
              <a:t>the null-hypothesis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it-IT" sz="2400"/>
              <a:t>If </a:t>
            </a:r>
            <a:r>
              <a:rPr lang="it-IT" sz="2400" b="1"/>
              <a:t>P-value &gt;alpha </a:t>
            </a:r>
            <a:r>
              <a:rPr lang="it-IT" sz="2400"/>
              <a:t>we </a:t>
            </a:r>
            <a:r>
              <a:rPr lang="it-IT" sz="2400" b="1"/>
              <a:t>cannot reject </a:t>
            </a:r>
            <a:r>
              <a:rPr lang="it-IT" sz="2400"/>
              <a:t>the null-hypothesis</a:t>
            </a:r>
          </a:p>
          <a:p>
            <a:endParaRPr lang="it-IT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36204-A08C-46F9-BEA0-024DE3F0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75" y="1825625"/>
            <a:ext cx="2992643" cy="4201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0EFBB-FBEE-4668-82F0-A1CCAEA6BDA4}"/>
              </a:ext>
            </a:extLst>
          </p:cNvPr>
          <p:cNvSpPr txBox="1"/>
          <p:nvPr/>
        </p:nvSpPr>
        <p:spPr>
          <a:xfrm>
            <a:off x="2008897" y="5041890"/>
            <a:ext cx="550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/>
              <a:t>How do you assess this threshold?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296D5-E81D-48FB-8351-BB26E0F2B54F}"/>
              </a:ext>
            </a:extLst>
          </p:cNvPr>
          <p:cNvSpPr/>
          <p:nvPr/>
        </p:nvSpPr>
        <p:spPr>
          <a:xfrm>
            <a:off x="8987343" y="5672678"/>
            <a:ext cx="2176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Lucida"/>
              </a:rPr>
              <a:t>https://xkcd.com/1478/</a:t>
            </a:r>
            <a:endParaRPr lang="en-GB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EE48D-C352-4F72-B6F3-B051981B8325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3C501-11D3-441C-B0F9-596791775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691-7CB6-4FCC-AA00-0E850CA09492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54650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283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93210" y="84548"/>
            <a:ext cx="7629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P-Values and the 0.05 Threshold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36204-A08C-46F9-BEA0-024DE3F0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106" y="1570640"/>
            <a:ext cx="3167194" cy="4446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3D97C-4008-4ACE-96EC-50B08216D230}"/>
              </a:ext>
            </a:extLst>
          </p:cNvPr>
          <p:cNvSpPr txBox="1"/>
          <p:nvPr/>
        </p:nvSpPr>
        <p:spPr>
          <a:xfrm>
            <a:off x="309809" y="1718330"/>
            <a:ext cx="8419193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/>
              <a:t>0.05</a:t>
            </a:r>
            <a:r>
              <a:rPr lang="it-IT" sz="2000"/>
              <a:t> has longly be regarded as the standard threshold meaning that the </a:t>
            </a:r>
            <a:r>
              <a:rPr lang="it-IT" sz="2000" b="1"/>
              <a:t>chances that the NH is true are  below 5%</a:t>
            </a:r>
          </a:p>
          <a:p>
            <a:pPr algn="ctr">
              <a:lnSpc>
                <a:spcPct val="150000"/>
              </a:lnSpc>
            </a:pPr>
            <a:r>
              <a:rPr lang="it-IT" sz="2400" b="1"/>
              <a:t>BUT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/>
              <a:t>NHST was invented in Medicine during </a:t>
            </a:r>
            <a:r>
              <a:rPr lang="it-IT" sz="2000" b="1"/>
              <a:t>clinical trials </a:t>
            </a:r>
            <a:r>
              <a:rPr lang="it-IT" sz="2000"/>
              <a:t>where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/>
              <a:t>H1</a:t>
            </a:r>
            <a:r>
              <a:rPr lang="it-IT" sz="2000"/>
              <a:t> the drug 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/>
              <a:t>H0</a:t>
            </a:r>
            <a:r>
              <a:rPr lang="it-IT" sz="2000"/>
              <a:t> the drug is not 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/>
              <a:t>The hypotheses are only 2 and mutually exclusive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/>
              <a:t>Hypotheses in Humanities are far more nuanced so everything needs to be analyse carefully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EA50A-53EA-40B8-A7B3-375618F95708}"/>
              </a:ext>
            </a:extLst>
          </p:cNvPr>
          <p:cNvSpPr/>
          <p:nvPr/>
        </p:nvSpPr>
        <p:spPr>
          <a:xfrm>
            <a:off x="8729003" y="5678339"/>
            <a:ext cx="2186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Lucida"/>
              </a:rPr>
              <a:t>https://xkcd.com/1478/</a:t>
            </a:r>
            <a:endParaRPr lang="en-GB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F6BC1-927F-4111-A6AA-CFD7E76F68C3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83A7F-F655-4ECD-95E0-5CF2048F70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B5DCA4-1796-4971-8495-2670EE0AFE50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0613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+mj-lt"/>
              </a:rPr>
              <a:t>Test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48193-8138-4090-8226-693672C99209}"/>
              </a:ext>
            </a:extLst>
          </p:cNvPr>
          <p:cNvSpPr txBox="1"/>
          <p:nvPr/>
        </p:nvSpPr>
        <p:spPr>
          <a:xfrm>
            <a:off x="266700" y="2107633"/>
            <a:ext cx="1085600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/>
              <a:t>Parametric vs not parametric </a:t>
            </a:r>
            <a:r>
              <a:rPr lang="it-IT" sz="2400"/>
              <a:t>=if you perform your parametric tests on non parametric samples your results will be useless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/>
              <a:t>Type 1 Error </a:t>
            </a:r>
            <a:r>
              <a:rPr lang="it-IT" sz="2400"/>
              <a:t>= Incorrect rejection of a true null-Hypothesis (if your p-value is 0.05 it means there is still a 5% chance that the N-H is correct)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/>
              <a:t>Type 2 Error </a:t>
            </a:r>
            <a:r>
              <a:rPr lang="it-IT" sz="2400"/>
              <a:t>= Incorrect retainment of a false null-Hypothesis (False negative) Again a p-values of 0.1 means there is 10% chance of Randomness, still 90% chance you are looking to something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C79B8-49FC-422D-8FD3-9F230659386A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78DC1-D941-443C-B08D-6A68CAE7BE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79F05F-1F10-4F03-A685-8DF5ADC8F577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00519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6" ma:contentTypeDescription="Create a new document." ma:contentTypeScope="" ma:versionID="1b4ae4f646645aa0da8c9455870ff1b8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a4c14307a8b92a900619a17aef0a65b4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52b77c-496f-4984-9256-af5fcad5ff1d}" ma:internalName="TaxCatchAll" ma:showField="CatchAllData" ma:web="e0533433-c614-42f1-a6db-1e117b426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cecb87-7127-4cec-8ade-f39cabdda460">
      <Terms xmlns="http://schemas.microsoft.com/office/infopath/2007/PartnerControls"/>
    </lcf76f155ced4ddcb4097134ff3c332f>
    <TaxCatchAll xmlns="e0533433-c614-42f1-a6db-1e117b426f0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2AEE9-745E-4371-9C45-63BFBE7E2F67}"/>
</file>

<file path=customXml/itemProps2.xml><?xml version="1.0" encoding="utf-8"?>
<ds:datastoreItem xmlns:ds="http://schemas.openxmlformats.org/officeDocument/2006/customXml" ds:itemID="{BDF12F05-8109-495C-811B-7FD84A7756DC}">
  <ds:schemaRefs>
    <ds:schemaRef ds:uri="a4cecb87-7127-4cec-8ade-f39cabdda460"/>
    <ds:schemaRef ds:uri="e0533433-c614-42f1-a6db-1e117b426f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741D0F-229E-495B-9BC1-FE345F488C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Basic Statistics and Visualisation with R</vt:lpstr>
      <vt:lpstr>Today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and Visualisation with R</dc:title>
  <dc:creator>MICHIELIN Lucia</dc:creator>
  <cp:revision>1</cp:revision>
  <dcterms:created xsi:type="dcterms:W3CDTF">2020-04-17T19:46:12Z</dcterms:created>
  <dcterms:modified xsi:type="dcterms:W3CDTF">2021-04-01T15:04:58Z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</Properties>
</file>