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66" r:id="rId5"/>
    <p:sldId id="278" r:id="rId6"/>
    <p:sldId id="371" r:id="rId7"/>
    <p:sldId id="372" r:id="rId8"/>
    <p:sldId id="373" r:id="rId9"/>
    <p:sldId id="374" r:id="rId10"/>
    <p:sldId id="375" r:id="rId11"/>
    <p:sldId id="361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9" r:id="rId21"/>
    <p:sldId id="376" r:id="rId22"/>
    <p:sldId id="378" r:id="rId23"/>
    <p:sldId id="377" r:id="rId24"/>
    <p:sldId id="362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ED3D6-DFF6-4FB2-93B3-082D03F17A39}" v="121" dt="2021-04-08T17:08:10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IELIN Lucia" userId="25d60082-b225-463e-a225-40b8a8c7c0b5" providerId="ADAL" clId="{1D4ED3D6-DFF6-4FB2-93B3-082D03F17A39}"/>
    <pc:docChg chg="custSel addSld delSld modSld">
      <pc:chgData name="MICHIELIN Lucia" userId="25d60082-b225-463e-a225-40b8a8c7c0b5" providerId="ADAL" clId="{1D4ED3D6-DFF6-4FB2-93B3-082D03F17A39}" dt="2021-04-08T17:08:13.437" v="275" actId="2696"/>
      <pc:docMkLst>
        <pc:docMk/>
      </pc:docMkLst>
      <pc:sldChg chg="addSp delSp modSp mod">
        <pc:chgData name="MICHIELIN Lucia" userId="25d60082-b225-463e-a225-40b8a8c7c0b5" providerId="ADAL" clId="{1D4ED3D6-DFF6-4FB2-93B3-082D03F17A39}" dt="2021-04-08T16:56:25.170" v="45" actId="20577"/>
        <pc:sldMkLst>
          <pc:docMk/>
          <pc:sldMk cId="3166537840" sldId="266"/>
        </pc:sldMkLst>
        <pc:spChg chg="mod">
          <ac:chgData name="MICHIELIN Lucia" userId="25d60082-b225-463e-a225-40b8a8c7c0b5" providerId="ADAL" clId="{1D4ED3D6-DFF6-4FB2-93B3-082D03F17A39}" dt="2021-04-08T16:56:25.170" v="45" actId="20577"/>
          <ac:spMkLst>
            <pc:docMk/>
            <pc:sldMk cId="3166537840" sldId="266"/>
            <ac:spMk id="8" creationId="{00000000-0000-0000-0000-000000000000}"/>
          </ac:spMkLst>
        </pc:spChg>
        <pc:picChg chg="del">
          <ac:chgData name="MICHIELIN Lucia" userId="25d60082-b225-463e-a225-40b8a8c7c0b5" providerId="ADAL" clId="{1D4ED3D6-DFF6-4FB2-93B3-082D03F17A39}" dt="2021-04-08T16:55:40.315" v="0" actId="478"/>
          <ac:picMkLst>
            <pc:docMk/>
            <pc:sldMk cId="3166537840" sldId="266"/>
            <ac:picMk id="7" creationId="{412440A2-838F-44E4-989C-D1336B79CEC0}"/>
          </ac:picMkLst>
        </pc:picChg>
        <pc:picChg chg="add mod ord">
          <ac:chgData name="MICHIELIN Lucia" userId="25d60082-b225-463e-a225-40b8a8c7c0b5" providerId="ADAL" clId="{1D4ED3D6-DFF6-4FB2-93B3-082D03F17A39}" dt="2021-04-08T16:56:00.841" v="2" actId="167"/>
          <ac:picMkLst>
            <pc:docMk/>
            <pc:sldMk cId="3166537840" sldId="266"/>
            <ac:picMk id="9" creationId="{7A279070-DC0E-4472-8BF8-84634E4A8EED}"/>
          </ac:picMkLst>
        </pc:picChg>
      </pc:sldChg>
      <pc:sldChg chg="modSp mod">
        <pc:chgData name="MICHIELIN Lucia" userId="25d60082-b225-463e-a225-40b8a8c7c0b5" providerId="ADAL" clId="{1D4ED3D6-DFF6-4FB2-93B3-082D03F17A39}" dt="2021-04-08T16:56:52.156" v="47" actId="14100"/>
        <pc:sldMkLst>
          <pc:docMk/>
          <pc:sldMk cId="4217161965" sldId="278"/>
        </pc:sldMkLst>
        <pc:spChg chg="mod">
          <ac:chgData name="MICHIELIN Lucia" userId="25d60082-b225-463e-a225-40b8a8c7c0b5" providerId="ADAL" clId="{1D4ED3D6-DFF6-4FB2-93B3-082D03F17A39}" dt="2021-04-08T16:56:52.156" v="47" actId="14100"/>
          <ac:spMkLst>
            <pc:docMk/>
            <pc:sldMk cId="4217161965" sldId="278"/>
            <ac:spMk id="4" creationId="{00000000-0000-0000-0000-000000000000}"/>
          </ac:spMkLst>
        </pc:spChg>
      </pc:sldChg>
      <pc:sldChg chg="del">
        <pc:chgData name="MICHIELIN Lucia" userId="25d60082-b225-463e-a225-40b8a8c7c0b5" providerId="ADAL" clId="{1D4ED3D6-DFF6-4FB2-93B3-082D03F17A39}" dt="2021-04-08T17:08:13.437" v="275" actId="2696"/>
        <pc:sldMkLst>
          <pc:docMk/>
          <pc:sldMk cId="1477863777" sldId="284"/>
        </pc:sldMkLst>
      </pc:sldChg>
      <pc:sldChg chg="addSp modSp mod">
        <pc:chgData name="MICHIELIN Lucia" userId="25d60082-b225-463e-a225-40b8a8c7c0b5" providerId="ADAL" clId="{1D4ED3D6-DFF6-4FB2-93B3-082D03F17A39}" dt="2021-04-08T17:01:21.205" v="109"/>
        <pc:sldMkLst>
          <pc:docMk/>
          <pc:sldMk cId="3040458195" sldId="361"/>
        </pc:sldMkLst>
        <pc:spChg chg="mod">
          <ac:chgData name="MICHIELIN Lucia" userId="25d60082-b225-463e-a225-40b8a8c7c0b5" providerId="ADAL" clId="{1D4ED3D6-DFF6-4FB2-93B3-082D03F17A39}" dt="2021-04-08T17:01:19.693" v="108" actId="1076"/>
          <ac:spMkLst>
            <pc:docMk/>
            <pc:sldMk cId="3040458195" sldId="361"/>
            <ac:spMk id="5" creationId="{4E2B5A64-ED21-410B-AB0E-8E441D049D68}"/>
          </ac:spMkLst>
        </pc:spChg>
        <pc:spChg chg="add mod">
          <ac:chgData name="MICHIELIN Lucia" userId="25d60082-b225-463e-a225-40b8a8c7c0b5" providerId="ADAL" clId="{1D4ED3D6-DFF6-4FB2-93B3-082D03F17A39}" dt="2021-04-08T17:01:21.205" v="109"/>
          <ac:spMkLst>
            <pc:docMk/>
            <pc:sldMk cId="3040458195" sldId="361"/>
            <ac:spMk id="6" creationId="{647620A1-B32B-4D4D-A2FA-C5E3A54B154B}"/>
          </ac:spMkLst>
        </pc:spChg>
        <pc:spChg chg="mod">
          <ac:chgData name="MICHIELIN Lucia" userId="25d60082-b225-463e-a225-40b8a8c7c0b5" providerId="ADAL" clId="{1D4ED3D6-DFF6-4FB2-93B3-082D03F17A39}" dt="2021-04-08T17:01:16.741" v="107" actId="1076"/>
          <ac:spMkLst>
            <pc:docMk/>
            <pc:sldMk cId="3040458195" sldId="361"/>
            <ac:spMk id="9" creationId="{08273A3E-08D2-4DFF-9E38-03101C6B5FD3}"/>
          </ac:spMkLst>
        </pc:spChg>
        <pc:spChg chg="add mod">
          <ac:chgData name="MICHIELIN Lucia" userId="25d60082-b225-463e-a225-40b8a8c7c0b5" providerId="ADAL" clId="{1D4ED3D6-DFF6-4FB2-93B3-082D03F17A39}" dt="2021-04-08T17:01:21.205" v="109"/>
          <ac:spMkLst>
            <pc:docMk/>
            <pc:sldMk cId="3040458195" sldId="361"/>
            <ac:spMk id="10" creationId="{9B127DA3-C35D-477D-919A-63CBB4C2AFAB}"/>
          </ac:spMkLst>
        </pc:spChg>
        <pc:picChg chg="mod">
          <ac:chgData name="MICHIELIN Lucia" userId="25d60082-b225-463e-a225-40b8a8c7c0b5" providerId="ADAL" clId="{1D4ED3D6-DFF6-4FB2-93B3-082D03F17A39}" dt="2021-04-08T17:01:19.693" v="108" actId="1076"/>
          <ac:picMkLst>
            <pc:docMk/>
            <pc:sldMk cId="3040458195" sldId="361"/>
            <ac:picMk id="3" creationId="{1F926BCB-3A7E-4D5B-AAD0-31BB885AE0BB}"/>
          </ac:picMkLst>
        </pc:picChg>
        <pc:picChg chg="add mod">
          <ac:chgData name="MICHIELIN Lucia" userId="25d60082-b225-463e-a225-40b8a8c7c0b5" providerId="ADAL" clId="{1D4ED3D6-DFF6-4FB2-93B3-082D03F17A39}" dt="2021-04-08T17:01:21.205" v="109"/>
          <ac:picMkLst>
            <pc:docMk/>
            <pc:sldMk cId="3040458195" sldId="361"/>
            <ac:picMk id="7" creationId="{76EE527F-FF42-4506-9949-24C1D4150F59}"/>
          </ac:picMkLst>
        </pc:picChg>
        <pc:picChg chg="mod">
          <ac:chgData name="MICHIELIN Lucia" userId="25d60082-b225-463e-a225-40b8a8c7c0b5" providerId="ADAL" clId="{1D4ED3D6-DFF6-4FB2-93B3-082D03F17A39}" dt="2021-04-08T17:01:14.188" v="106" actId="14100"/>
          <ac:picMkLst>
            <pc:docMk/>
            <pc:sldMk cId="3040458195" sldId="361"/>
            <ac:picMk id="8" creationId="{893D3A59-C523-4898-83A9-52243FAD83CF}"/>
          </ac:picMkLst>
        </pc:picChg>
      </pc:sldChg>
      <pc:sldChg chg="addSp delSp modSp mod">
        <pc:chgData name="MICHIELIN Lucia" userId="25d60082-b225-463e-a225-40b8a8c7c0b5" providerId="ADAL" clId="{1D4ED3D6-DFF6-4FB2-93B3-082D03F17A39}" dt="2021-04-08T17:07:22.297" v="266" actId="167"/>
        <pc:sldMkLst>
          <pc:docMk/>
          <pc:sldMk cId="1341854288" sldId="362"/>
        </pc:sldMkLst>
        <pc:spChg chg="del mod">
          <ac:chgData name="MICHIELIN Lucia" userId="25d60082-b225-463e-a225-40b8a8c7c0b5" providerId="ADAL" clId="{1D4ED3D6-DFF6-4FB2-93B3-082D03F17A39}" dt="2021-04-08T17:06:19.499" v="263" actId="478"/>
          <ac:spMkLst>
            <pc:docMk/>
            <pc:sldMk cId="1341854288" sldId="362"/>
            <ac:spMk id="7" creationId="{00000000-0000-0000-0000-000000000000}"/>
          </ac:spMkLst>
        </pc:spChg>
        <pc:spChg chg="mod">
          <ac:chgData name="MICHIELIN Lucia" userId="25d60082-b225-463e-a225-40b8a8c7c0b5" providerId="ADAL" clId="{1D4ED3D6-DFF6-4FB2-93B3-082D03F17A39}" dt="2021-04-08T17:06:54.298" v="264"/>
          <ac:spMkLst>
            <pc:docMk/>
            <pc:sldMk cId="1341854288" sldId="362"/>
            <ac:spMk id="9" creationId="{00000000-0000-0000-0000-000000000000}"/>
          </ac:spMkLst>
        </pc:spChg>
        <pc:spChg chg="add mod ord">
          <ac:chgData name="MICHIELIN Lucia" userId="25d60082-b225-463e-a225-40b8a8c7c0b5" providerId="ADAL" clId="{1D4ED3D6-DFF6-4FB2-93B3-082D03F17A39}" dt="2021-04-08T17:07:22.297" v="266" actId="167"/>
          <ac:spMkLst>
            <pc:docMk/>
            <pc:sldMk cId="1341854288" sldId="362"/>
            <ac:spMk id="10" creationId="{DBA1894F-6592-4D1D-B5D6-632B2FFC8919}"/>
          </ac:spMkLst>
        </pc:spChg>
      </pc:sldChg>
      <pc:sldChg chg="addSp modSp mod">
        <pc:chgData name="MICHIELIN Lucia" userId="25d60082-b225-463e-a225-40b8a8c7c0b5" providerId="ADAL" clId="{1D4ED3D6-DFF6-4FB2-93B3-082D03F17A39}" dt="2021-04-08T17:01:46.108" v="116" actId="1076"/>
        <pc:sldMkLst>
          <pc:docMk/>
          <pc:sldMk cId="3198148771" sldId="363"/>
        </pc:sldMkLst>
        <pc:spChg chg="mod">
          <ac:chgData name="MICHIELIN Lucia" userId="25d60082-b225-463e-a225-40b8a8c7c0b5" providerId="ADAL" clId="{1D4ED3D6-DFF6-4FB2-93B3-082D03F17A39}" dt="2021-04-08T17:01:40.301" v="113" actId="1076"/>
          <ac:spMkLst>
            <pc:docMk/>
            <pc:sldMk cId="3198148771" sldId="363"/>
            <ac:spMk id="5" creationId="{4E2B5A64-ED21-410B-AB0E-8E441D049D68}"/>
          </ac:spMkLst>
        </pc:spChg>
        <pc:spChg chg="mod">
          <ac:chgData name="MICHIELIN Lucia" userId="25d60082-b225-463e-a225-40b8a8c7c0b5" providerId="ADAL" clId="{1D4ED3D6-DFF6-4FB2-93B3-082D03F17A39}" dt="2021-04-08T17:01:40.301" v="113" actId="1076"/>
          <ac:spMkLst>
            <pc:docMk/>
            <pc:sldMk cId="3198148771" sldId="363"/>
            <ac:spMk id="6" creationId="{690511F0-BC25-4C22-B851-6A1DB83008C6}"/>
          </ac:spMkLst>
        </pc:spChg>
        <pc:spChg chg="mod">
          <ac:chgData name="MICHIELIN Lucia" userId="25d60082-b225-463e-a225-40b8a8c7c0b5" providerId="ADAL" clId="{1D4ED3D6-DFF6-4FB2-93B3-082D03F17A39}" dt="2021-04-08T17:01:29.547" v="111" actId="1076"/>
          <ac:spMkLst>
            <pc:docMk/>
            <pc:sldMk cId="3198148771" sldId="363"/>
            <ac:spMk id="9" creationId="{08273A3E-08D2-4DFF-9E38-03101C6B5FD3}"/>
          </ac:spMkLst>
        </pc:spChg>
        <pc:spChg chg="mod">
          <ac:chgData name="MICHIELIN Lucia" userId="25d60082-b225-463e-a225-40b8a8c7c0b5" providerId="ADAL" clId="{1D4ED3D6-DFF6-4FB2-93B3-082D03F17A39}" dt="2021-04-08T17:01:40.301" v="113" actId="1076"/>
          <ac:spMkLst>
            <pc:docMk/>
            <pc:sldMk cId="3198148771" sldId="363"/>
            <ac:spMk id="10" creationId="{65FD4AAA-5B4B-43C1-8056-41DE7EA0ACFA}"/>
          </ac:spMkLst>
        </pc:spChg>
        <pc:spChg chg="add mod">
          <ac:chgData name="MICHIELIN Lucia" userId="25d60082-b225-463e-a225-40b8a8c7c0b5" providerId="ADAL" clId="{1D4ED3D6-DFF6-4FB2-93B3-082D03F17A39}" dt="2021-04-08T17:01:41.744" v="114"/>
          <ac:spMkLst>
            <pc:docMk/>
            <pc:sldMk cId="3198148771" sldId="363"/>
            <ac:spMk id="11" creationId="{F172BBC0-C452-41B5-9F8E-080000E75A5D}"/>
          </ac:spMkLst>
        </pc:spChg>
        <pc:spChg chg="add mod">
          <ac:chgData name="MICHIELIN Lucia" userId="25d60082-b225-463e-a225-40b8a8c7c0b5" providerId="ADAL" clId="{1D4ED3D6-DFF6-4FB2-93B3-082D03F17A39}" dt="2021-04-08T17:01:41.744" v="114"/>
          <ac:spMkLst>
            <pc:docMk/>
            <pc:sldMk cId="3198148771" sldId="363"/>
            <ac:spMk id="13" creationId="{7FBE9EB4-E56D-490C-A1E2-E671CF041628}"/>
          </ac:spMkLst>
        </pc:spChg>
        <pc:picChg chg="mod">
          <ac:chgData name="MICHIELIN Lucia" userId="25d60082-b225-463e-a225-40b8a8c7c0b5" providerId="ADAL" clId="{1D4ED3D6-DFF6-4FB2-93B3-082D03F17A39}" dt="2021-04-08T17:01:26.901" v="110" actId="14100"/>
          <ac:picMkLst>
            <pc:docMk/>
            <pc:sldMk cId="3198148771" sldId="363"/>
            <ac:picMk id="8" creationId="{893D3A59-C523-4898-83A9-52243FAD83CF}"/>
          </ac:picMkLst>
        </pc:picChg>
        <pc:picChg chg="add mod">
          <ac:chgData name="MICHIELIN Lucia" userId="25d60082-b225-463e-a225-40b8a8c7c0b5" providerId="ADAL" clId="{1D4ED3D6-DFF6-4FB2-93B3-082D03F17A39}" dt="2021-04-08T17:01:41.744" v="114"/>
          <ac:picMkLst>
            <pc:docMk/>
            <pc:sldMk cId="3198148771" sldId="363"/>
            <ac:picMk id="12" creationId="{ED1FA3E9-138A-45D4-9387-CFB706F25ADA}"/>
          </ac:picMkLst>
        </pc:picChg>
        <pc:picChg chg="mod">
          <ac:chgData name="MICHIELIN Lucia" userId="25d60082-b225-463e-a225-40b8a8c7c0b5" providerId="ADAL" clId="{1D4ED3D6-DFF6-4FB2-93B3-082D03F17A39}" dt="2021-04-08T17:01:46.108" v="116" actId="1076"/>
          <ac:picMkLst>
            <pc:docMk/>
            <pc:sldMk cId="3198148771" sldId="363"/>
            <ac:picMk id="3074" creationId="{EA169D5B-D253-4E55-9EC2-227805A8CEF0}"/>
          </ac:picMkLst>
        </pc:picChg>
      </pc:sldChg>
      <pc:sldChg chg="addSp modSp mod">
        <pc:chgData name="MICHIELIN Lucia" userId="25d60082-b225-463e-a225-40b8a8c7c0b5" providerId="ADAL" clId="{1D4ED3D6-DFF6-4FB2-93B3-082D03F17A39}" dt="2021-04-08T17:02:16.513" v="157"/>
        <pc:sldMkLst>
          <pc:docMk/>
          <pc:sldMk cId="4189266103" sldId="364"/>
        </pc:sldMkLst>
        <pc:spChg chg="mod">
          <ac:chgData name="MICHIELIN Lucia" userId="25d60082-b225-463e-a225-40b8a8c7c0b5" providerId="ADAL" clId="{1D4ED3D6-DFF6-4FB2-93B3-082D03F17A39}" dt="2021-04-08T17:02:10.660" v="156" actId="1035"/>
          <ac:spMkLst>
            <pc:docMk/>
            <pc:sldMk cId="4189266103" sldId="364"/>
            <ac:spMk id="2" creationId="{83D16B39-4446-4DF5-B0CF-A803B1115363}"/>
          </ac:spMkLst>
        </pc:spChg>
        <pc:spChg chg="mod">
          <ac:chgData name="MICHIELIN Lucia" userId="25d60082-b225-463e-a225-40b8a8c7c0b5" providerId="ADAL" clId="{1D4ED3D6-DFF6-4FB2-93B3-082D03F17A39}" dt="2021-04-08T17:02:10.660" v="156" actId="1035"/>
          <ac:spMkLst>
            <pc:docMk/>
            <pc:sldMk cId="4189266103" sldId="364"/>
            <ac:spMk id="3" creationId="{39752066-50E3-498A-A527-1C6EF1D7BECA}"/>
          </ac:spMkLst>
        </pc:spChg>
        <pc:spChg chg="mod">
          <ac:chgData name="MICHIELIN Lucia" userId="25d60082-b225-463e-a225-40b8a8c7c0b5" providerId="ADAL" clId="{1D4ED3D6-DFF6-4FB2-93B3-082D03F17A39}" dt="2021-04-08T17:02:10.660" v="156" actId="1035"/>
          <ac:spMkLst>
            <pc:docMk/>
            <pc:sldMk cId="4189266103" sldId="364"/>
            <ac:spMk id="4" creationId="{176B4C42-033B-4A1D-97C1-E29A761B2A0F}"/>
          </ac:spMkLst>
        </pc:spChg>
        <pc:spChg chg="mod">
          <ac:chgData name="MICHIELIN Lucia" userId="25d60082-b225-463e-a225-40b8a8c7c0b5" providerId="ADAL" clId="{1D4ED3D6-DFF6-4FB2-93B3-082D03F17A39}" dt="2021-04-08T17:02:10.660" v="156" actId="1035"/>
          <ac:spMkLst>
            <pc:docMk/>
            <pc:sldMk cId="4189266103" sldId="364"/>
            <ac:spMk id="5" creationId="{4E2B5A64-ED21-410B-AB0E-8E441D049D68}"/>
          </ac:spMkLst>
        </pc:spChg>
        <pc:spChg chg="mod">
          <ac:chgData name="MICHIELIN Lucia" userId="25d60082-b225-463e-a225-40b8a8c7c0b5" providerId="ADAL" clId="{1D4ED3D6-DFF6-4FB2-93B3-082D03F17A39}" dt="2021-04-08T17:02:10.660" v="156" actId="1035"/>
          <ac:spMkLst>
            <pc:docMk/>
            <pc:sldMk cId="4189266103" sldId="364"/>
            <ac:spMk id="7" creationId="{8A95E1AD-F384-4D5D-BB3D-336F5B025776}"/>
          </ac:spMkLst>
        </pc:spChg>
        <pc:spChg chg="mod">
          <ac:chgData name="MICHIELIN Lucia" userId="25d60082-b225-463e-a225-40b8a8c7c0b5" providerId="ADAL" clId="{1D4ED3D6-DFF6-4FB2-93B3-082D03F17A39}" dt="2021-04-08T17:01:53.262" v="118" actId="1076"/>
          <ac:spMkLst>
            <pc:docMk/>
            <pc:sldMk cId="4189266103" sldId="364"/>
            <ac:spMk id="9" creationId="{08273A3E-08D2-4DFF-9E38-03101C6B5FD3}"/>
          </ac:spMkLst>
        </pc:spChg>
        <pc:spChg chg="mod">
          <ac:chgData name="MICHIELIN Lucia" userId="25d60082-b225-463e-a225-40b8a8c7c0b5" providerId="ADAL" clId="{1D4ED3D6-DFF6-4FB2-93B3-082D03F17A39}" dt="2021-04-08T17:02:10.660" v="156" actId="1035"/>
          <ac:spMkLst>
            <pc:docMk/>
            <pc:sldMk cId="4189266103" sldId="364"/>
            <ac:spMk id="10" creationId="{65FD4AAA-5B4B-43C1-8056-41DE7EA0ACFA}"/>
          </ac:spMkLst>
        </pc:spChg>
        <pc:spChg chg="mod">
          <ac:chgData name="MICHIELIN Lucia" userId="25d60082-b225-463e-a225-40b8a8c7c0b5" providerId="ADAL" clId="{1D4ED3D6-DFF6-4FB2-93B3-082D03F17A39}" dt="2021-04-08T17:02:10.660" v="156" actId="1035"/>
          <ac:spMkLst>
            <pc:docMk/>
            <pc:sldMk cId="4189266103" sldId="364"/>
            <ac:spMk id="12" creationId="{18D169B0-86F5-4D55-AED5-6C61042DF341}"/>
          </ac:spMkLst>
        </pc:spChg>
        <pc:spChg chg="mod">
          <ac:chgData name="MICHIELIN Lucia" userId="25d60082-b225-463e-a225-40b8a8c7c0b5" providerId="ADAL" clId="{1D4ED3D6-DFF6-4FB2-93B3-082D03F17A39}" dt="2021-04-08T17:02:10.660" v="156" actId="1035"/>
          <ac:spMkLst>
            <pc:docMk/>
            <pc:sldMk cId="4189266103" sldId="364"/>
            <ac:spMk id="13" creationId="{77D26C66-ABDE-4FFF-B8D0-83C3A2EB472C}"/>
          </ac:spMkLst>
        </pc:spChg>
        <pc:spChg chg="mod">
          <ac:chgData name="MICHIELIN Lucia" userId="25d60082-b225-463e-a225-40b8a8c7c0b5" providerId="ADAL" clId="{1D4ED3D6-DFF6-4FB2-93B3-082D03F17A39}" dt="2021-04-08T17:02:10.660" v="156" actId="1035"/>
          <ac:spMkLst>
            <pc:docMk/>
            <pc:sldMk cId="4189266103" sldId="364"/>
            <ac:spMk id="14" creationId="{5F9DB807-0A7A-436B-BA86-DBC60A4A4B1E}"/>
          </ac:spMkLst>
        </pc:spChg>
        <pc:spChg chg="mod">
          <ac:chgData name="MICHIELIN Lucia" userId="25d60082-b225-463e-a225-40b8a8c7c0b5" providerId="ADAL" clId="{1D4ED3D6-DFF6-4FB2-93B3-082D03F17A39}" dt="2021-04-08T17:02:10.660" v="156" actId="1035"/>
          <ac:spMkLst>
            <pc:docMk/>
            <pc:sldMk cId="4189266103" sldId="364"/>
            <ac:spMk id="15" creationId="{8F53757A-8A8B-4775-B561-35BF4091D84C}"/>
          </ac:spMkLst>
        </pc:spChg>
        <pc:spChg chg="add mod">
          <ac:chgData name="MICHIELIN Lucia" userId="25d60082-b225-463e-a225-40b8a8c7c0b5" providerId="ADAL" clId="{1D4ED3D6-DFF6-4FB2-93B3-082D03F17A39}" dt="2021-04-08T17:02:16.513" v="157"/>
          <ac:spMkLst>
            <pc:docMk/>
            <pc:sldMk cId="4189266103" sldId="364"/>
            <ac:spMk id="16" creationId="{3D643904-4299-4DDF-8F42-36B3BE440A2D}"/>
          </ac:spMkLst>
        </pc:spChg>
        <pc:spChg chg="add mod">
          <ac:chgData name="MICHIELIN Lucia" userId="25d60082-b225-463e-a225-40b8a8c7c0b5" providerId="ADAL" clId="{1D4ED3D6-DFF6-4FB2-93B3-082D03F17A39}" dt="2021-04-08T17:02:16.513" v="157"/>
          <ac:spMkLst>
            <pc:docMk/>
            <pc:sldMk cId="4189266103" sldId="364"/>
            <ac:spMk id="18" creationId="{1A3DD590-31EB-4DBF-9063-728953EC7F3A}"/>
          </ac:spMkLst>
        </pc:spChg>
        <pc:picChg chg="mod">
          <ac:chgData name="MICHIELIN Lucia" userId="25d60082-b225-463e-a225-40b8a8c7c0b5" providerId="ADAL" clId="{1D4ED3D6-DFF6-4FB2-93B3-082D03F17A39}" dt="2021-04-08T17:01:51.181" v="117" actId="14100"/>
          <ac:picMkLst>
            <pc:docMk/>
            <pc:sldMk cId="4189266103" sldId="364"/>
            <ac:picMk id="8" creationId="{893D3A59-C523-4898-83A9-52243FAD83CF}"/>
          </ac:picMkLst>
        </pc:picChg>
        <pc:picChg chg="add mod">
          <ac:chgData name="MICHIELIN Lucia" userId="25d60082-b225-463e-a225-40b8a8c7c0b5" providerId="ADAL" clId="{1D4ED3D6-DFF6-4FB2-93B3-082D03F17A39}" dt="2021-04-08T17:02:16.513" v="157"/>
          <ac:picMkLst>
            <pc:docMk/>
            <pc:sldMk cId="4189266103" sldId="364"/>
            <ac:picMk id="17" creationId="{39241A6F-1A4D-41ED-BC8E-B7BB60DDF254}"/>
          </ac:picMkLst>
        </pc:picChg>
      </pc:sldChg>
      <pc:sldChg chg="addSp modSp mod">
        <pc:chgData name="MICHIELIN Lucia" userId="25d60082-b225-463e-a225-40b8a8c7c0b5" providerId="ADAL" clId="{1D4ED3D6-DFF6-4FB2-93B3-082D03F17A39}" dt="2021-04-08T17:02:34.571" v="193"/>
        <pc:sldMkLst>
          <pc:docMk/>
          <pc:sldMk cId="1422961062" sldId="365"/>
        </pc:sldMkLst>
        <pc:spChg chg="mod">
          <ac:chgData name="MICHIELIN Lucia" userId="25d60082-b225-463e-a225-40b8a8c7c0b5" providerId="ADAL" clId="{1D4ED3D6-DFF6-4FB2-93B3-082D03F17A39}" dt="2021-04-08T17:02:31.732" v="192" actId="1036"/>
          <ac:spMkLst>
            <pc:docMk/>
            <pc:sldMk cId="1422961062" sldId="365"/>
            <ac:spMk id="2" creationId="{70837767-76A7-4CAC-A688-CDEA9340C4B6}"/>
          </ac:spMkLst>
        </pc:spChg>
        <pc:spChg chg="mod">
          <ac:chgData name="MICHIELIN Lucia" userId="25d60082-b225-463e-a225-40b8a8c7c0b5" providerId="ADAL" clId="{1D4ED3D6-DFF6-4FB2-93B3-082D03F17A39}" dt="2021-04-08T17:02:31.732" v="192" actId="1036"/>
          <ac:spMkLst>
            <pc:docMk/>
            <pc:sldMk cId="1422961062" sldId="365"/>
            <ac:spMk id="6" creationId="{89BD1EE3-B0C7-4D51-9AB0-FB5A45DCBFE8}"/>
          </ac:spMkLst>
        </pc:spChg>
        <pc:spChg chg="mod">
          <ac:chgData name="MICHIELIN Lucia" userId="25d60082-b225-463e-a225-40b8a8c7c0b5" providerId="ADAL" clId="{1D4ED3D6-DFF6-4FB2-93B3-082D03F17A39}" dt="2021-04-08T17:02:23.324" v="159" actId="1076"/>
          <ac:spMkLst>
            <pc:docMk/>
            <pc:sldMk cId="1422961062" sldId="365"/>
            <ac:spMk id="9" creationId="{08273A3E-08D2-4DFF-9E38-03101C6B5FD3}"/>
          </ac:spMkLst>
        </pc:spChg>
        <pc:spChg chg="add mod">
          <ac:chgData name="MICHIELIN Lucia" userId="25d60082-b225-463e-a225-40b8a8c7c0b5" providerId="ADAL" clId="{1D4ED3D6-DFF6-4FB2-93B3-082D03F17A39}" dt="2021-04-08T17:02:34.571" v="193"/>
          <ac:spMkLst>
            <pc:docMk/>
            <pc:sldMk cId="1422961062" sldId="365"/>
            <ac:spMk id="13" creationId="{5399ED10-5B0C-4F07-8826-DA61AD9DE671}"/>
          </ac:spMkLst>
        </pc:spChg>
        <pc:spChg chg="add mod">
          <ac:chgData name="MICHIELIN Lucia" userId="25d60082-b225-463e-a225-40b8a8c7c0b5" providerId="ADAL" clId="{1D4ED3D6-DFF6-4FB2-93B3-082D03F17A39}" dt="2021-04-08T17:02:34.571" v="193"/>
          <ac:spMkLst>
            <pc:docMk/>
            <pc:sldMk cId="1422961062" sldId="365"/>
            <ac:spMk id="15" creationId="{29184696-9D43-486D-8D59-5536843F3968}"/>
          </ac:spMkLst>
        </pc:spChg>
        <pc:spChg chg="mod">
          <ac:chgData name="MICHIELIN Lucia" userId="25d60082-b225-463e-a225-40b8a8c7c0b5" providerId="ADAL" clId="{1D4ED3D6-DFF6-4FB2-93B3-082D03F17A39}" dt="2021-04-08T17:02:31.732" v="192" actId="1036"/>
          <ac:spMkLst>
            <pc:docMk/>
            <pc:sldMk cId="1422961062" sldId="365"/>
            <ac:spMk id="19" creationId="{F6A30FDB-2635-4F09-A43B-12A120DFEFFA}"/>
          </ac:spMkLst>
        </pc:spChg>
        <pc:spChg chg="mod">
          <ac:chgData name="MICHIELIN Lucia" userId="25d60082-b225-463e-a225-40b8a8c7c0b5" providerId="ADAL" clId="{1D4ED3D6-DFF6-4FB2-93B3-082D03F17A39}" dt="2021-04-08T17:02:31.732" v="192" actId="1036"/>
          <ac:spMkLst>
            <pc:docMk/>
            <pc:sldMk cId="1422961062" sldId="365"/>
            <ac:spMk id="20" creationId="{935A5751-BE52-4E72-AB97-E02546484BD0}"/>
          </ac:spMkLst>
        </pc:spChg>
        <pc:spChg chg="mod">
          <ac:chgData name="MICHIELIN Lucia" userId="25d60082-b225-463e-a225-40b8a8c7c0b5" providerId="ADAL" clId="{1D4ED3D6-DFF6-4FB2-93B3-082D03F17A39}" dt="2021-04-08T17:02:31.732" v="192" actId="1036"/>
          <ac:spMkLst>
            <pc:docMk/>
            <pc:sldMk cId="1422961062" sldId="365"/>
            <ac:spMk id="21" creationId="{64A78778-BB8F-40EF-9383-8FA23123B3C7}"/>
          </ac:spMkLst>
        </pc:spChg>
        <pc:picChg chg="mod">
          <ac:chgData name="MICHIELIN Lucia" userId="25d60082-b225-463e-a225-40b8a8c7c0b5" providerId="ADAL" clId="{1D4ED3D6-DFF6-4FB2-93B3-082D03F17A39}" dt="2021-04-08T17:02:21.365" v="158" actId="14100"/>
          <ac:picMkLst>
            <pc:docMk/>
            <pc:sldMk cId="1422961062" sldId="365"/>
            <ac:picMk id="8" creationId="{893D3A59-C523-4898-83A9-52243FAD83CF}"/>
          </ac:picMkLst>
        </pc:picChg>
        <pc:picChg chg="add mod">
          <ac:chgData name="MICHIELIN Lucia" userId="25d60082-b225-463e-a225-40b8a8c7c0b5" providerId="ADAL" clId="{1D4ED3D6-DFF6-4FB2-93B3-082D03F17A39}" dt="2021-04-08T17:02:34.571" v="193"/>
          <ac:picMkLst>
            <pc:docMk/>
            <pc:sldMk cId="1422961062" sldId="365"/>
            <ac:picMk id="14" creationId="{6B2FDFB7-71EA-49F1-9FD3-A8DDC7768D18}"/>
          </ac:picMkLst>
        </pc:picChg>
        <pc:picChg chg="mod">
          <ac:chgData name="MICHIELIN Lucia" userId="25d60082-b225-463e-a225-40b8a8c7c0b5" providerId="ADAL" clId="{1D4ED3D6-DFF6-4FB2-93B3-082D03F17A39}" dt="2021-04-08T17:02:31.732" v="192" actId="1036"/>
          <ac:picMkLst>
            <pc:docMk/>
            <pc:sldMk cId="1422961062" sldId="365"/>
            <ac:picMk id="1026" creationId="{1354041F-2C78-4ED9-8F01-8503BD925D7A}"/>
          </ac:picMkLst>
        </pc:picChg>
        <pc:picChg chg="mod">
          <ac:chgData name="MICHIELIN Lucia" userId="25d60082-b225-463e-a225-40b8a8c7c0b5" providerId="ADAL" clId="{1D4ED3D6-DFF6-4FB2-93B3-082D03F17A39}" dt="2021-04-08T17:02:31.732" v="192" actId="1036"/>
          <ac:picMkLst>
            <pc:docMk/>
            <pc:sldMk cId="1422961062" sldId="365"/>
            <ac:picMk id="1028" creationId="{968E01BD-84EA-46D3-AC50-9EBF9628F42C}"/>
          </ac:picMkLst>
        </pc:picChg>
        <pc:picChg chg="mod">
          <ac:chgData name="MICHIELIN Lucia" userId="25d60082-b225-463e-a225-40b8a8c7c0b5" providerId="ADAL" clId="{1D4ED3D6-DFF6-4FB2-93B3-082D03F17A39}" dt="2021-04-08T17:02:31.732" v="192" actId="1036"/>
          <ac:picMkLst>
            <pc:docMk/>
            <pc:sldMk cId="1422961062" sldId="365"/>
            <ac:picMk id="1030" creationId="{F9778893-A462-49D8-8E19-AD350CD803C8}"/>
          </ac:picMkLst>
        </pc:picChg>
        <pc:picChg chg="mod">
          <ac:chgData name="MICHIELIN Lucia" userId="25d60082-b225-463e-a225-40b8a8c7c0b5" providerId="ADAL" clId="{1D4ED3D6-DFF6-4FB2-93B3-082D03F17A39}" dt="2021-04-08T17:02:31.732" v="192" actId="1036"/>
          <ac:picMkLst>
            <pc:docMk/>
            <pc:sldMk cId="1422961062" sldId="365"/>
            <ac:picMk id="1032" creationId="{EBFE78AE-B2BA-4BD3-B511-C70D72562EE6}"/>
          </ac:picMkLst>
        </pc:picChg>
      </pc:sldChg>
      <pc:sldChg chg="addSp modSp mod">
        <pc:chgData name="MICHIELIN Lucia" userId="25d60082-b225-463e-a225-40b8a8c7c0b5" providerId="ADAL" clId="{1D4ED3D6-DFF6-4FB2-93B3-082D03F17A39}" dt="2021-04-08T17:02:58.949" v="198" actId="1076"/>
        <pc:sldMkLst>
          <pc:docMk/>
          <pc:sldMk cId="1119919205" sldId="366"/>
        </pc:sldMkLst>
        <pc:spChg chg="mod">
          <ac:chgData name="MICHIELIN Lucia" userId="25d60082-b225-463e-a225-40b8a8c7c0b5" providerId="ADAL" clId="{1D4ED3D6-DFF6-4FB2-93B3-082D03F17A39}" dt="2021-04-08T17:02:50.341" v="196" actId="1076"/>
          <ac:spMkLst>
            <pc:docMk/>
            <pc:sldMk cId="1119919205" sldId="366"/>
            <ac:spMk id="5" creationId="{E45CEA31-EB50-4CC5-B422-F8F75F7FE2E8}"/>
          </ac:spMkLst>
        </pc:spChg>
        <pc:spChg chg="mod">
          <ac:chgData name="MICHIELIN Lucia" userId="25d60082-b225-463e-a225-40b8a8c7c0b5" providerId="ADAL" clId="{1D4ED3D6-DFF6-4FB2-93B3-082D03F17A39}" dt="2021-04-08T17:02:58.949" v="198" actId="1076"/>
          <ac:spMkLst>
            <pc:docMk/>
            <pc:sldMk cId="1119919205" sldId="366"/>
            <ac:spMk id="7" creationId="{FF40A7B1-6F4E-4E6A-BA97-D4D33F25597C}"/>
          </ac:spMkLst>
        </pc:spChg>
        <pc:spChg chg="mod">
          <ac:chgData name="MICHIELIN Lucia" userId="25d60082-b225-463e-a225-40b8a8c7c0b5" providerId="ADAL" clId="{1D4ED3D6-DFF6-4FB2-93B3-082D03F17A39}" dt="2021-04-08T17:02:43.621" v="195" actId="1076"/>
          <ac:spMkLst>
            <pc:docMk/>
            <pc:sldMk cId="1119919205" sldId="366"/>
            <ac:spMk id="9" creationId="{08273A3E-08D2-4DFF-9E38-03101C6B5FD3}"/>
          </ac:spMkLst>
        </pc:spChg>
        <pc:spChg chg="mod">
          <ac:chgData name="MICHIELIN Lucia" userId="25d60082-b225-463e-a225-40b8a8c7c0b5" providerId="ADAL" clId="{1D4ED3D6-DFF6-4FB2-93B3-082D03F17A39}" dt="2021-04-08T17:02:50.341" v="196" actId="1076"/>
          <ac:spMkLst>
            <pc:docMk/>
            <pc:sldMk cId="1119919205" sldId="366"/>
            <ac:spMk id="10" creationId="{8BD056D6-35CA-4DDB-A646-1B03AAE63A13}"/>
          </ac:spMkLst>
        </pc:spChg>
        <pc:spChg chg="add mod">
          <ac:chgData name="MICHIELIN Lucia" userId="25d60082-b225-463e-a225-40b8a8c7c0b5" providerId="ADAL" clId="{1D4ED3D6-DFF6-4FB2-93B3-082D03F17A39}" dt="2021-04-08T17:02:52.002" v="197"/>
          <ac:spMkLst>
            <pc:docMk/>
            <pc:sldMk cId="1119919205" sldId="366"/>
            <ac:spMk id="11" creationId="{F557847A-229F-4A3D-AC37-FB29C664CED1}"/>
          </ac:spMkLst>
        </pc:spChg>
        <pc:spChg chg="add mod">
          <ac:chgData name="MICHIELIN Lucia" userId="25d60082-b225-463e-a225-40b8a8c7c0b5" providerId="ADAL" clId="{1D4ED3D6-DFF6-4FB2-93B3-082D03F17A39}" dt="2021-04-08T17:02:52.002" v="197"/>
          <ac:spMkLst>
            <pc:docMk/>
            <pc:sldMk cId="1119919205" sldId="366"/>
            <ac:spMk id="13" creationId="{C41FC2A1-5B52-44C0-83BB-F91FD8E4A862}"/>
          </ac:spMkLst>
        </pc:spChg>
        <pc:spChg chg="mod">
          <ac:chgData name="MICHIELIN Lucia" userId="25d60082-b225-463e-a225-40b8a8c7c0b5" providerId="ADAL" clId="{1D4ED3D6-DFF6-4FB2-93B3-082D03F17A39}" dt="2021-04-08T17:02:50.341" v="196" actId="1076"/>
          <ac:spMkLst>
            <pc:docMk/>
            <pc:sldMk cId="1119919205" sldId="366"/>
            <ac:spMk id="17" creationId="{459A34C1-D603-47DF-88FE-D26B706E49DC}"/>
          </ac:spMkLst>
        </pc:spChg>
        <pc:picChg chg="mod">
          <ac:chgData name="MICHIELIN Lucia" userId="25d60082-b225-463e-a225-40b8a8c7c0b5" providerId="ADAL" clId="{1D4ED3D6-DFF6-4FB2-93B3-082D03F17A39}" dt="2021-04-08T17:02:50.341" v="196" actId="1076"/>
          <ac:picMkLst>
            <pc:docMk/>
            <pc:sldMk cId="1119919205" sldId="366"/>
            <ac:picMk id="2" creationId="{D3439185-39CD-4902-8680-DB308B58D20B}"/>
          </ac:picMkLst>
        </pc:picChg>
        <pc:picChg chg="mod">
          <ac:chgData name="MICHIELIN Lucia" userId="25d60082-b225-463e-a225-40b8a8c7c0b5" providerId="ADAL" clId="{1D4ED3D6-DFF6-4FB2-93B3-082D03F17A39}" dt="2021-04-08T17:02:50.341" v="196" actId="1076"/>
          <ac:picMkLst>
            <pc:docMk/>
            <pc:sldMk cId="1119919205" sldId="366"/>
            <ac:picMk id="3" creationId="{1A762DE8-9FFA-436F-AACF-41055999D562}"/>
          </ac:picMkLst>
        </pc:picChg>
        <pc:picChg chg="mod">
          <ac:chgData name="MICHIELIN Lucia" userId="25d60082-b225-463e-a225-40b8a8c7c0b5" providerId="ADAL" clId="{1D4ED3D6-DFF6-4FB2-93B3-082D03F17A39}" dt="2021-04-08T17:02:40.581" v="194" actId="14100"/>
          <ac:picMkLst>
            <pc:docMk/>
            <pc:sldMk cId="1119919205" sldId="366"/>
            <ac:picMk id="8" creationId="{893D3A59-C523-4898-83A9-52243FAD83CF}"/>
          </ac:picMkLst>
        </pc:picChg>
        <pc:picChg chg="add mod">
          <ac:chgData name="MICHIELIN Lucia" userId="25d60082-b225-463e-a225-40b8a8c7c0b5" providerId="ADAL" clId="{1D4ED3D6-DFF6-4FB2-93B3-082D03F17A39}" dt="2021-04-08T17:02:52.002" v="197"/>
          <ac:picMkLst>
            <pc:docMk/>
            <pc:sldMk cId="1119919205" sldId="366"/>
            <ac:picMk id="12" creationId="{2934E4A8-CD9A-463A-98EE-CD46BC94A716}"/>
          </ac:picMkLst>
        </pc:picChg>
      </pc:sldChg>
      <pc:sldChg chg="addSp modSp mod">
        <pc:chgData name="MICHIELIN Lucia" userId="25d60082-b225-463e-a225-40b8a8c7c0b5" providerId="ADAL" clId="{1D4ED3D6-DFF6-4FB2-93B3-082D03F17A39}" dt="2021-04-08T17:03:20.002" v="229"/>
        <pc:sldMkLst>
          <pc:docMk/>
          <pc:sldMk cId="2619008904" sldId="367"/>
        </pc:sldMkLst>
        <pc:spChg chg="mod">
          <ac:chgData name="MICHIELIN Lucia" userId="25d60082-b225-463e-a225-40b8a8c7c0b5" providerId="ADAL" clId="{1D4ED3D6-DFF6-4FB2-93B3-082D03F17A39}" dt="2021-04-08T17:03:05.565" v="199" actId="1076"/>
          <ac:spMkLst>
            <pc:docMk/>
            <pc:sldMk cId="2619008904" sldId="367"/>
            <ac:spMk id="9" creationId="{08273A3E-08D2-4DFF-9E38-03101C6B5FD3}"/>
          </ac:spMkLst>
        </pc:spChg>
        <pc:spChg chg="mod">
          <ac:chgData name="MICHIELIN Lucia" userId="25d60082-b225-463e-a225-40b8a8c7c0b5" providerId="ADAL" clId="{1D4ED3D6-DFF6-4FB2-93B3-082D03F17A39}" dt="2021-04-08T17:03:17.465" v="228" actId="1035"/>
          <ac:spMkLst>
            <pc:docMk/>
            <pc:sldMk cId="2619008904" sldId="367"/>
            <ac:spMk id="10" creationId="{8BD056D6-35CA-4DDB-A646-1B03AAE63A13}"/>
          </ac:spMkLst>
        </pc:spChg>
        <pc:spChg chg="mod">
          <ac:chgData name="MICHIELIN Lucia" userId="25d60082-b225-463e-a225-40b8a8c7c0b5" providerId="ADAL" clId="{1D4ED3D6-DFF6-4FB2-93B3-082D03F17A39}" dt="2021-04-08T17:03:17.465" v="228" actId="1035"/>
          <ac:spMkLst>
            <pc:docMk/>
            <pc:sldMk cId="2619008904" sldId="367"/>
            <ac:spMk id="11" creationId="{B768FD5C-6B1B-44C8-8729-62B880B7014B}"/>
          </ac:spMkLst>
        </pc:spChg>
        <pc:spChg chg="add mod">
          <ac:chgData name="MICHIELIN Lucia" userId="25d60082-b225-463e-a225-40b8a8c7c0b5" providerId="ADAL" clId="{1D4ED3D6-DFF6-4FB2-93B3-082D03F17A39}" dt="2021-04-08T17:03:20.002" v="229"/>
          <ac:spMkLst>
            <pc:docMk/>
            <pc:sldMk cId="2619008904" sldId="367"/>
            <ac:spMk id="12" creationId="{2887F5C2-A743-4BE3-B1F7-85028F6DB6C5}"/>
          </ac:spMkLst>
        </pc:spChg>
        <pc:spChg chg="add mod">
          <ac:chgData name="MICHIELIN Lucia" userId="25d60082-b225-463e-a225-40b8a8c7c0b5" providerId="ADAL" clId="{1D4ED3D6-DFF6-4FB2-93B3-082D03F17A39}" dt="2021-04-08T17:03:20.002" v="229"/>
          <ac:spMkLst>
            <pc:docMk/>
            <pc:sldMk cId="2619008904" sldId="367"/>
            <ac:spMk id="14" creationId="{EFAF4760-AA4D-4130-82F0-99EE6F0CD27C}"/>
          </ac:spMkLst>
        </pc:spChg>
        <pc:spChg chg="mod">
          <ac:chgData name="MICHIELIN Lucia" userId="25d60082-b225-463e-a225-40b8a8c7c0b5" providerId="ADAL" clId="{1D4ED3D6-DFF6-4FB2-93B3-082D03F17A39}" dt="2021-04-08T17:03:17.465" v="228" actId="1035"/>
          <ac:spMkLst>
            <pc:docMk/>
            <pc:sldMk cId="2619008904" sldId="367"/>
            <ac:spMk id="17" creationId="{459A34C1-D603-47DF-88FE-D26B706E49DC}"/>
          </ac:spMkLst>
        </pc:spChg>
        <pc:picChg chg="mod">
          <ac:chgData name="MICHIELIN Lucia" userId="25d60082-b225-463e-a225-40b8a8c7c0b5" providerId="ADAL" clId="{1D4ED3D6-DFF6-4FB2-93B3-082D03F17A39}" dt="2021-04-08T17:03:07.933" v="200" actId="14100"/>
          <ac:picMkLst>
            <pc:docMk/>
            <pc:sldMk cId="2619008904" sldId="367"/>
            <ac:picMk id="8" creationId="{893D3A59-C523-4898-83A9-52243FAD83CF}"/>
          </ac:picMkLst>
        </pc:picChg>
        <pc:picChg chg="add mod">
          <ac:chgData name="MICHIELIN Lucia" userId="25d60082-b225-463e-a225-40b8a8c7c0b5" providerId="ADAL" clId="{1D4ED3D6-DFF6-4FB2-93B3-082D03F17A39}" dt="2021-04-08T17:03:20.002" v="229"/>
          <ac:picMkLst>
            <pc:docMk/>
            <pc:sldMk cId="2619008904" sldId="367"/>
            <ac:picMk id="13" creationId="{684CD891-C197-469E-A6B6-05C717226E7E}"/>
          </ac:picMkLst>
        </pc:picChg>
        <pc:picChg chg="mod">
          <ac:chgData name="MICHIELIN Lucia" userId="25d60082-b225-463e-a225-40b8a8c7c0b5" providerId="ADAL" clId="{1D4ED3D6-DFF6-4FB2-93B3-082D03F17A39}" dt="2021-04-08T17:03:17.465" v="228" actId="1035"/>
          <ac:picMkLst>
            <pc:docMk/>
            <pc:sldMk cId="2619008904" sldId="367"/>
            <ac:picMk id="3074" creationId="{05BDE296-FFCE-4D32-A9C2-4F66FD4D6CE1}"/>
          </ac:picMkLst>
        </pc:picChg>
        <pc:picChg chg="mod">
          <ac:chgData name="MICHIELIN Lucia" userId="25d60082-b225-463e-a225-40b8a8c7c0b5" providerId="ADAL" clId="{1D4ED3D6-DFF6-4FB2-93B3-082D03F17A39}" dt="2021-04-08T17:03:17.465" v="228" actId="1035"/>
          <ac:picMkLst>
            <pc:docMk/>
            <pc:sldMk cId="2619008904" sldId="367"/>
            <ac:picMk id="3078" creationId="{965E6CCD-E535-4A7B-B5C9-937DA69314DC}"/>
          </ac:picMkLst>
        </pc:picChg>
      </pc:sldChg>
      <pc:sldChg chg="addSp modSp mod">
        <pc:chgData name="MICHIELIN Lucia" userId="25d60082-b225-463e-a225-40b8a8c7c0b5" providerId="ADAL" clId="{1D4ED3D6-DFF6-4FB2-93B3-082D03F17A39}" dt="2021-04-08T17:04:10.966" v="240" actId="14100"/>
        <pc:sldMkLst>
          <pc:docMk/>
          <pc:sldMk cId="1183971357" sldId="368"/>
        </pc:sldMkLst>
        <pc:spChg chg="mod">
          <ac:chgData name="MICHIELIN Lucia" userId="25d60082-b225-463e-a225-40b8a8c7c0b5" providerId="ADAL" clId="{1D4ED3D6-DFF6-4FB2-93B3-082D03F17A39}" dt="2021-04-08T17:03:38.607" v="233" actId="14100"/>
          <ac:spMkLst>
            <pc:docMk/>
            <pc:sldMk cId="1183971357" sldId="368"/>
            <ac:spMk id="2" creationId="{FAC6F10B-6DCE-4746-A20F-89C2222C2D86}"/>
          </ac:spMkLst>
        </pc:spChg>
        <pc:spChg chg="mod">
          <ac:chgData name="MICHIELIN Lucia" userId="25d60082-b225-463e-a225-40b8a8c7c0b5" providerId="ADAL" clId="{1D4ED3D6-DFF6-4FB2-93B3-082D03F17A39}" dt="2021-04-08T17:03:44.421" v="235" actId="1076"/>
          <ac:spMkLst>
            <pc:docMk/>
            <pc:sldMk cId="1183971357" sldId="368"/>
            <ac:spMk id="3" creationId="{5A33239A-4A6C-42AE-9691-5DA960C05FBE}"/>
          </ac:spMkLst>
        </pc:spChg>
        <pc:spChg chg="mod">
          <ac:chgData name="MICHIELIN Lucia" userId="25d60082-b225-463e-a225-40b8a8c7c0b5" providerId="ADAL" clId="{1D4ED3D6-DFF6-4FB2-93B3-082D03F17A39}" dt="2021-04-08T17:04:10.966" v="240" actId="14100"/>
          <ac:spMkLst>
            <pc:docMk/>
            <pc:sldMk cId="1183971357" sldId="368"/>
            <ac:spMk id="9" creationId="{08273A3E-08D2-4DFF-9E38-03101C6B5FD3}"/>
          </ac:spMkLst>
        </pc:spChg>
        <pc:spChg chg="add mod">
          <ac:chgData name="MICHIELIN Lucia" userId="25d60082-b225-463e-a225-40b8a8c7c0b5" providerId="ADAL" clId="{1D4ED3D6-DFF6-4FB2-93B3-082D03F17A39}" dt="2021-04-08T17:03:46.402" v="236"/>
          <ac:spMkLst>
            <pc:docMk/>
            <pc:sldMk cId="1183971357" sldId="368"/>
            <ac:spMk id="10" creationId="{6EBCAF9A-FF6C-4C96-BD5C-883D12B0E051}"/>
          </ac:spMkLst>
        </pc:spChg>
        <pc:spChg chg="mod">
          <ac:chgData name="MICHIELIN Lucia" userId="25d60082-b225-463e-a225-40b8a8c7c0b5" providerId="ADAL" clId="{1D4ED3D6-DFF6-4FB2-93B3-082D03F17A39}" dt="2021-04-08T17:03:41.901" v="234" actId="1076"/>
          <ac:spMkLst>
            <pc:docMk/>
            <pc:sldMk cId="1183971357" sldId="368"/>
            <ac:spMk id="12" creationId="{90E69DAC-3486-422C-9CFC-0826DE8308B9}"/>
          </ac:spMkLst>
        </pc:spChg>
        <pc:spChg chg="add mod">
          <ac:chgData name="MICHIELIN Lucia" userId="25d60082-b225-463e-a225-40b8a8c7c0b5" providerId="ADAL" clId="{1D4ED3D6-DFF6-4FB2-93B3-082D03F17A39}" dt="2021-04-08T17:03:46.402" v="236"/>
          <ac:spMkLst>
            <pc:docMk/>
            <pc:sldMk cId="1183971357" sldId="368"/>
            <ac:spMk id="14" creationId="{8EFE344D-4CA3-4589-A1B2-574DD0C9D378}"/>
          </ac:spMkLst>
        </pc:spChg>
        <pc:picChg chg="mod">
          <ac:chgData name="MICHIELIN Lucia" userId="25d60082-b225-463e-a225-40b8a8c7c0b5" providerId="ADAL" clId="{1D4ED3D6-DFF6-4FB2-93B3-082D03F17A39}" dt="2021-04-08T17:04:04.061" v="239" actId="14100"/>
          <ac:picMkLst>
            <pc:docMk/>
            <pc:sldMk cId="1183971357" sldId="368"/>
            <ac:picMk id="11" creationId="{3C5EBCE0-5731-4D9A-A88A-16B911FBD4BB}"/>
          </ac:picMkLst>
        </pc:picChg>
        <pc:picChg chg="add mod">
          <ac:chgData name="MICHIELIN Lucia" userId="25d60082-b225-463e-a225-40b8a8c7c0b5" providerId="ADAL" clId="{1D4ED3D6-DFF6-4FB2-93B3-082D03F17A39}" dt="2021-04-08T17:03:46.402" v="236"/>
          <ac:picMkLst>
            <pc:docMk/>
            <pc:sldMk cId="1183971357" sldId="368"/>
            <ac:picMk id="13" creationId="{BE34225D-0CE7-410C-9AC7-EFBC41688CF0}"/>
          </ac:picMkLst>
        </pc:picChg>
        <pc:picChg chg="mod">
          <ac:chgData name="MICHIELIN Lucia" userId="25d60082-b225-463e-a225-40b8a8c7c0b5" providerId="ADAL" clId="{1D4ED3D6-DFF6-4FB2-93B3-082D03F17A39}" dt="2021-04-08T17:03:54.117" v="237" actId="14100"/>
          <ac:picMkLst>
            <pc:docMk/>
            <pc:sldMk cId="1183971357" sldId="368"/>
            <ac:picMk id="4098" creationId="{B3609141-B3AA-4587-A8EA-2D25E1751C8E}"/>
          </ac:picMkLst>
        </pc:picChg>
      </pc:sldChg>
      <pc:sldChg chg="addSp modSp mod">
        <pc:chgData name="MICHIELIN Lucia" userId="25d60082-b225-463e-a225-40b8a8c7c0b5" providerId="ADAL" clId="{1D4ED3D6-DFF6-4FB2-93B3-082D03F17A39}" dt="2021-04-08T17:05:16.004" v="248" actId="1076"/>
        <pc:sldMkLst>
          <pc:docMk/>
          <pc:sldMk cId="3754641489" sldId="369"/>
        </pc:sldMkLst>
        <pc:spChg chg="mod">
          <ac:chgData name="MICHIELIN Lucia" userId="25d60082-b225-463e-a225-40b8a8c7c0b5" providerId="ADAL" clId="{1D4ED3D6-DFF6-4FB2-93B3-082D03F17A39}" dt="2021-04-08T17:05:03.228" v="245" actId="1076"/>
          <ac:spMkLst>
            <pc:docMk/>
            <pc:sldMk cId="3754641489" sldId="369"/>
            <ac:spMk id="2" creationId="{4A4917AE-E510-426B-A617-B41A9FDC44DF}"/>
          </ac:spMkLst>
        </pc:spChg>
        <pc:spChg chg="mod">
          <ac:chgData name="MICHIELIN Lucia" userId="25d60082-b225-463e-a225-40b8a8c7c0b5" providerId="ADAL" clId="{1D4ED3D6-DFF6-4FB2-93B3-082D03F17A39}" dt="2021-04-08T17:05:16.004" v="248" actId="1076"/>
          <ac:spMkLst>
            <pc:docMk/>
            <pc:sldMk cId="3754641489" sldId="369"/>
            <ac:spMk id="3" creationId="{3FFC724A-F281-429B-8F63-95C02D040A0C}"/>
          </ac:spMkLst>
        </pc:spChg>
        <pc:spChg chg="mod">
          <ac:chgData name="MICHIELIN Lucia" userId="25d60082-b225-463e-a225-40b8a8c7c0b5" providerId="ADAL" clId="{1D4ED3D6-DFF6-4FB2-93B3-082D03F17A39}" dt="2021-04-08T17:04:52.821" v="242" actId="1076"/>
          <ac:spMkLst>
            <pc:docMk/>
            <pc:sldMk cId="3754641489" sldId="369"/>
            <ac:spMk id="9" creationId="{08273A3E-08D2-4DFF-9E38-03101C6B5FD3}"/>
          </ac:spMkLst>
        </pc:spChg>
        <pc:spChg chg="mod">
          <ac:chgData name="MICHIELIN Lucia" userId="25d60082-b225-463e-a225-40b8a8c7c0b5" providerId="ADAL" clId="{1D4ED3D6-DFF6-4FB2-93B3-082D03F17A39}" dt="2021-04-08T17:04:58.509" v="244" actId="1076"/>
          <ac:spMkLst>
            <pc:docMk/>
            <pc:sldMk cId="3754641489" sldId="369"/>
            <ac:spMk id="10" creationId="{8BD056D6-35CA-4DDB-A646-1B03AAE63A13}"/>
          </ac:spMkLst>
        </pc:spChg>
        <pc:spChg chg="add mod">
          <ac:chgData name="MICHIELIN Lucia" userId="25d60082-b225-463e-a225-40b8a8c7c0b5" providerId="ADAL" clId="{1D4ED3D6-DFF6-4FB2-93B3-082D03F17A39}" dt="2021-04-08T17:05:08.012" v="247"/>
          <ac:spMkLst>
            <pc:docMk/>
            <pc:sldMk cId="3754641489" sldId="369"/>
            <ac:spMk id="11" creationId="{F8E039B6-8332-4EF1-8EFB-492306DEF771}"/>
          </ac:spMkLst>
        </pc:spChg>
        <pc:spChg chg="add mod">
          <ac:chgData name="MICHIELIN Lucia" userId="25d60082-b225-463e-a225-40b8a8c7c0b5" providerId="ADAL" clId="{1D4ED3D6-DFF6-4FB2-93B3-082D03F17A39}" dt="2021-04-08T17:05:08.012" v="247"/>
          <ac:spMkLst>
            <pc:docMk/>
            <pc:sldMk cId="3754641489" sldId="369"/>
            <ac:spMk id="13" creationId="{5307B098-46FD-4140-A5AD-DFC65CCB98CF}"/>
          </ac:spMkLst>
        </pc:spChg>
        <pc:picChg chg="mod">
          <ac:chgData name="MICHIELIN Lucia" userId="25d60082-b225-463e-a225-40b8a8c7c0b5" providerId="ADAL" clId="{1D4ED3D6-DFF6-4FB2-93B3-082D03F17A39}" dt="2021-04-08T17:04:50.173" v="241" actId="14100"/>
          <ac:picMkLst>
            <pc:docMk/>
            <pc:sldMk cId="3754641489" sldId="369"/>
            <ac:picMk id="8" creationId="{893D3A59-C523-4898-83A9-52243FAD83CF}"/>
          </ac:picMkLst>
        </pc:picChg>
        <pc:picChg chg="add mod">
          <ac:chgData name="MICHIELIN Lucia" userId="25d60082-b225-463e-a225-40b8a8c7c0b5" providerId="ADAL" clId="{1D4ED3D6-DFF6-4FB2-93B3-082D03F17A39}" dt="2021-04-08T17:05:08.012" v="247"/>
          <ac:picMkLst>
            <pc:docMk/>
            <pc:sldMk cId="3754641489" sldId="369"/>
            <ac:picMk id="12" creationId="{7F423E34-547A-426F-8EC5-49767CA4D8C4}"/>
          </ac:picMkLst>
        </pc:picChg>
        <pc:picChg chg="mod">
          <ac:chgData name="MICHIELIN Lucia" userId="25d60082-b225-463e-a225-40b8a8c7c0b5" providerId="ADAL" clId="{1D4ED3D6-DFF6-4FB2-93B3-082D03F17A39}" dt="2021-04-08T17:04:55.213" v="243" actId="1076"/>
          <ac:picMkLst>
            <pc:docMk/>
            <pc:sldMk cId="3754641489" sldId="369"/>
            <ac:picMk id="5122" creationId="{18B766C3-2655-414A-8E0F-3932D23A1832}"/>
          </ac:picMkLst>
        </pc:picChg>
      </pc:sldChg>
      <pc:sldChg chg="addSp modSp mod">
        <pc:chgData name="MICHIELIN Lucia" userId="25d60082-b225-463e-a225-40b8a8c7c0b5" providerId="ADAL" clId="{1D4ED3D6-DFF6-4FB2-93B3-082D03F17A39}" dt="2021-04-08T17:05:39.469" v="255" actId="1076"/>
        <pc:sldMkLst>
          <pc:docMk/>
          <pc:sldMk cId="3273073037" sldId="370"/>
        </pc:sldMkLst>
        <pc:spChg chg="mod">
          <ac:chgData name="MICHIELIN Lucia" userId="25d60082-b225-463e-a225-40b8a8c7c0b5" providerId="ADAL" clId="{1D4ED3D6-DFF6-4FB2-93B3-082D03F17A39}" dt="2021-04-08T17:05:24.333" v="250" actId="1076"/>
          <ac:spMkLst>
            <pc:docMk/>
            <pc:sldMk cId="3273073037" sldId="370"/>
            <ac:spMk id="9" creationId="{08273A3E-08D2-4DFF-9E38-03101C6B5FD3}"/>
          </ac:spMkLst>
        </pc:spChg>
        <pc:spChg chg="add mod">
          <ac:chgData name="MICHIELIN Lucia" userId="25d60082-b225-463e-a225-40b8a8c7c0b5" providerId="ADAL" clId="{1D4ED3D6-DFF6-4FB2-93B3-082D03F17A39}" dt="2021-04-08T17:05:36.393" v="254"/>
          <ac:spMkLst>
            <pc:docMk/>
            <pc:sldMk cId="3273073037" sldId="370"/>
            <ac:spMk id="10" creationId="{D46A761F-390C-46D9-A01A-4AD770BB8D57}"/>
          </ac:spMkLst>
        </pc:spChg>
        <pc:spChg chg="add mod">
          <ac:chgData name="MICHIELIN Lucia" userId="25d60082-b225-463e-a225-40b8a8c7c0b5" providerId="ADAL" clId="{1D4ED3D6-DFF6-4FB2-93B3-082D03F17A39}" dt="2021-04-08T17:05:36.393" v="254"/>
          <ac:spMkLst>
            <pc:docMk/>
            <pc:sldMk cId="3273073037" sldId="370"/>
            <ac:spMk id="12" creationId="{029D0E37-CEAC-48AD-A750-0F1D9E775550}"/>
          </ac:spMkLst>
        </pc:spChg>
        <pc:picChg chg="mod">
          <ac:chgData name="MICHIELIN Lucia" userId="25d60082-b225-463e-a225-40b8a8c7c0b5" providerId="ADAL" clId="{1D4ED3D6-DFF6-4FB2-93B3-082D03F17A39}" dt="2021-04-08T17:05:25.981" v="251" actId="1076"/>
          <ac:picMkLst>
            <pc:docMk/>
            <pc:sldMk cId="3273073037" sldId="370"/>
            <ac:picMk id="3" creationId="{D2CFD6EF-670A-42FB-90F6-7C81B72A3C16}"/>
          </ac:picMkLst>
        </pc:picChg>
        <pc:picChg chg="mod">
          <ac:chgData name="MICHIELIN Lucia" userId="25d60082-b225-463e-a225-40b8a8c7c0b5" providerId="ADAL" clId="{1D4ED3D6-DFF6-4FB2-93B3-082D03F17A39}" dt="2021-04-08T17:05:39.469" v="255" actId="1076"/>
          <ac:picMkLst>
            <pc:docMk/>
            <pc:sldMk cId="3273073037" sldId="370"/>
            <ac:picMk id="7" creationId="{8A5645DA-FEEB-4B57-8330-A80A76A21305}"/>
          </ac:picMkLst>
        </pc:picChg>
        <pc:picChg chg="mod">
          <ac:chgData name="MICHIELIN Lucia" userId="25d60082-b225-463e-a225-40b8a8c7c0b5" providerId="ADAL" clId="{1D4ED3D6-DFF6-4FB2-93B3-082D03F17A39}" dt="2021-04-08T17:05:21.413" v="249" actId="14100"/>
          <ac:picMkLst>
            <pc:docMk/>
            <pc:sldMk cId="3273073037" sldId="370"/>
            <ac:picMk id="8" creationId="{893D3A59-C523-4898-83A9-52243FAD83CF}"/>
          </ac:picMkLst>
        </pc:picChg>
        <pc:picChg chg="add mod">
          <ac:chgData name="MICHIELIN Lucia" userId="25d60082-b225-463e-a225-40b8a8c7c0b5" providerId="ADAL" clId="{1D4ED3D6-DFF6-4FB2-93B3-082D03F17A39}" dt="2021-04-08T17:05:36.393" v="254"/>
          <ac:picMkLst>
            <pc:docMk/>
            <pc:sldMk cId="3273073037" sldId="370"/>
            <ac:picMk id="11" creationId="{5B63C488-DF07-4BEE-A7C1-C8DCD11FD600}"/>
          </ac:picMkLst>
        </pc:picChg>
      </pc:sldChg>
      <pc:sldChg chg="addSp delSp modSp mod">
        <pc:chgData name="MICHIELIN Lucia" userId="25d60082-b225-463e-a225-40b8a8c7c0b5" providerId="ADAL" clId="{1D4ED3D6-DFF6-4FB2-93B3-082D03F17A39}" dt="2021-04-08T16:59:00.679" v="55"/>
        <pc:sldMkLst>
          <pc:docMk/>
          <pc:sldMk cId="1520484667" sldId="371"/>
        </pc:sldMkLst>
        <pc:spChg chg="mod">
          <ac:chgData name="MICHIELIN Lucia" userId="25d60082-b225-463e-a225-40b8a8c7c0b5" providerId="ADAL" clId="{1D4ED3D6-DFF6-4FB2-93B3-082D03F17A39}" dt="2021-04-08T16:58:36.845" v="51" actId="1076"/>
          <ac:spMkLst>
            <pc:docMk/>
            <pc:sldMk cId="1520484667" sldId="371"/>
            <ac:spMk id="5" creationId="{C3055983-D226-4305-9C6A-D4CAFCDCE40A}"/>
          </ac:spMkLst>
        </pc:spChg>
        <pc:spChg chg="mod">
          <ac:chgData name="MICHIELIN Lucia" userId="25d60082-b225-463e-a225-40b8a8c7c0b5" providerId="ADAL" clId="{1D4ED3D6-DFF6-4FB2-93B3-082D03F17A39}" dt="2021-04-08T16:56:55.611" v="48" actId="1076"/>
          <ac:spMkLst>
            <pc:docMk/>
            <pc:sldMk cId="1520484667" sldId="371"/>
            <ac:spMk id="9" creationId="{08273A3E-08D2-4DFF-9E38-03101C6B5FD3}"/>
          </ac:spMkLst>
        </pc:spChg>
        <pc:spChg chg="add del mod">
          <ac:chgData name="MICHIELIN Lucia" userId="25d60082-b225-463e-a225-40b8a8c7c0b5" providerId="ADAL" clId="{1D4ED3D6-DFF6-4FB2-93B3-082D03F17A39}" dt="2021-04-08T16:58:42.509" v="54"/>
          <ac:spMkLst>
            <pc:docMk/>
            <pc:sldMk cId="1520484667" sldId="371"/>
            <ac:spMk id="10" creationId="{C3E30DBC-66D9-45BB-AAC6-7333040DC354}"/>
          </ac:spMkLst>
        </pc:spChg>
        <pc:spChg chg="mod">
          <ac:chgData name="MICHIELIN Lucia" userId="25d60082-b225-463e-a225-40b8a8c7c0b5" providerId="ADAL" clId="{1D4ED3D6-DFF6-4FB2-93B3-082D03F17A39}" dt="2021-04-08T16:58:36.845" v="51" actId="1076"/>
          <ac:spMkLst>
            <pc:docMk/>
            <pc:sldMk cId="1520484667" sldId="371"/>
            <ac:spMk id="11" creationId="{FA5400BD-0487-41E8-BADA-0A2F6119B16D}"/>
          </ac:spMkLst>
        </pc:spChg>
        <pc:spChg chg="mod">
          <ac:chgData name="MICHIELIN Lucia" userId="25d60082-b225-463e-a225-40b8a8c7c0b5" providerId="ADAL" clId="{1D4ED3D6-DFF6-4FB2-93B3-082D03F17A39}" dt="2021-04-08T16:58:39.453" v="52" actId="1076"/>
          <ac:spMkLst>
            <pc:docMk/>
            <pc:sldMk cId="1520484667" sldId="371"/>
            <ac:spMk id="12" creationId="{F8D9346A-768F-4CD0-AA6D-FA716CC17177}"/>
          </ac:spMkLst>
        </pc:spChg>
        <pc:spChg chg="mod">
          <ac:chgData name="MICHIELIN Lucia" userId="25d60082-b225-463e-a225-40b8a8c7c0b5" providerId="ADAL" clId="{1D4ED3D6-DFF6-4FB2-93B3-082D03F17A39}" dt="2021-04-08T16:58:36.845" v="51" actId="1076"/>
          <ac:spMkLst>
            <pc:docMk/>
            <pc:sldMk cId="1520484667" sldId="371"/>
            <ac:spMk id="13" creationId="{9CE1F80C-2FD8-46F5-9104-20E60C829AA8}"/>
          </ac:spMkLst>
        </pc:spChg>
        <pc:spChg chg="add mod">
          <ac:chgData name="MICHIELIN Lucia" userId="25d60082-b225-463e-a225-40b8a8c7c0b5" providerId="ADAL" clId="{1D4ED3D6-DFF6-4FB2-93B3-082D03F17A39}" dt="2021-04-08T16:59:00.679" v="55"/>
          <ac:spMkLst>
            <pc:docMk/>
            <pc:sldMk cId="1520484667" sldId="371"/>
            <ac:spMk id="14" creationId="{AD70ABF2-25DA-4FBF-BC13-89977AD3B651}"/>
          </ac:spMkLst>
        </pc:spChg>
        <pc:spChg chg="add mod">
          <ac:chgData name="MICHIELIN Lucia" userId="25d60082-b225-463e-a225-40b8a8c7c0b5" providerId="ADAL" clId="{1D4ED3D6-DFF6-4FB2-93B3-082D03F17A39}" dt="2021-04-08T16:59:00.679" v="55"/>
          <ac:spMkLst>
            <pc:docMk/>
            <pc:sldMk cId="1520484667" sldId="371"/>
            <ac:spMk id="16" creationId="{F1EA5497-D687-434C-B3D1-A3DBE2D363A4}"/>
          </ac:spMkLst>
        </pc:spChg>
        <pc:picChg chg="mod">
          <ac:chgData name="MICHIELIN Lucia" userId="25d60082-b225-463e-a225-40b8a8c7c0b5" providerId="ADAL" clId="{1D4ED3D6-DFF6-4FB2-93B3-082D03F17A39}" dt="2021-04-08T16:57:01.668" v="50" actId="1076"/>
          <ac:picMkLst>
            <pc:docMk/>
            <pc:sldMk cId="1520484667" sldId="371"/>
            <ac:picMk id="8" creationId="{893D3A59-C523-4898-83A9-52243FAD83CF}"/>
          </ac:picMkLst>
        </pc:picChg>
        <pc:picChg chg="add mod">
          <ac:chgData name="MICHIELIN Lucia" userId="25d60082-b225-463e-a225-40b8a8c7c0b5" providerId="ADAL" clId="{1D4ED3D6-DFF6-4FB2-93B3-082D03F17A39}" dt="2021-04-08T16:59:00.679" v="55"/>
          <ac:picMkLst>
            <pc:docMk/>
            <pc:sldMk cId="1520484667" sldId="371"/>
            <ac:picMk id="15" creationId="{AB1D8369-7D74-4BBF-A63F-3B563569C48E}"/>
          </ac:picMkLst>
        </pc:picChg>
        <pc:picChg chg="mod">
          <ac:chgData name="MICHIELIN Lucia" userId="25d60082-b225-463e-a225-40b8a8c7c0b5" providerId="ADAL" clId="{1D4ED3D6-DFF6-4FB2-93B3-082D03F17A39}" dt="2021-04-08T16:58:36.845" v="51" actId="1076"/>
          <ac:picMkLst>
            <pc:docMk/>
            <pc:sldMk cId="1520484667" sldId="371"/>
            <ac:picMk id="9218" creationId="{4DB76DDD-6A4A-41AE-B452-6459A814E3F5}"/>
          </ac:picMkLst>
        </pc:picChg>
      </pc:sldChg>
      <pc:sldChg chg="addSp modSp mod">
        <pc:chgData name="MICHIELIN Lucia" userId="25d60082-b225-463e-a225-40b8a8c7c0b5" providerId="ADAL" clId="{1D4ED3D6-DFF6-4FB2-93B3-082D03F17A39}" dt="2021-04-08T16:59:15.437" v="59"/>
        <pc:sldMkLst>
          <pc:docMk/>
          <pc:sldMk cId="2385957733" sldId="372"/>
        </pc:sldMkLst>
        <pc:spChg chg="mod">
          <ac:chgData name="MICHIELIN Lucia" userId="25d60082-b225-463e-a225-40b8a8c7c0b5" providerId="ADAL" clId="{1D4ED3D6-DFF6-4FB2-93B3-082D03F17A39}" dt="2021-04-08T16:59:13.925" v="58" actId="1076"/>
          <ac:spMkLst>
            <pc:docMk/>
            <pc:sldMk cId="2385957733" sldId="372"/>
            <ac:spMk id="4" creationId="{28278165-E698-49BE-A703-8B1C57212D72}"/>
          </ac:spMkLst>
        </pc:spChg>
        <pc:spChg chg="mod">
          <ac:chgData name="MICHIELIN Lucia" userId="25d60082-b225-463e-a225-40b8a8c7c0b5" providerId="ADAL" clId="{1D4ED3D6-DFF6-4FB2-93B3-082D03F17A39}" dt="2021-04-08T16:59:13.925" v="58" actId="1076"/>
          <ac:spMkLst>
            <pc:docMk/>
            <pc:sldMk cId="2385957733" sldId="372"/>
            <ac:spMk id="5" creationId="{C3055983-D226-4305-9C6A-D4CAFCDCE40A}"/>
          </ac:spMkLst>
        </pc:spChg>
        <pc:spChg chg="mod">
          <ac:chgData name="MICHIELIN Lucia" userId="25d60082-b225-463e-a225-40b8a8c7c0b5" providerId="ADAL" clId="{1D4ED3D6-DFF6-4FB2-93B3-082D03F17A39}" dt="2021-04-08T16:59:13.925" v="58" actId="1076"/>
          <ac:spMkLst>
            <pc:docMk/>
            <pc:sldMk cId="2385957733" sldId="372"/>
            <ac:spMk id="7" creationId="{9F190232-F370-48CE-A4AB-8EC96F1A06F9}"/>
          </ac:spMkLst>
        </pc:spChg>
        <pc:spChg chg="mod">
          <ac:chgData name="MICHIELIN Lucia" userId="25d60082-b225-463e-a225-40b8a8c7c0b5" providerId="ADAL" clId="{1D4ED3D6-DFF6-4FB2-93B3-082D03F17A39}" dt="2021-04-08T16:59:08.172" v="57" actId="1076"/>
          <ac:spMkLst>
            <pc:docMk/>
            <pc:sldMk cId="2385957733" sldId="372"/>
            <ac:spMk id="9" creationId="{08273A3E-08D2-4DFF-9E38-03101C6B5FD3}"/>
          </ac:spMkLst>
        </pc:spChg>
        <pc:spChg chg="mod">
          <ac:chgData name="MICHIELIN Lucia" userId="25d60082-b225-463e-a225-40b8a8c7c0b5" providerId="ADAL" clId="{1D4ED3D6-DFF6-4FB2-93B3-082D03F17A39}" dt="2021-04-08T16:59:13.925" v="58" actId="1076"/>
          <ac:spMkLst>
            <pc:docMk/>
            <pc:sldMk cId="2385957733" sldId="372"/>
            <ac:spMk id="10" creationId="{F157B63A-9DC4-454D-85F5-65A5771F6BCF}"/>
          </ac:spMkLst>
        </pc:spChg>
        <pc:spChg chg="add mod">
          <ac:chgData name="MICHIELIN Lucia" userId="25d60082-b225-463e-a225-40b8a8c7c0b5" providerId="ADAL" clId="{1D4ED3D6-DFF6-4FB2-93B3-082D03F17A39}" dt="2021-04-08T16:59:15.437" v="59"/>
          <ac:spMkLst>
            <pc:docMk/>
            <pc:sldMk cId="2385957733" sldId="372"/>
            <ac:spMk id="11" creationId="{E7317394-9B2C-4995-89E1-A3F2765FFB7A}"/>
          </ac:spMkLst>
        </pc:spChg>
        <pc:spChg chg="add mod">
          <ac:chgData name="MICHIELIN Lucia" userId="25d60082-b225-463e-a225-40b8a8c7c0b5" providerId="ADAL" clId="{1D4ED3D6-DFF6-4FB2-93B3-082D03F17A39}" dt="2021-04-08T16:59:15.437" v="59"/>
          <ac:spMkLst>
            <pc:docMk/>
            <pc:sldMk cId="2385957733" sldId="372"/>
            <ac:spMk id="13" creationId="{A7C74C4B-D190-4083-A3C6-C33737C0F95F}"/>
          </ac:spMkLst>
        </pc:spChg>
        <pc:picChg chg="mod">
          <ac:chgData name="MICHIELIN Lucia" userId="25d60082-b225-463e-a225-40b8a8c7c0b5" providerId="ADAL" clId="{1D4ED3D6-DFF6-4FB2-93B3-082D03F17A39}" dt="2021-04-08T16:59:13.925" v="58" actId="1076"/>
          <ac:picMkLst>
            <pc:docMk/>
            <pc:sldMk cId="2385957733" sldId="372"/>
            <ac:picMk id="2" creationId="{E15E0A3A-1DF0-4FBC-9E05-38C201ACCB28}"/>
          </ac:picMkLst>
        </pc:picChg>
        <pc:picChg chg="mod">
          <ac:chgData name="MICHIELIN Lucia" userId="25d60082-b225-463e-a225-40b8a8c7c0b5" providerId="ADAL" clId="{1D4ED3D6-DFF6-4FB2-93B3-082D03F17A39}" dt="2021-04-08T16:59:06.125" v="56" actId="14100"/>
          <ac:picMkLst>
            <pc:docMk/>
            <pc:sldMk cId="2385957733" sldId="372"/>
            <ac:picMk id="8" creationId="{893D3A59-C523-4898-83A9-52243FAD83CF}"/>
          </ac:picMkLst>
        </pc:picChg>
        <pc:picChg chg="add mod">
          <ac:chgData name="MICHIELIN Lucia" userId="25d60082-b225-463e-a225-40b8a8c7c0b5" providerId="ADAL" clId="{1D4ED3D6-DFF6-4FB2-93B3-082D03F17A39}" dt="2021-04-08T16:59:15.437" v="59"/>
          <ac:picMkLst>
            <pc:docMk/>
            <pc:sldMk cId="2385957733" sldId="372"/>
            <ac:picMk id="12" creationId="{DD3AE6FA-37DA-40E4-BABA-EAB5790C9B44}"/>
          </ac:picMkLst>
        </pc:picChg>
      </pc:sldChg>
      <pc:sldChg chg="addSp modSp mod">
        <pc:chgData name="MICHIELIN Lucia" userId="25d60082-b225-463e-a225-40b8a8c7c0b5" providerId="ADAL" clId="{1D4ED3D6-DFF6-4FB2-93B3-082D03F17A39}" dt="2021-04-08T16:59:51.027" v="64"/>
        <pc:sldMkLst>
          <pc:docMk/>
          <pc:sldMk cId="3802378709" sldId="373"/>
        </pc:sldMkLst>
        <pc:spChg chg="mod">
          <ac:chgData name="MICHIELIN Lucia" userId="25d60082-b225-463e-a225-40b8a8c7c0b5" providerId="ADAL" clId="{1D4ED3D6-DFF6-4FB2-93B3-082D03F17A39}" dt="2021-04-08T16:59:39.597" v="61" actId="1076"/>
          <ac:spMkLst>
            <pc:docMk/>
            <pc:sldMk cId="3802378709" sldId="373"/>
            <ac:spMk id="3" creationId="{8F1878D6-1853-4AE2-8A3A-C22703AFA487}"/>
          </ac:spMkLst>
        </pc:spChg>
        <pc:spChg chg="mod">
          <ac:chgData name="MICHIELIN Lucia" userId="25d60082-b225-463e-a225-40b8a8c7c0b5" providerId="ADAL" clId="{1D4ED3D6-DFF6-4FB2-93B3-082D03F17A39}" dt="2021-04-08T16:59:39.597" v="61" actId="1076"/>
          <ac:spMkLst>
            <pc:docMk/>
            <pc:sldMk cId="3802378709" sldId="373"/>
            <ac:spMk id="5" creationId="{C3055983-D226-4305-9C6A-D4CAFCDCE40A}"/>
          </ac:spMkLst>
        </pc:spChg>
        <pc:spChg chg="mod">
          <ac:chgData name="MICHIELIN Lucia" userId="25d60082-b225-463e-a225-40b8a8c7c0b5" providerId="ADAL" clId="{1D4ED3D6-DFF6-4FB2-93B3-082D03F17A39}" dt="2021-04-08T16:59:45.348" v="62" actId="1076"/>
          <ac:spMkLst>
            <pc:docMk/>
            <pc:sldMk cId="3802378709" sldId="373"/>
            <ac:spMk id="6" creationId="{22BBA37D-87E8-4D09-86EE-A2602A5A9FB8}"/>
          </ac:spMkLst>
        </pc:spChg>
        <pc:spChg chg="mod">
          <ac:chgData name="MICHIELIN Lucia" userId="25d60082-b225-463e-a225-40b8a8c7c0b5" providerId="ADAL" clId="{1D4ED3D6-DFF6-4FB2-93B3-082D03F17A39}" dt="2021-04-08T16:59:39.597" v="61" actId="1076"/>
          <ac:spMkLst>
            <pc:docMk/>
            <pc:sldMk cId="3802378709" sldId="373"/>
            <ac:spMk id="11" creationId="{36826878-E838-47F2-8CCE-C281891DFFC9}"/>
          </ac:spMkLst>
        </pc:spChg>
        <pc:spChg chg="mod">
          <ac:chgData name="MICHIELIN Lucia" userId="25d60082-b225-463e-a225-40b8a8c7c0b5" providerId="ADAL" clId="{1D4ED3D6-DFF6-4FB2-93B3-082D03F17A39}" dt="2021-04-08T16:59:39.597" v="61" actId="1076"/>
          <ac:spMkLst>
            <pc:docMk/>
            <pc:sldMk cId="3802378709" sldId="373"/>
            <ac:spMk id="12" creationId="{03EA29A5-9CAE-4B1F-B795-F7B76C402240}"/>
          </ac:spMkLst>
        </pc:spChg>
        <pc:spChg chg="mod">
          <ac:chgData name="MICHIELIN Lucia" userId="25d60082-b225-463e-a225-40b8a8c7c0b5" providerId="ADAL" clId="{1D4ED3D6-DFF6-4FB2-93B3-082D03F17A39}" dt="2021-04-08T16:59:39.597" v="61" actId="1076"/>
          <ac:spMkLst>
            <pc:docMk/>
            <pc:sldMk cId="3802378709" sldId="373"/>
            <ac:spMk id="13" creationId="{CA1D65C3-E48F-4E0B-AE17-DBADD78D514D}"/>
          </ac:spMkLst>
        </pc:spChg>
        <pc:spChg chg="mod">
          <ac:chgData name="MICHIELIN Lucia" userId="25d60082-b225-463e-a225-40b8a8c7c0b5" providerId="ADAL" clId="{1D4ED3D6-DFF6-4FB2-93B3-082D03F17A39}" dt="2021-04-08T16:59:49.484" v="63" actId="1076"/>
          <ac:spMkLst>
            <pc:docMk/>
            <pc:sldMk cId="3802378709" sldId="373"/>
            <ac:spMk id="14" creationId="{74805F73-6262-4FAF-8D99-32C0219AC258}"/>
          </ac:spMkLst>
        </pc:spChg>
        <pc:spChg chg="mod">
          <ac:chgData name="MICHIELIN Lucia" userId="25d60082-b225-463e-a225-40b8a8c7c0b5" providerId="ADAL" clId="{1D4ED3D6-DFF6-4FB2-93B3-082D03F17A39}" dt="2021-04-08T16:59:45.348" v="62" actId="1076"/>
          <ac:spMkLst>
            <pc:docMk/>
            <pc:sldMk cId="3802378709" sldId="373"/>
            <ac:spMk id="15" creationId="{E012B38C-51FE-497C-A741-89B0F176DEB3}"/>
          </ac:spMkLst>
        </pc:spChg>
        <pc:spChg chg="mod">
          <ac:chgData name="MICHIELIN Lucia" userId="25d60082-b225-463e-a225-40b8a8c7c0b5" providerId="ADAL" clId="{1D4ED3D6-DFF6-4FB2-93B3-082D03F17A39}" dt="2021-04-08T16:59:45.348" v="62" actId="1076"/>
          <ac:spMkLst>
            <pc:docMk/>
            <pc:sldMk cId="3802378709" sldId="373"/>
            <ac:spMk id="16" creationId="{115111C3-59AF-42E9-A9AC-BBC738DFA545}"/>
          </ac:spMkLst>
        </pc:spChg>
        <pc:spChg chg="mod">
          <ac:chgData name="MICHIELIN Lucia" userId="25d60082-b225-463e-a225-40b8a8c7c0b5" providerId="ADAL" clId="{1D4ED3D6-DFF6-4FB2-93B3-082D03F17A39}" dt="2021-04-08T16:59:45.348" v="62" actId="1076"/>
          <ac:spMkLst>
            <pc:docMk/>
            <pc:sldMk cId="3802378709" sldId="373"/>
            <ac:spMk id="17" creationId="{A0B407B7-B017-4476-AA4F-3990D5AC9804}"/>
          </ac:spMkLst>
        </pc:spChg>
        <pc:spChg chg="add mod">
          <ac:chgData name="MICHIELIN Lucia" userId="25d60082-b225-463e-a225-40b8a8c7c0b5" providerId="ADAL" clId="{1D4ED3D6-DFF6-4FB2-93B3-082D03F17A39}" dt="2021-04-08T16:59:51.027" v="64"/>
          <ac:spMkLst>
            <pc:docMk/>
            <pc:sldMk cId="3802378709" sldId="373"/>
            <ac:spMk id="18" creationId="{22253D82-98AC-444A-9A66-1CD3462226F2}"/>
          </ac:spMkLst>
        </pc:spChg>
        <pc:spChg chg="add mod">
          <ac:chgData name="MICHIELIN Lucia" userId="25d60082-b225-463e-a225-40b8a8c7c0b5" providerId="ADAL" clId="{1D4ED3D6-DFF6-4FB2-93B3-082D03F17A39}" dt="2021-04-08T16:59:51.027" v="64"/>
          <ac:spMkLst>
            <pc:docMk/>
            <pc:sldMk cId="3802378709" sldId="373"/>
            <ac:spMk id="20" creationId="{78B76BF6-1715-46A8-9B6A-9E4E8EDC3591}"/>
          </ac:spMkLst>
        </pc:spChg>
        <pc:picChg chg="mod">
          <ac:chgData name="MICHIELIN Lucia" userId="25d60082-b225-463e-a225-40b8a8c7c0b5" providerId="ADAL" clId="{1D4ED3D6-DFF6-4FB2-93B3-082D03F17A39}" dt="2021-04-08T16:59:39.597" v="61" actId="1076"/>
          <ac:picMkLst>
            <pc:docMk/>
            <pc:sldMk cId="3802378709" sldId="373"/>
            <ac:picMk id="2" creationId="{A4C7227C-5B06-45F4-9A6B-9C6ABDCA06F4}"/>
          </ac:picMkLst>
        </pc:picChg>
        <pc:picChg chg="mod">
          <ac:chgData name="MICHIELIN Lucia" userId="25d60082-b225-463e-a225-40b8a8c7c0b5" providerId="ADAL" clId="{1D4ED3D6-DFF6-4FB2-93B3-082D03F17A39}" dt="2021-04-08T16:59:21.108" v="60" actId="14100"/>
          <ac:picMkLst>
            <pc:docMk/>
            <pc:sldMk cId="3802378709" sldId="373"/>
            <ac:picMk id="8" creationId="{893D3A59-C523-4898-83A9-52243FAD83CF}"/>
          </ac:picMkLst>
        </pc:picChg>
        <pc:picChg chg="add mod">
          <ac:chgData name="MICHIELIN Lucia" userId="25d60082-b225-463e-a225-40b8a8c7c0b5" providerId="ADAL" clId="{1D4ED3D6-DFF6-4FB2-93B3-082D03F17A39}" dt="2021-04-08T16:59:51.027" v="64"/>
          <ac:picMkLst>
            <pc:docMk/>
            <pc:sldMk cId="3802378709" sldId="373"/>
            <ac:picMk id="19" creationId="{482A803A-5E1F-4B13-80CE-E5A1BAA417A7}"/>
          </ac:picMkLst>
        </pc:picChg>
      </pc:sldChg>
      <pc:sldChg chg="addSp modSp mod">
        <pc:chgData name="MICHIELIN Lucia" userId="25d60082-b225-463e-a225-40b8a8c7c0b5" providerId="ADAL" clId="{1D4ED3D6-DFF6-4FB2-93B3-082D03F17A39}" dt="2021-04-08T17:00:38.005" v="99" actId="1076"/>
        <pc:sldMkLst>
          <pc:docMk/>
          <pc:sldMk cId="261221866" sldId="374"/>
        </pc:sldMkLst>
        <pc:spChg chg="mod">
          <ac:chgData name="MICHIELIN Lucia" userId="25d60082-b225-463e-a225-40b8a8c7c0b5" providerId="ADAL" clId="{1D4ED3D6-DFF6-4FB2-93B3-082D03F17A39}" dt="2021-04-08T17:00:15" v="93" actId="1035"/>
          <ac:spMkLst>
            <pc:docMk/>
            <pc:sldMk cId="261221866" sldId="374"/>
            <ac:spMk id="2" creationId="{76FBFFDD-721C-49C8-990E-39CBAE1B4C22}"/>
          </ac:spMkLst>
        </pc:spChg>
        <pc:spChg chg="mod">
          <ac:chgData name="MICHIELIN Lucia" userId="25d60082-b225-463e-a225-40b8a8c7c0b5" providerId="ADAL" clId="{1D4ED3D6-DFF6-4FB2-93B3-082D03F17A39}" dt="2021-04-08T17:00:15" v="93" actId="1035"/>
          <ac:spMkLst>
            <pc:docMk/>
            <pc:sldMk cId="261221866" sldId="374"/>
            <ac:spMk id="4" creationId="{28278165-E698-49BE-A703-8B1C57212D72}"/>
          </ac:spMkLst>
        </pc:spChg>
        <pc:spChg chg="mod">
          <ac:chgData name="MICHIELIN Lucia" userId="25d60082-b225-463e-a225-40b8a8c7c0b5" providerId="ADAL" clId="{1D4ED3D6-DFF6-4FB2-93B3-082D03F17A39}" dt="2021-04-08T17:00:01.540" v="66" actId="1076"/>
          <ac:spMkLst>
            <pc:docMk/>
            <pc:sldMk cId="261221866" sldId="374"/>
            <ac:spMk id="9" creationId="{08273A3E-08D2-4DFF-9E38-03101C6B5FD3}"/>
          </ac:spMkLst>
        </pc:spChg>
        <pc:spChg chg="add mod">
          <ac:chgData name="MICHIELIN Lucia" userId="25d60082-b225-463e-a225-40b8a8c7c0b5" providerId="ADAL" clId="{1D4ED3D6-DFF6-4FB2-93B3-082D03F17A39}" dt="2021-04-08T17:00:19.620" v="94"/>
          <ac:spMkLst>
            <pc:docMk/>
            <pc:sldMk cId="261221866" sldId="374"/>
            <ac:spMk id="13" creationId="{6E1F84C9-B700-4DE1-A2C4-2FF812089EBE}"/>
          </ac:spMkLst>
        </pc:spChg>
        <pc:spChg chg="add mod">
          <ac:chgData name="MICHIELIN Lucia" userId="25d60082-b225-463e-a225-40b8a8c7c0b5" providerId="ADAL" clId="{1D4ED3D6-DFF6-4FB2-93B3-082D03F17A39}" dt="2021-04-08T17:00:19.620" v="94"/>
          <ac:spMkLst>
            <pc:docMk/>
            <pc:sldMk cId="261221866" sldId="374"/>
            <ac:spMk id="15" creationId="{03E42AC6-DCB5-437F-8C13-B37CEED333EF}"/>
          </ac:spMkLst>
        </pc:spChg>
        <pc:spChg chg="mod">
          <ac:chgData name="MICHIELIN Lucia" userId="25d60082-b225-463e-a225-40b8a8c7c0b5" providerId="ADAL" clId="{1D4ED3D6-DFF6-4FB2-93B3-082D03F17A39}" dt="2021-04-08T17:00:15" v="93" actId="1035"/>
          <ac:spMkLst>
            <pc:docMk/>
            <pc:sldMk cId="261221866" sldId="374"/>
            <ac:spMk id="21" creationId="{3861544B-9681-4846-AE9C-F2A0DA9E6F1D}"/>
          </ac:spMkLst>
        </pc:spChg>
        <pc:spChg chg="mod">
          <ac:chgData name="MICHIELIN Lucia" userId="25d60082-b225-463e-a225-40b8a8c7c0b5" providerId="ADAL" clId="{1D4ED3D6-DFF6-4FB2-93B3-082D03F17A39}" dt="2021-04-08T17:00:15" v="93" actId="1035"/>
          <ac:spMkLst>
            <pc:docMk/>
            <pc:sldMk cId="261221866" sldId="374"/>
            <ac:spMk id="22" creationId="{FA64D3A8-6675-46C6-BC9F-3B06D61A3506}"/>
          </ac:spMkLst>
        </pc:spChg>
        <pc:spChg chg="mod">
          <ac:chgData name="MICHIELIN Lucia" userId="25d60082-b225-463e-a225-40b8a8c7c0b5" providerId="ADAL" clId="{1D4ED3D6-DFF6-4FB2-93B3-082D03F17A39}" dt="2021-04-08T17:00:26.812" v="96" actId="1076"/>
          <ac:spMkLst>
            <pc:docMk/>
            <pc:sldMk cId="261221866" sldId="374"/>
            <ac:spMk id="23" creationId="{9680DF0B-1F70-4200-8C0F-6520A1239DA5}"/>
          </ac:spMkLst>
        </pc:spChg>
        <pc:spChg chg="mod">
          <ac:chgData name="MICHIELIN Lucia" userId="25d60082-b225-463e-a225-40b8a8c7c0b5" providerId="ADAL" clId="{1D4ED3D6-DFF6-4FB2-93B3-082D03F17A39}" dt="2021-04-08T17:00:26.812" v="96" actId="1076"/>
          <ac:spMkLst>
            <pc:docMk/>
            <pc:sldMk cId="261221866" sldId="374"/>
            <ac:spMk id="24" creationId="{A2BF51C6-F79F-454F-BFF0-47645D2BFB42}"/>
          </ac:spMkLst>
        </pc:spChg>
        <pc:graphicFrameChg chg="mod">
          <ac:chgData name="MICHIELIN Lucia" userId="25d60082-b225-463e-a225-40b8a8c7c0b5" providerId="ADAL" clId="{1D4ED3D6-DFF6-4FB2-93B3-082D03F17A39}" dt="2021-04-08T17:00:15" v="93" actId="1035"/>
          <ac:graphicFrameMkLst>
            <pc:docMk/>
            <pc:sldMk cId="261221866" sldId="374"/>
            <ac:graphicFrameMk id="18" creationId="{2256D88F-2ACF-4C61-8C0B-33CD71559C97}"/>
          </ac:graphicFrameMkLst>
        </pc:graphicFrameChg>
        <pc:picChg chg="mod">
          <ac:chgData name="MICHIELIN Lucia" userId="25d60082-b225-463e-a225-40b8a8c7c0b5" providerId="ADAL" clId="{1D4ED3D6-DFF6-4FB2-93B3-082D03F17A39}" dt="2021-04-08T17:00:38.005" v="99" actId="1076"/>
          <ac:picMkLst>
            <pc:docMk/>
            <pc:sldMk cId="261221866" sldId="374"/>
            <ac:picMk id="8" creationId="{893D3A59-C523-4898-83A9-52243FAD83CF}"/>
          </ac:picMkLst>
        </pc:picChg>
        <pc:picChg chg="mod">
          <ac:chgData name="MICHIELIN Lucia" userId="25d60082-b225-463e-a225-40b8a8c7c0b5" providerId="ADAL" clId="{1D4ED3D6-DFF6-4FB2-93B3-082D03F17A39}" dt="2021-04-08T17:00:15" v="93" actId="1035"/>
          <ac:picMkLst>
            <pc:docMk/>
            <pc:sldMk cId="261221866" sldId="374"/>
            <ac:picMk id="10" creationId="{996E52B9-E1FA-4816-A0E2-32A92DF5F802}"/>
          </ac:picMkLst>
        </pc:picChg>
        <pc:picChg chg="add mod">
          <ac:chgData name="MICHIELIN Lucia" userId="25d60082-b225-463e-a225-40b8a8c7c0b5" providerId="ADAL" clId="{1D4ED3D6-DFF6-4FB2-93B3-082D03F17A39}" dt="2021-04-08T17:00:19.620" v="94"/>
          <ac:picMkLst>
            <pc:docMk/>
            <pc:sldMk cId="261221866" sldId="374"/>
            <ac:picMk id="14" creationId="{C73EB2E7-65A8-47C8-B3A3-AA8B7101FFE7}"/>
          </ac:picMkLst>
        </pc:picChg>
        <pc:picChg chg="mod">
          <ac:chgData name="MICHIELIN Lucia" userId="25d60082-b225-463e-a225-40b8a8c7c0b5" providerId="ADAL" clId="{1D4ED3D6-DFF6-4FB2-93B3-082D03F17A39}" dt="2021-04-08T17:00:33.718" v="98" actId="1076"/>
          <ac:picMkLst>
            <pc:docMk/>
            <pc:sldMk cId="261221866" sldId="374"/>
            <ac:picMk id="16387" creationId="{6EBE21DB-992D-441F-804A-1533D74CCB3F}"/>
          </ac:picMkLst>
        </pc:picChg>
      </pc:sldChg>
      <pc:sldChg chg="addSp modSp mod">
        <pc:chgData name="MICHIELIN Lucia" userId="25d60082-b225-463e-a225-40b8a8c7c0b5" providerId="ADAL" clId="{1D4ED3D6-DFF6-4FB2-93B3-082D03F17A39}" dt="2021-04-08T17:01:08.132" v="105" actId="1076"/>
        <pc:sldMkLst>
          <pc:docMk/>
          <pc:sldMk cId="3786914871" sldId="375"/>
        </pc:sldMkLst>
        <pc:spChg chg="add mod">
          <ac:chgData name="MICHIELIN Lucia" userId="25d60082-b225-463e-a225-40b8a8c7c0b5" providerId="ADAL" clId="{1D4ED3D6-DFF6-4FB2-93B3-082D03F17A39}" dt="2021-04-08T17:01:03.262" v="103"/>
          <ac:spMkLst>
            <pc:docMk/>
            <pc:sldMk cId="3786914871" sldId="375"/>
            <ac:spMk id="6" creationId="{CC305DF3-D8AD-4931-848E-A6C72233B488}"/>
          </ac:spMkLst>
        </pc:spChg>
        <pc:spChg chg="mod">
          <ac:chgData name="MICHIELIN Lucia" userId="25d60082-b225-463e-a225-40b8a8c7c0b5" providerId="ADAL" clId="{1D4ED3D6-DFF6-4FB2-93B3-082D03F17A39}" dt="2021-04-08T17:00:59.741" v="101" actId="1076"/>
          <ac:spMkLst>
            <pc:docMk/>
            <pc:sldMk cId="3786914871" sldId="375"/>
            <ac:spMk id="9" creationId="{08273A3E-08D2-4DFF-9E38-03101C6B5FD3}"/>
          </ac:spMkLst>
        </pc:spChg>
        <pc:spChg chg="add mod">
          <ac:chgData name="MICHIELIN Lucia" userId="25d60082-b225-463e-a225-40b8a8c7c0b5" providerId="ADAL" clId="{1D4ED3D6-DFF6-4FB2-93B3-082D03F17A39}" dt="2021-04-08T17:01:03.262" v="103"/>
          <ac:spMkLst>
            <pc:docMk/>
            <pc:sldMk cId="3786914871" sldId="375"/>
            <ac:spMk id="10" creationId="{48153596-2BBC-408E-80D3-330BE352BBDD}"/>
          </ac:spMkLst>
        </pc:spChg>
        <pc:picChg chg="mod">
          <ac:chgData name="MICHIELIN Lucia" userId="25d60082-b225-463e-a225-40b8a8c7c0b5" providerId="ADAL" clId="{1D4ED3D6-DFF6-4FB2-93B3-082D03F17A39}" dt="2021-04-08T17:01:08.132" v="105" actId="1076"/>
          <ac:picMkLst>
            <pc:docMk/>
            <pc:sldMk cId="3786914871" sldId="375"/>
            <ac:picMk id="2" creationId="{A62504C4-1844-4873-AF54-861FEBFDDF8E}"/>
          </ac:picMkLst>
        </pc:picChg>
        <pc:picChg chg="add mod">
          <ac:chgData name="MICHIELIN Lucia" userId="25d60082-b225-463e-a225-40b8a8c7c0b5" providerId="ADAL" clId="{1D4ED3D6-DFF6-4FB2-93B3-082D03F17A39}" dt="2021-04-08T17:01:03.262" v="103"/>
          <ac:picMkLst>
            <pc:docMk/>
            <pc:sldMk cId="3786914871" sldId="375"/>
            <ac:picMk id="7" creationId="{7BD2FA2F-4876-43FA-8AD3-F99BFD9D634D}"/>
          </ac:picMkLst>
        </pc:picChg>
        <pc:picChg chg="mod">
          <ac:chgData name="MICHIELIN Lucia" userId="25d60082-b225-463e-a225-40b8a8c7c0b5" providerId="ADAL" clId="{1D4ED3D6-DFF6-4FB2-93B3-082D03F17A39}" dt="2021-04-08T17:00:57.156" v="100" actId="14100"/>
          <ac:picMkLst>
            <pc:docMk/>
            <pc:sldMk cId="3786914871" sldId="375"/>
            <ac:picMk id="8" creationId="{893D3A59-C523-4898-83A9-52243FAD83CF}"/>
          </ac:picMkLst>
        </pc:picChg>
      </pc:sldChg>
      <pc:sldChg chg="modSp mod">
        <pc:chgData name="MICHIELIN Lucia" userId="25d60082-b225-463e-a225-40b8a8c7c0b5" providerId="ADAL" clId="{1D4ED3D6-DFF6-4FB2-93B3-082D03F17A39}" dt="2021-04-08T17:05:53.085" v="257" actId="14100"/>
        <pc:sldMkLst>
          <pc:docMk/>
          <pc:sldMk cId="3560284881" sldId="376"/>
        </pc:sldMkLst>
        <pc:spChg chg="mod">
          <ac:chgData name="MICHIELIN Lucia" userId="25d60082-b225-463e-a225-40b8a8c7c0b5" providerId="ADAL" clId="{1D4ED3D6-DFF6-4FB2-93B3-082D03F17A39}" dt="2021-04-08T17:05:53.085" v="257" actId="14100"/>
          <ac:spMkLst>
            <pc:docMk/>
            <pc:sldMk cId="3560284881" sldId="376"/>
            <ac:spMk id="4" creationId="{00000000-0000-0000-0000-000000000000}"/>
          </ac:spMkLst>
        </pc:spChg>
      </pc:sldChg>
      <pc:sldChg chg="modSp mod">
        <pc:chgData name="MICHIELIN Lucia" userId="25d60082-b225-463e-a225-40b8a8c7c0b5" providerId="ADAL" clId="{1D4ED3D6-DFF6-4FB2-93B3-082D03F17A39}" dt="2021-04-08T17:06:05.796" v="260" actId="14100"/>
        <pc:sldMkLst>
          <pc:docMk/>
          <pc:sldMk cId="2517921705" sldId="377"/>
        </pc:sldMkLst>
        <pc:spChg chg="mod">
          <ac:chgData name="MICHIELIN Lucia" userId="25d60082-b225-463e-a225-40b8a8c7c0b5" providerId="ADAL" clId="{1D4ED3D6-DFF6-4FB2-93B3-082D03F17A39}" dt="2021-04-08T17:05:59.086" v="258" actId="14100"/>
          <ac:spMkLst>
            <pc:docMk/>
            <pc:sldMk cId="2517921705" sldId="377"/>
            <ac:spMk id="3" creationId="{B39546DA-8B3B-4285-983F-A7F8F387A3AC}"/>
          </ac:spMkLst>
        </pc:spChg>
        <pc:spChg chg="mod">
          <ac:chgData name="MICHIELIN Lucia" userId="25d60082-b225-463e-a225-40b8a8c7c0b5" providerId="ADAL" clId="{1D4ED3D6-DFF6-4FB2-93B3-082D03F17A39}" dt="2021-04-08T17:06:05.796" v="260" actId="14100"/>
          <ac:spMkLst>
            <pc:docMk/>
            <pc:sldMk cId="2517921705" sldId="377"/>
            <ac:spMk id="4" creationId="{00000000-0000-0000-0000-000000000000}"/>
          </ac:spMkLst>
        </pc:spChg>
      </pc:sldChg>
      <pc:sldChg chg="addSp delSp modSp mod">
        <pc:chgData name="MICHIELIN Lucia" userId="25d60082-b225-463e-a225-40b8a8c7c0b5" providerId="ADAL" clId="{1D4ED3D6-DFF6-4FB2-93B3-082D03F17A39}" dt="2021-04-08T17:07:51.162" v="273"/>
        <pc:sldMkLst>
          <pc:docMk/>
          <pc:sldMk cId="2813380814" sldId="378"/>
        </pc:sldMkLst>
        <pc:spChg chg="mod">
          <ac:chgData name="MICHIELIN Lucia" userId="25d60082-b225-463e-a225-40b8a8c7c0b5" providerId="ADAL" clId="{1D4ED3D6-DFF6-4FB2-93B3-082D03F17A39}" dt="2021-04-08T17:07:37.439" v="270" actId="14100"/>
          <ac:spMkLst>
            <pc:docMk/>
            <pc:sldMk cId="2813380814" sldId="378"/>
            <ac:spMk id="2" creationId="{E0C56925-7967-4BBF-8419-7AF7E03CB19E}"/>
          </ac:spMkLst>
        </pc:spChg>
        <pc:spChg chg="mod">
          <ac:chgData name="MICHIELIN Lucia" userId="25d60082-b225-463e-a225-40b8a8c7c0b5" providerId="ADAL" clId="{1D4ED3D6-DFF6-4FB2-93B3-082D03F17A39}" dt="2021-04-08T17:07:32.493" v="268" actId="1076"/>
          <ac:spMkLst>
            <pc:docMk/>
            <pc:sldMk cId="2813380814" sldId="378"/>
            <ac:spMk id="9" creationId="{08273A3E-08D2-4DFF-9E38-03101C6B5FD3}"/>
          </ac:spMkLst>
        </pc:spChg>
        <pc:spChg chg="add del mod">
          <ac:chgData name="MICHIELIN Lucia" userId="25d60082-b225-463e-a225-40b8a8c7c0b5" providerId="ADAL" clId="{1D4ED3D6-DFF6-4FB2-93B3-082D03F17A39}" dt="2021-04-08T17:07:41.734" v="272"/>
          <ac:spMkLst>
            <pc:docMk/>
            <pc:sldMk cId="2813380814" sldId="378"/>
            <ac:spMk id="10" creationId="{DA855ABA-57D2-4674-B4CD-B711D386D5DD}"/>
          </ac:spMkLst>
        </pc:spChg>
        <pc:spChg chg="add mod">
          <ac:chgData name="MICHIELIN Lucia" userId="25d60082-b225-463e-a225-40b8a8c7c0b5" providerId="ADAL" clId="{1D4ED3D6-DFF6-4FB2-93B3-082D03F17A39}" dt="2021-04-08T17:07:51.162" v="273"/>
          <ac:spMkLst>
            <pc:docMk/>
            <pc:sldMk cId="2813380814" sldId="378"/>
            <ac:spMk id="11" creationId="{3B8C191D-7E09-425E-9B66-AF6C9D7CEA4B}"/>
          </ac:spMkLst>
        </pc:spChg>
        <pc:spChg chg="add mod">
          <ac:chgData name="MICHIELIN Lucia" userId="25d60082-b225-463e-a225-40b8a8c7c0b5" providerId="ADAL" clId="{1D4ED3D6-DFF6-4FB2-93B3-082D03F17A39}" dt="2021-04-08T17:07:51.162" v="273"/>
          <ac:spMkLst>
            <pc:docMk/>
            <pc:sldMk cId="2813380814" sldId="378"/>
            <ac:spMk id="13" creationId="{E6D767DD-9A48-4FED-AAAE-2077AFBB608E}"/>
          </ac:spMkLst>
        </pc:spChg>
        <pc:picChg chg="mod">
          <ac:chgData name="MICHIELIN Lucia" userId="25d60082-b225-463e-a225-40b8a8c7c0b5" providerId="ADAL" clId="{1D4ED3D6-DFF6-4FB2-93B3-082D03F17A39}" dt="2021-04-08T17:07:30.220" v="267" actId="14100"/>
          <ac:picMkLst>
            <pc:docMk/>
            <pc:sldMk cId="2813380814" sldId="378"/>
            <ac:picMk id="8" creationId="{893D3A59-C523-4898-83A9-52243FAD83CF}"/>
          </ac:picMkLst>
        </pc:picChg>
        <pc:picChg chg="add mod">
          <ac:chgData name="MICHIELIN Lucia" userId="25d60082-b225-463e-a225-40b8a8c7c0b5" providerId="ADAL" clId="{1D4ED3D6-DFF6-4FB2-93B3-082D03F17A39}" dt="2021-04-08T17:07:51.162" v="273"/>
          <ac:picMkLst>
            <pc:docMk/>
            <pc:sldMk cId="2813380814" sldId="378"/>
            <ac:picMk id="12" creationId="{F87F3DD8-3340-4AB9-86EA-080FEB79F99A}"/>
          </ac:picMkLst>
        </pc:picChg>
      </pc:sldChg>
      <pc:sldChg chg="add">
        <pc:chgData name="MICHIELIN Lucia" userId="25d60082-b225-463e-a225-40b8a8c7c0b5" providerId="ADAL" clId="{1D4ED3D6-DFF6-4FB2-93B3-082D03F17A39}" dt="2021-04-08T17:08:10.742" v="274"/>
        <pc:sldMkLst>
          <pc:docMk/>
          <pc:sldMk cId="1468754893" sldId="3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4E03A-A59B-4A82-B488-D95F51CB28A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DA9FB-2E82-4146-9761-4BAF23D94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86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21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8F13-7C86-4FA5-AB7C-E703B2ADC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131E2-4754-4395-9896-1F7394B4E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FF679-0032-4291-B689-47CDD300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507-8DE5-4E16-A96C-FF0AFB081B34}" type="datetimeFigureOut">
              <a:rPr lang="it-IT" smtClean="0"/>
              <a:t>08/04/2021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E44FB-7467-46D0-BC85-496BDFB9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49558-DDFD-45A6-8E7A-71022148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D5B-701E-418F-A156-175B722D2F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11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CA2-4604-45D8-A4E1-70C8B08E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C3712-55CD-453B-86D4-AB316314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62894-D937-4361-A17E-C661DCA1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507-8DE5-4E16-A96C-FF0AFB081B34}" type="datetimeFigureOut">
              <a:rPr lang="it-IT" smtClean="0"/>
              <a:t>08/04/2021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47867-4B02-43E2-B5C8-46A5DAF9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4B2B3-94EA-4855-B6B0-C4BC2E86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D5B-701E-418F-A156-175B722D2F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317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14748-B15B-4D76-912E-856CB049C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9994A-89AD-4BBF-A783-3964A40AA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89C0-8E3A-4F89-B5F3-8C65E30C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507-8DE5-4E16-A96C-FF0AFB081B34}" type="datetimeFigureOut">
              <a:rPr lang="it-IT" smtClean="0"/>
              <a:t>08/04/2021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2DED6-944C-43F2-931B-A7CFFE78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C1EA6-9592-4DF9-A837-F0004C5F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D5B-701E-418F-A156-175B722D2F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97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ACEA-793D-45E6-9D3A-292F0F94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C529-3044-4E8C-8B69-21E72FE0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049A9-F33B-40DF-8BDE-1D53ED75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507-8DE5-4E16-A96C-FF0AFB081B34}" type="datetimeFigureOut">
              <a:rPr lang="it-IT" smtClean="0"/>
              <a:t>08/04/2021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9D8D-BB80-4C1C-94D1-F90264F1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14D22-B1B0-4D79-9F68-A690D4FD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D5B-701E-418F-A156-175B722D2F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494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F52F-B7C8-4EC5-B88A-68B41433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DCC16-4A95-4A7D-8F29-C3BD5D69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1B54D-7FF1-48F2-8070-BBD55105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507-8DE5-4E16-A96C-FF0AFB081B34}" type="datetimeFigureOut">
              <a:rPr lang="it-IT" smtClean="0"/>
              <a:t>08/04/2021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9A483-ABD9-47CE-B001-16D33AEB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59CAE-6ACC-490B-98AD-3CDB891C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D5B-701E-418F-A156-175B722D2F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870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7C8E-FA17-46CD-8F33-0602DD05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875B-1C21-467B-B6EE-2C86768F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021AB-5D80-47AC-B5C5-D2CAB22D1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6FADA-5A69-4CA2-AE9F-38621375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507-8DE5-4E16-A96C-FF0AFB081B34}" type="datetimeFigureOut">
              <a:rPr lang="it-IT" smtClean="0"/>
              <a:t>08/04/2021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48C9B-2C79-4B17-B8A0-8D678196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06520-432D-4197-90B0-B2ADFD99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D5B-701E-418F-A156-175B722D2F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692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5568-9D95-4349-90EB-9AA933767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52A4E-0EE5-451E-9385-434A672E2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86B9E-DF14-44E3-BF3C-B48FFC219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1F113-1EE5-480B-BFB1-7912BC5AC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69775-A529-410B-9863-2EF994968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0A283-D2E0-4302-9DDD-58DD055A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507-8DE5-4E16-A96C-FF0AFB081B34}" type="datetimeFigureOut">
              <a:rPr lang="it-IT" smtClean="0"/>
              <a:t>08/04/2021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D9746-EC3E-4DA1-9C53-ED339921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CAD25-8DA1-4A61-BBED-7461C4AC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D5B-701E-418F-A156-175B722D2F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82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C6FF-6AF7-48FE-9D68-5A0B16DE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1C23D-E440-44C6-AE40-0A566ACD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507-8DE5-4E16-A96C-FF0AFB081B34}" type="datetimeFigureOut">
              <a:rPr lang="it-IT" smtClean="0"/>
              <a:t>08/04/2021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5D0FC-1701-4823-A081-4E33049F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B638E-EC2C-4435-A5D9-78B48880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D5B-701E-418F-A156-175B722D2F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65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99EE5-1AC7-4594-9817-FECD11FE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507-8DE5-4E16-A96C-FF0AFB081B34}" type="datetimeFigureOut">
              <a:rPr lang="it-IT" smtClean="0"/>
              <a:t>08/04/2021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A92D3-000B-4312-AE39-6819A8B9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399BA-59E8-4EDD-B14D-8FC51F14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D5B-701E-418F-A156-175B722D2F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26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058-B256-4B1D-895E-F4B7817D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107D-981D-4D9F-AD53-0E1A6806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1B0BD-9D4B-4B7A-B363-2BFF4ADE6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08C9A-C7C9-4197-B2DC-654A809A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507-8DE5-4E16-A96C-FF0AFB081B34}" type="datetimeFigureOut">
              <a:rPr lang="it-IT" smtClean="0"/>
              <a:t>08/04/2021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8252D-DDA8-4501-B067-6E8E1F11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881CE-8524-4F22-9120-BE311706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D5B-701E-418F-A156-175B722D2F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04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842A-2292-4885-8837-63599D37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30573-50A3-4995-A85E-4EC1B2B2B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3B16B-B847-455C-8713-D1199DA5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7F318-17E8-4C6D-A3B8-9D812F6B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507-8DE5-4E16-A96C-FF0AFB081B34}" type="datetimeFigureOut">
              <a:rPr lang="it-IT" smtClean="0"/>
              <a:t>08/04/2021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71026-1871-49C8-9F75-45451F47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9D4D9-EB20-4264-8303-CC664F66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D5B-701E-418F-A156-175B722D2F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512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6343C-3356-439A-8E8E-C1ADFD54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3593D-69CD-4046-9E49-A2BF6BD3D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7C025-AE70-447C-8B80-71D5441CB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8507-8DE5-4E16-A96C-FF0AFB081B34}" type="datetimeFigureOut">
              <a:rPr lang="it-IT" smtClean="0"/>
              <a:t>08/04/2021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333D2-AB63-4F63-8CD4-27242EFFD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6C6A8-79B1-4348-AA07-F0F59777C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54D5B-701E-418F-A156-175B722D2F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56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scikit-learn.org/stable/modules/lda_qda.html" TargetMode="External"/><Relationship Id="rId4" Type="http://schemas.openxmlformats.org/officeDocument/2006/relationships/hyperlink" Target="https://youtu.be/azXCzI57Yfc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luster_analysis" TargetMode="External"/><Relationship Id="rId13" Type="http://schemas.openxmlformats.org/officeDocument/2006/relationships/hyperlink" Target="https://www.linkedin.com/learning/r-statistics-essential-training/conducting-a-cluster-analysis?autoplay=true&amp;u=50251009" TargetMode="External"/><Relationship Id="rId18" Type="http://schemas.openxmlformats.org/officeDocument/2006/relationships/hyperlink" Target="https://uc-r.github.io/kmeans_clustering" TargetMode="External"/><Relationship Id="rId26" Type="http://schemas.openxmlformats.org/officeDocument/2006/relationships/hyperlink" Target="https://rpubs.com/Nolan/298913" TargetMode="External"/><Relationship Id="rId3" Type="http://schemas.openxmlformats.org/officeDocument/2006/relationships/hyperlink" Target="https://cran.r-project.org/web/packages/ggfortify/vignettes/plot_pca.html" TargetMode="External"/><Relationship Id="rId21" Type="http://schemas.openxmlformats.org/officeDocument/2006/relationships/hyperlink" Target="https://www.datacamp.com/community/tutorials/hierarchical-clustering-R" TargetMode="External"/><Relationship Id="rId7" Type="http://schemas.openxmlformats.org/officeDocument/2006/relationships/hyperlink" Target="https://www.youtube.com/watch?v=0Jp4gsfOLMs" TargetMode="External"/><Relationship Id="rId12" Type="http://schemas.openxmlformats.org/officeDocument/2006/relationships/hyperlink" Target="http://girke.bioinformatics.ucr.edu/GEN242/pages/mydoc/Rclustering.html" TargetMode="External"/><Relationship Id="rId17" Type="http://schemas.openxmlformats.org/officeDocument/2006/relationships/hyperlink" Target="https://www.datacamp.com/community/tutorials/k-means-clustering-r" TargetMode="External"/><Relationship Id="rId25" Type="http://schemas.openxmlformats.org/officeDocument/2006/relationships/hyperlink" Target="https://www.statmethods.net/advstats/discriminant.html" TargetMode="External"/><Relationship Id="rId2" Type="http://schemas.openxmlformats.org/officeDocument/2006/relationships/hyperlink" Target="http://www.sthda.com/english/articles/31-principal-component-methods-in-r-practical-guide/118-principal-component-analysis-in-r-prcomp-vs-princomp/" TargetMode="External"/><Relationship Id="rId16" Type="http://schemas.openxmlformats.org/officeDocument/2006/relationships/hyperlink" Target="https://www.datanovia.com/en/lessons/k-means-clustering-in-r-algorith-and-practical-examples/" TargetMode="External"/><Relationship Id="rId20" Type="http://schemas.openxmlformats.org/officeDocument/2006/relationships/hyperlink" Target="https://rpubs.com/markloessi/49925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FgakZw6K1QQ&amp;t=985s" TargetMode="External"/><Relationship Id="rId11" Type="http://schemas.openxmlformats.org/officeDocument/2006/relationships/hyperlink" Target="https://www.datanovia.com/en/blog/types-of-clustering-methods-overview-and-quick-start-r-code/" TargetMode="External"/><Relationship Id="rId24" Type="http://schemas.openxmlformats.org/officeDocument/2006/relationships/hyperlink" Target="https://www.r-bloggers.com/discriminant-analysis-statistics-all-the-way/" TargetMode="External"/><Relationship Id="rId5" Type="http://schemas.openxmlformats.org/officeDocument/2006/relationships/hyperlink" Target="https://www.linkedin.com/learning/r-statistics-essential-training/conducting-a-principal-components-factor-analysis?autoplay=true&amp;u=50251009" TargetMode="External"/><Relationship Id="rId15" Type="http://schemas.openxmlformats.org/officeDocument/2006/relationships/hyperlink" Target="https://www.youtube.com/watch?v=tkAJT8gWBSY" TargetMode="External"/><Relationship Id="rId23" Type="http://schemas.openxmlformats.org/officeDocument/2006/relationships/hyperlink" Target="http://www.sthda.com/english/articles/36-classification-methods-essentials/146-discriminant-analysis-essentials-in-r/" TargetMode="External"/><Relationship Id="rId10" Type="http://schemas.openxmlformats.org/officeDocument/2006/relationships/hyperlink" Target="https://www.datanovia.com/en/blog/cluster-analysis-in-r-practical-guide/" TargetMode="External"/><Relationship Id="rId19" Type="http://schemas.openxmlformats.org/officeDocument/2006/relationships/hyperlink" Target="https://cran.r-project.org/web/packages/dendextend/vignettes/Cluster_Analysis.html" TargetMode="External"/><Relationship Id="rId4" Type="http://schemas.openxmlformats.org/officeDocument/2006/relationships/hyperlink" Target="https://towardsdatascience.com/principal-component-analysis-pca-101-using-r-361f4c53a9ff" TargetMode="External"/><Relationship Id="rId9" Type="http://schemas.openxmlformats.org/officeDocument/2006/relationships/hyperlink" Target="https://www.statmethods.net/advstats/cluster.html" TargetMode="External"/><Relationship Id="rId14" Type="http://schemas.openxmlformats.org/officeDocument/2006/relationships/hyperlink" Target="https://www.youtube.com/watch?v=4b5d3muPQmA" TargetMode="External"/><Relationship Id="rId22" Type="http://schemas.openxmlformats.org/officeDocument/2006/relationships/hyperlink" Target="https://www.youtube.com/watch?v=7xHsRkOdVwo" TargetMode="External"/><Relationship Id="rId27" Type="http://schemas.openxmlformats.org/officeDocument/2006/relationships/hyperlink" Target="https://www.youtube.com/watch?v=r-AQxb1_BKA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din.ac/33TwJxY" TargetMode="External"/><Relationship Id="rId2" Type="http://schemas.openxmlformats.org/officeDocument/2006/relationships/hyperlink" Target="https://www.cdcs.ed.ac.uk/training/cdcs-peer-learning-cohor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youtube.com/watch?v=FgakZw6K1QQ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loveandoliveoil.com/2014/10/the-antioxidant-aperol-tangerine-cocktail.html" TargetMode="Externa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A279070-DC0E-4472-8BF8-84634E4A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932878"/>
            <a:ext cx="7846594" cy="54434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450668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3064"/>
            <a:ext cx="4506686" cy="1046681"/>
          </a:xfrm>
          <a:noFill/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Basic Statistics and Visualisation with R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3C333-9695-463E-9B09-1C9345113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650" y="0"/>
            <a:ext cx="2419350" cy="2428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3102" y="6372809"/>
            <a:ext cx="292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lucia.michielin@ed.ac.uk</a:t>
            </a:r>
          </a:p>
        </p:txBody>
      </p:sp>
    </p:spTree>
    <p:extLst>
      <p:ext uri="{BB962C8B-B14F-4D97-AF65-F5344CB8AC3E}">
        <p14:creationId xmlns:p14="http://schemas.microsoft.com/office/powerpoint/2010/main" val="3166537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9" y="84499"/>
            <a:ext cx="11658600" cy="11430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1068564" y="0"/>
            <a:ext cx="9839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Cluster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B5A64-ED21-410B-AB0E-8E441D049D68}"/>
              </a:ext>
            </a:extLst>
          </p:cNvPr>
          <p:cNvSpPr txBox="1"/>
          <p:nvPr/>
        </p:nvSpPr>
        <p:spPr>
          <a:xfrm>
            <a:off x="275142" y="1290816"/>
            <a:ext cx="11341982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Depending on the type o data you are dealing with there are different algorithms that can be used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5FD4AAA-5B4B-43C1-8056-41DE7EA0ACFA}"/>
              </a:ext>
            </a:extLst>
          </p:cNvPr>
          <p:cNvSpPr/>
          <p:nvPr/>
        </p:nvSpPr>
        <p:spPr>
          <a:xfrm rot="5400000">
            <a:off x="1869548" y="3967643"/>
            <a:ext cx="471941" cy="436492"/>
          </a:xfrm>
          <a:prstGeom prst="rightArrow">
            <a:avLst>
              <a:gd name="adj1" fmla="val 37856"/>
              <a:gd name="adj2" fmla="val 6868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16B39-4446-4DF5-B0CF-A803B1115363}"/>
              </a:ext>
            </a:extLst>
          </p:cNvPr>
          <p:cNvSpPr/>
          <p:nvPr/>
        </p:nvSpPr>
        <p:spPr>
          <a:xfrm>
            <a:off x="275142" y="2719095"/>
            <a:ext cx="3617554" cy="114307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/>
              <a:t>You know the number of groups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752066-50E3-498A-A527-1C6EF1D7BECA}"/>
              </a:ext>
            </a:extLst>
          </p:cNvPr>
          <p:cNvSpPr/>
          <p:nvPr/>
        </p:nvSpPr>
        <p:spPr>
          <a:xfrm>
            <a:off x="1355152" y="4801877"/>
            <a:ext cx="1500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K-Means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B4C42-033B-4A1D-97C1-E29A761B2A0F}"/>
              </a:ext>
            </a:extLst>
          </p:cNvPr>
          <p:cNvSpPr/>
          <p:nvPr/>
        </p:nvSpPr>
        <p:spPr>
          <a:xfrm>
            <a:off x="4206426" y="4801877"/>
            <a:ext cx="347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Hierarchical clustering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5E1AD-F384-4D5D-BB3D-336F5B025776}"/>
              </a:ext>
            </a:extLst>
          </p:cNvPr>
          <p:cNvSpPr/>
          <p:nvPr/>
        </p:nvSpPr>
        <p:spPr>
          <a:xfrm>
            <a:off x="8184476" y="4801877"/>
            <a:ext cx="3332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Discriminant analysis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7D26C66-ABDE-4FFF-B8D0-83C3A2EB472C}"/>
              </a:ext>
            </a:extLst>
          </p:cNvPr>
          <p:cNvSpPr/>
          <p:nvPr/>
        </p:nvSpPr>
        <p:spPr>
          <a:xfrm rot="5400000">
            <a:off x="5752358" y="3929128"/>
            <a:ext cx="471941" cy="436492"/>
          </a:xfrm>
          <a:prstGeom prst="rightArrow">
            <a:avLst>
              <a:gd name="adj1" fmla="val 37856"/>
              <a:gd name="adj2" fmla="val 6868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F9DB807-0A7A-436B-BA86-DBC60A4A4B1E}"/>
              </a:ext>
            </a:extLst>
          </p:cNvPr>
          <p:cNvSpPr/>
          <p:nvPr/>
        </p:nvSpPr>
        <p:spPr>
          <a:xfrm rot="5400000">
            <a:off x="9614572" y="4007086"/>
            <a:ext cx="471941" cy="436492"/>
          </a:xfrm>
          <a:prstGeom prst="rightArrow">
            <a:avLst>
              <a:gd name="adj1" fmla="val 37856"/>
              <a:gd name="adj2" fmla="val 6868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169B0-86F5-4D55-AED5-6C61042DF341}"/>
              </a:ext>
            </a:extLst>
          </p:cNvPr>
          <p:cNvSpPr/>
          <p:nvPr/>
        </p:nvSpPr>
        <p:spPr>
          <a:xfrm>
            <a:off x="4154188" y="2719095"/>
            <a:ext cx="3668282" cy="114307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/>
              <a:t>No clear groups but similarities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53757A-8A8B-4775-B561-35BF4091D84C}"/>
              </a:ext>
            </a:extLst>
          </p:cNvPr>
          <p:cNvSpPr/>
          <p:nvPr/>
        </p:nvSpPr>
        <p:spPr>
          <a:xfrm>
            <a:off x="8083962" y="2679364"/>
            <a:ext cx="3533162" cy="114307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/>
              <a:t>Catalogue of groups</a:t>
            </a:r>
          </a:p>
          <a:p>
            <a:pPr>
              <a:lnSpc>
                <a:spcPct val="150000"/>
              </a:lnSpc>
            </a:pPr>
            <a:endParaRPr lang="en-GB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643904-4299-4DDF-8F42-36B3BE440A2D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241A6F-1A4D-41ED-BC8E-B7BB60DDF2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A3DD590-31EB-4DBF-9063-728953EC7F3A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418926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9" y="84499"/>
            <a:ext cx="11658600" cy="9686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1068565" y="-11756"/>
            <a:ext cx="9839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K- Means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54041F-2C78-4ED9-8F01-8503BD925D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8"/>
          <a:stretch/>
        </p:blipFill>
        <p:spPr bwMode="auto">
          <a:xfrm>
            <a:off x="155591" y="1215315"/>
            <a:ext cx="2194029" cy="232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68E01BD-84EA-46D3-AC50-9EBF9628F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654" y="1215316"/>
            <a:ext cx="2787502" cy="240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9778893-A462-49D8-8E19-AD350CD80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8"/>
          <a:stretch/>
        </p:blipFill>
        <p:spPr bwMode="auto">
          <a:xfrm>
            <a:off x="6127190" y="1215315"/>
            <a:ext cx="2407903" cy="240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BFE78AE-B2BA-4BD3-B511-C70D72562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127" y="1215315"/>
            <a:ext cx="2787502" cy="240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BD1EE3-B0C7-4D51-9AB0-FB5A45DCBFE8}"/>
              </a:ext>
            </a:extLst>
          </p:cNvPr>
          <p:cNvSpPr txBox="1"/>
          <p:nvPr/>
        </p:nvSpPr>
        <p:spPr>
          <a:xfrm>
            <a:off x="249086" y="3914268"/>
            <a:ext cx="21940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Phase 1: </a:t>
            </a:r>
          </a:p>
          <a:p>
            <a:pPr algn="ctr"/>
            <a:r>
              <a:rPr lang="it-IT" sz="2400" dirty="0"/>
              <a:t>3 random means are generated in the sample</a:t>
            </a:r>
            <a:endParaRPr lang="en-GB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A30FDB-2635-4F09-A43B-12A120DFEFFA}"/>
              </a:ext>
            </a:extLst>
          </p:cNvPr>
          <p:cNvSpPr txBox="1"/>
          <p:nvPr/>
        </p:nvSpPr>
        <p:spPr>
          <a:xfrm>
            <a:off x="2844654" y="3914268"/>
            <a:ext cx="2787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Phase 2: </a:t>
            </a:r>
          </a:p>
          <a:p>
            <a:pPr algn="ctr"/>
            <a:r>
              <a:rPr lang="it-IT" sz="2400" dirty="0"/>
              <a:t>Cluster are created by associating every association to the nearest mean</a:t>
            </a:r>
            <a:endParaRPr lang="en-GB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5A5751-BE52-4E72-AB97-E02546484BD0}"/>
              </a:ext>
            </a:extLst>
          </p:cNvPr>
          <p:cNvSpPr txBox="1"/>
          <p:nvPr/>
        </p:nvSpPr>
        <p:spPr>
          <a:xfrm>
            <a:off x="5937390" y="3893188"/>
            <a:ext cx="2787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Phase 3: </a:t>
            </a:r>
          </a:p>
          <a:p>
            <a:pPr algn="ctr"/>
            <a:r>
              <a:rPr lang="it-IT" sz="2400" dirty="0"/>
              <a:t>The centroid of each cluster is calculated</a:t>
            </a:r>
            <a:endParaRPr lang="en-GB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A78778-BB8F-40EF-9383-8FA23123B3C7}"/>
              </a:ext>
            </a:extLst>
          </p:cNvPr>
          <p:cNvSpPr txBox="1"/>
          <p:nvPr/>
        </p:nvSpPr>
        <p:spPr>
          <a:xfrm>
            <a:off x="9030127" y="3914268"/>
            <a:ext cx="2787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Phase 4: </a:t>
            </a:r>
          </a:p>
          <a:p>
            <a:pPr algn="ctr"/>
            <a:r>
              <a:rPr lang="it-IT" sz="2400" dirty="0"/>
              <a:t>Step 2 and 3 repeated till getting the best fit</a:t>
            </a:r>
            <a:endParaRPr lang="en-GB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837767-76A7-4CAC-A688-CDEA9340C4B6}"/>
              </a:ext>
            </a:extLst>
          </p:cNvPr>
          <p:cNvSpPr/>
          <p:nvPr/>
        </p:nvSpPr>
        <p:spPr>
          <a:xfrm>
            <a:off x="112070" y="931060"/>
            <a:ext cx="1122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Wikipedia</a:t>
            </a:r>
            <a:endParaRPr lang="it-IT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99ED10-5B0C-4F07-8826-DA61AD9DE671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2FDFB7-71EA-49F1-9FD3-A8DDC7768D1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9184696-9D43-486D-8D59-5536843F3968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142296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9" y="84499"/>
            <a:ext cx="11658600" cy="1015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1068565" y="90549"/>
            <a:ext cx="9839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K- Means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439185-39CD-4902-8680-DB308B58D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592" y="1100163"/>
            <a:ext cx="5805714" cy="49763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762DE8-9FFA-436F-AACF-41055999D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30" y="1299342"/>
            <a:ext cx="5530132" cy="115543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048A8C1-1797-419F-981C-4EB3CC154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CEA31-EB50-4CC5-B422-F8F75F7FE2E8}"/>
              </a:ext>
            </a:extLst>
          </p:cNvPr>
          <p:cNvSpPr/>
          <p:nvPr/>
        </p:nvSpPr>
        <p:spPr>
          <a:xfrm>
            <a:off x="455292" y="2853813"/>
            <a:ext cx="56654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K-means clustering with 3 clusters of sizes 38, 50, 62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40A7B1-6F4E-4E6A-BA97-D4D33F25597C}"/>
              </a:ext>
            </a:extLst>
          </p:cNvPr>
          <p:cNvSpPr/>
          <p:nvPr/>
        </p:nvSpPr>
        <p:spPr>
          <a:xfrm>
            <a:off x="133350" y="4622493"/>
            <a:ext cx="5962650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err="1"/>
              <a:t>ggplot</a:t>
            </a:r>
            <a:r>
              <a:rPr lang="en-GB" sz="2000" dirty="0"/>
              <a:t>(</a:t>
            </a:r>
            <a:r>
              <a:rPr lang="en-GB" sz="2000" dirty="0" err="1"/>
              <a:t>kmeanIris</a:t>
            </a:r>
            <a:r>
              <a:rPr lang="en-GB" sz="2000" dirty="0"/>
              <a:t>, </a:t>
            </a:r>
            <a:r>
              <a:rPr lang="en-GB" sz="2000" dirty="0" err="1"/>
              <a:t>aes</a:t>
            </a:r>
            <a:r>
              <a:rPr lang="en-GB" sz="2000" dirty="0"/>
              <a:t>(x=pc1, y=pc2, col=Species)) + </a:t>
            </a:r>
            <a:r>
              <a:rPr lang="en-GB" sz="2000" dirty="0" err="1"/>
              <a:t>geom_point</a:t>
            </a:r>
            <a:r>
              <a:rPr lang="en-GB" sz="2000" dirty="0"/>
              <a:t>(size=4, alpha=0.5)+</a:t>
            </a:r>
            <a:r>
              <a:rPr lang="en-GB" sz="2000" dirty="0" err="1"/>
              <a:t>theme_bw</a:t>
            </a:r>
            <a:r>
              <a:rPr lang="en-GB" sz="2000" dirty="0"/>
              <a:t>()+ labs(title = "Iris")+ </a:t>
            </a:r>
            <a:r>
              <a:rPr lang="en-GB" sz="2000" dirty="0" err="1"/>
              <a:t>facet_grid</a:t>
            </a:r>
            <a:r>
              <a:rPr lang="en-GB" sz="2000" dirty="0"/>
              <a:t>(</a:t>
            </a:r>
            <a:r>
              <a:rPr lang="en-GB" sz="2000" dirty="0" err="1"/>
              <a:t>Species~cluster</a:t>
            </a:r>
            <a:r>
              <a:rPr lang="en-GB" sz="2000" dirty="0"/>
              <a:t>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59A34C1-D603-47DF-88FE-D26B706E49DC}"/>
              </a:ext>
            </a:extLst>
          </p:cNvPr>
          <p:cNvSpPr/>
          <p:nvPr/>
        </p:nvSpPr>
        <p:spPr>
          <a:xfrm rot="5400000">
            <a:off x="4352421" y="3629634"/>
            <a:ext cx="471941" cy="436492"/>
          </a:xfrm>
          <a:prstGeom prst="rightArrow">
            <a:avLst>
              <a:gd name="adj1" fmla="val 37856"/>
              <a:gd name="adj2" fmla="val 6868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056D6-35CA-4DDB-A646-1B03AAE63A13}"/>
              </a:ext>
            </a:extLst>
          </p:cNvPr>
          <p:cNvSpPr txBox="1"/>
          <p:nvPr/>
        </p:nvSpPr>
        <p:spPr>
          <a:xfrm>
            <a:off x="3067620" y="4181377"/>
            <a:ext cx="304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Population of the 3 clusters</a:t>
            </a:r>
            <a:endParaRPr lang="en-GB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57847A-229F-4A3D-AC37-FB29C664CED1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34E4A8-CD9A-463A-98EE-CD46BC94A7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1FC2A1-5B52-44C0-83BB-F91FD8E4A862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111991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9" y="84498"/>
            <a:ext cx="11658600" cy="955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1068565" y="49803"/>
            <a:ext cx="9839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Hierarchical  Clustering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48A8C1-1797-419F-981C-4EB3CC154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59A34C1-D603-47DF-88FE-D26B706E49DC}"/>
              </a:ext>
            </a:extLst>
          </p:cNvPr>
          <p:cNvSpPr/>
          <p:nvPr/>
        </p:nvSpPr>
        <p:spPr>
          <a:xfrm>
            <a:off x="5040560" y="2078864"/>
            <a:ext cx="1488661" cy="1089598"/>
          </a:xfrm>
          <a:prstGeom prst="rightArrow">
            <a:avLst>
              <a:gd name="adj1" fmla="val 37856"/>
              <a:gd name="adj2" fmla="val 6868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056D6-35CA-4DDB-A646-1B03AAE63A13}"/>
              </a:ext>
            </a:extLst>
          </p:cNvPr>
          <p:cNvSpPr txBox="1"/>
          <p:nvPr/>
        </p:nvSpPr>
        <p:spPr>
          <a:xfrm>
            <a:off x="266700" y="5030261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The system uses the pairwise distances between each observation to generate a dendogram definying these distances </a:t>
            </a:r>
            <a:endParaRPr lang="en-GB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BDE296-FFCE-4D32-A9C2-4F66FD4D6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939" y="1198537"/>
            <a:ext cx="4353690" cy="346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65E6CCD-E535-4A7B-B5C9-937DA6931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7" y="1096884"/>
            <a:ext cx="3455803" cy="346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68FD5C-6B1B-44C8-8729-62B880B7014B}"/>
              </a:ext>
            </a:extLst>
          </p:cNvPr>
          <p:cNvSpPr/>
          <p:nvPr/>
        </p:nvSpPr>
        <p:spPr>
          <a:xfrm>
            <a:off x="202963" y="959678"/>
            <a:ext cx="1122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Wikipedia</a:t>
            </a:r>
            <a:endParaRPr lang="it-IT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87F5C2-A743-4BE3-B1F7-85028F6DB6C5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4CD891-C197-469E-A6B6-05C717226E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F4760-AA4D-4130-82F0-99EE6F0CD27C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261900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048A8C1-1797-419F-981C-4EB3CC154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3609141-B3AA-4587-A8EA-2D25E1751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777" y="0"/>
            <a:ext cx="4128223" cy="589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5EBCE0-5731-4D9A-A88A-16B911FBD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8323"/>
            <a:ext cx="3288200" cy="59429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7021" y="2028615"/>
            <a:ext cx="32615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Hierarchical  Clustering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UPGMA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C6F10B-6DCE-4746-A20F-89C2222C2D86}"/>
              </a:ext>
            </a:extLst>
          </p:cNvPr>
          <p:cNvSpPr txBox="1"/>
          <p:nvPr/>
        </p:nvSpPr>
        <p:spPr>
          <a:xfrm>
            <a:off x="3514723" y="117370"/>
            <a:ext cx="4916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One of the simplest way of performing a </a:t>
            </a:r>
            <a:r>
              <a:rPr lang="en-US" sz="2400" dirty="0"/>
              <a:t>hierarchical</a:t>
            </a:r>
            <a:r>
              <a:rPr lang="it-IT" sz="2400" dirty="0"/>
              <a:t> cluster analysis </a:t>
            </a:r>
            <a:r>
              <a:rPr lang="it-IT" sz="2400" b="1" dirty="0"/>
              <a:t>is Unweighted pair group method with arithmetic mean</a:t>
            </a:r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0E69DAC-3486-422C-9CFC-0826DE8308B9}"/>
              </a:ext>
            </a:extLst>
          </p:cNvPr>
          <p:cNvSpPr/>
          <p:nvPr/>
        </p:nvSpPr>
        <p:spPr>
          <a:xfrm rot="5400000">
            <a:off x="4919984" y="1728828"/>
            <a:ext cx="950739" cy="743268"/>
          </a:xfrm>
          <a:prstGeom prst="rightArrow">
            <a:avLst>
              <a:gd name="adj1" fmla="val 37856"/>
              <a:gd name="adj2" fmla="val 6868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33239A-4A6C-42AE-9691-5DA960C05FBE}"/>
              </a:ext>
            </a:extLst>
          </p:cNvPr>
          <p:cNvSpPr txBox="1"/>
          <p:nvPr/>
        </p:nvSpPr>
        <p:spPr>
          <a:xfrm>
            <a:off x="3374499" y="2575832"/>
            <a:ext cx="51964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It uses the </a:t>
            </a:r>
            <a:r>
              <a:rPr lang="it-IT" sz="2400" b="1" dirty="0"/>
              <a:t>unweighted pairwise euclidean distances </a:t>
            </a:r>
            <a:r>
              <a:rPr lang="it-IT" sz="2400" dirty="0"/>
              <a:t>between the samples</a:t>
            </a:r>
          </a:p>
          <a:p>
            <a:endParaRPr lang="it-IT" sz="2400" dirty="0"/>
          </a:p>
          <a:p>
            <a:r>
              <a:rPr lang="it-IT" sz="2400" dirty="0"/>
              <a:t>More intuitively it start from pairng </a:t>
            </a:r>
            <a:r>
              <a:rPr lang="it-IT" sz="2400" b="1" dirty="0"/>
              <a:t>each most similar observation and then build the way up to the tree graph </a:t>
            </a:r>
            <a:r>
              <a:rPr lang="it-IT" sz="2400" dirty="0"/>
              <a:t>producing the average for every step back</a:t>
            </a:r>
            <a:endParaRPr lang="en-GB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CAF9A-FF6C-4C96-BD5C-883D12B0E051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34225D-0CE7-410C-9AC7-EFBC41688C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EFE344D-4CA3-4589-A1B2-574DD0C9D378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1183971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9" y="84499"/>
            <a:ext cx="11658600" cy="9686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1068565" y="52845"/>
            <a:ext cx="9839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Discriminant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48A8C1-1797-419F-981C-4EB3CC154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056D6-35CA-4DDB-A646-1B03AAE63A13}"/>
              </a:ext>
            </a:extLst>
          </p:cNvPr>
          <p:cNvSpPr txBox="1"/>
          <p:nvPr/>
        </p:nvSpPr>
        <p:spPr>
          <a:xfrm>
            <a:off x="159029" y="1125116"/>
            <a:ext cx="56454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Use the principle of </a:t>
            </a:r>
            <a:r>
              <a:rPr lang="it-IT" sz="2400" b="1" dirty="0"/>
              <a:t>machine learning </a:t>
            </a:r>
            <a:r>
              <a:rPr lang="it-IT" sz="2400" dirty="0"/>
              <a:t>to </a:t>
            </a:r>
            <a:r>
              <a:rPr lang="it-IT" sz="2400" b="1" dirty="0"/>
              <a:t>train the system </a:t>
            </a:r>
            <a:r>
              <a:rPr lang="it-IT" sz="2400" dirty="0"/>
              <a:t>in determining the clusters</a:t>
            </a:r>
          </a:p>
          <a:p>
            <a:r>
              <a:rPr lang="it-IT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Maximise the seperability among the known categories</a:t>
            </a:r>
            <a:r>
              <a:rPr lang="it-IT" sz="2400" dirty="0"/>
              <a:t> </a:t>
            </a:r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It is based on </a:t>
            </a:r>
            <a:r>
              <a:rPr lang="it-IT" sz="2400" b="1" dirty="0"/>
              <a:t>maximise the likewood </a:t>
            </a:r>
            <a:r>
              <a:rPr lang="it-IT" sz="2400" dirty="0"/>
              <a:t>that an observation belong to a cluster </a:t>
            </a:r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Really useful if I need to apply it to </a:t>
            </a:r>
            <a:r>
              <a:rPr lang="it-IT" sz="2400" b="1" dirty="0"/>
              <a:t>new discovers for which I do not have data yet</a:t>
            </a:r>
            <a:endParaRPr lang="en-GB" sz="2400" b="1" dirty="0"/>
          </a:p>
        </p:txBody>
      </p:sp>
      <p:pic>
        <p:nvPicPr>
          <p:cNvPr id="5122" name="Picture 2" descr="1.2. Linear and Quadratic Discriminant Analysis — scikit-learn ...">
            <a:extLst>
              <a:ext uri="{FF2B5EF4-FFF2-40B4-BE49-F238E27FC236}">
                <a16:creationId xmlns:a16="http://schemas.microsoft.com/office/drawing/2014/main" id="{18B766C3-2655-414A-8E0F-3932D23A1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52" y="1023729"/>
            <a:ext cx="6013177" cy="481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4917AE-E510-426B-A617-B41A9FDC44DF}"/>
              </a:ext>
            </a:extLst>
          </p:cNvPr>
          <p:cNvSpPr txBox="1"/>
          <p:nvPr/>
        </p:nvSpPr>
        <p:spPr>
          <a:xfrm>
            <a:off x="1129778" y="5557098"/>
            <a:ext cx="9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linkClick r:id="rId4"/>
              </a:rPr>
              <a:t>Link</a:t>
            </a:r>
            <a:endParaRPr lang="en-GB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C724A-F281-429B-8F63-95C02D040A0C}"/>
              </a:ext>
            </a:extLst>
          </p:cNvPr>
          <p:cNvSpPr/>
          <p:nvPr/>
        </p:nvSpPr>
        <p:spPr>
          <a:xfrm>
            <a:off x="8307373" y="5741764"/>
            <a:ext cx="35102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hlinkClick r:id="rId5"/>
              </a:rPr>
              <a:t>https://scikit-learn.org/stable/modules/lda_qda.html</a:t>
            </a:r>
            <a:endParaRPr lang="en-GB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039B6-8332-4EF1-8EFB-492306DEF771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23E34-547A-426F-8EC5-49767CA4D8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307B098-46FD-4140-A5AD-DFC65CCB98CF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375464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9" y="84499"/>
            <a:ext cx="11658600" cy="11990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1068565" y="164589"/>
            <a:ext cx="9839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Read the 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48A8C1-1797-419F-981C-4EB3CC154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FD6EF-670A-42FB-90F6-7C81B72A3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9" y="1283517"/>
            <a:ext cx="6666667" cy="335306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94AC2A2-FF44-4391-BD83-58F945147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645DA-FEEB-4B57-8330-A80A76A213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08"/>
          <a:stretch/>
        </p:blipFill>
        <p:spPr>
          <a:xfrm>
            <a:off x="6648450" y="3164107"/>
            <a:ext cx="5543550" cy="2847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6A761F-390C-46D9-A01A-4AD770BB8D57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63C488-DF07-4BEE-A7C1-C8DCD11FD6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D0E37-CEAC-48AD-A750-0F1D9E775550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3273073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8"/>
          <p:cNvPicPr preferRelativeResize="0"/>
          <p:nvPr/>
        </p:nvPicPr>
        <p:blipFill rotWithShape="1">
          <a:blip r:embed="rId3">
            <a:alphaModFix/>
          </a:blip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8"/>
          <p:cNvSpPr/>
          <p:nvPr/>
        </p:nvSpPr>
        <p:spPr>
          <a:xfrm>
            <a:off x="0" y="4138065"/>
            <a:ext cx="12192000" cy="736551"/>
          </a:xfrm>
          <a:prstGeom prst="rect">
            <a:avLst/>
          </a:prstGeom>
          <a:solidFill>
            <a:schemeClr val="lt1">
              <a:alpha val="9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494567" y="4105855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995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Any Question?</a:t>
            </a:r>
            <a:endParaRPr/>
          </a:p>
        </p:txBody>
      </p:sp>
      <p:cxnSp>
        <p:nvCxnSpPr>
          <p:cNvPr id="289" name="Google Shape;289;p28"/>
          <p:cNvCxnSpPr/>
          <p:nvPr/>
        </p:nvCxnSpPr>
        <p:spPr>
          <a:xfrm>
            <a:off x="0" y="4059906"/>
            <a:ext cx="12192000" cy="0"/>
          </a:xfrm>
          <a:prstGeom prst="straightConnector1">
            <a:avLst/>
          </a:prstGeom>
          <a:noFill/>
          <a:ln w="41275" cap="flat" cmpd="sng">
            <a:solidFill>
              <a:schemeClr val="lt1">
                <a:alpha val="8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0" name="Google Shape;290;p28"/>
          <p:cNvCxnSpPr/>
          <p:nvPr/>
        </p:nvCxnSpPr>
        <p:spPr>
          <a:xfrm>
            <a:off x="0" y="4943006"/>
            <a:ext cx="12192000" cy="0"/>
          </a:xfrm>
          <a:prstGeom prst="straightConnector1">
            <a:avLst/>
          </a:prstGeom>
          <a:noFill/>
          <a:ln w="41275" cap="flat" cmpd="sng">
            <a:solidFill>
              <a:schemeClr val="lt1">
                <a:alpha val="8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6B14F8E-028C-4553-936C-67EBD73319EF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11411E-4B1A-41A6-84DD-2FD3AE1E2B6D}"/>
              </a:ext>
            </a:extLst>
          </p:cNvPr>
          <p:cNvSpPr/>
          <p:nvPr/>
        </p:nvSpPr>
        <p:spPr>
          <a:xfrm>
            <a:off x="5058931" y="6400800"/>
            <a:ext cx="207413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49C34F7-1A24-4CB6-B027-718128965D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397937"/>
            <a:ext cx="1091326" cy="10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54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793D2-CB7C-47D6-A4D2-7BBA9144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sz="4800" dirty="0">
                <a:solidFill>
                  <a:schemeClr val="accent1"/>
                </a:solidFill>
              </a:rPr>
              <a:t>Next Class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46DA-8B3B-4285-983F-A7F8F387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321" y="693289"/>
            <a:ext cx="6802212" cy="5894123"/>
          </a:xfrm>
        </p:spPr>
        <p:txBody>
          <a:bodyPr anchor="ctr">
            <a:normAutofit/>
          </a:bodyPr>
          <a:lstStyle/>
          <a:p>
            <a:pPr lvl="1"/>
            <a:r>
              <a:rPr lang="it-IT" dirty="0"/>
              <a:t>Covariance</a:t>
            </a:r>
          </a:p>
          <a:p>
            <a:pPr lvl="1"/>
            <a:r>
              <a:rPr lang="it-IT" dirty="0"/>
              <a:t>Regression</a:t>
            </a:r>
          </a:p>
          <a:p>
            <a:pPr lvl="1"/>
            <a:r>
              <a:rPr lang="it-IT" dirty="0"/>
              <a:t>Similarity and difference coefficients</a:t>
            </a:r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560284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9" y="84498"/>
            <a:ext cx="11658600" cy="8550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1068565" y="-17622"/>
            <a:ext cx="9839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Challenge 7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48A8C1-1797-419F-981C-4EB3CC154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94AC2A2-FF44-4391-BD83-58F945147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C56925-7967-4BBF-8419-7AF7E03CB19E}"/>
              </a:ext>
            </a:extLst>
          </p:cNvPr>
          <p:cNvSpPr/>
          <p:nvPr/>
        </p:nvSpPr>
        <p:spPr>
          <a:xfrm>
            <a:off x="225288" y="939567"/>
            <a:ext cx="1159234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Compute the PCA that will analyse if the combination of the tuition, salary average, loan default rate, and Median debt are connected to the type of university (public/private) </a:t>
            </a:r>
          </a:p>
          <a:p>
            <a:pPr lvl="1"/>
            <a:r>
              <a:rPr lang="en-GB" sz="2400" dirty="0"/>
              <a:t>#Remember that you ne ed to first extract the numerical variables you want to use</a:t>
            </a:r>
          </a:p>
          <a:p>
            <a:pPr lvl="1"/>
            <a:r>
              <a:rPr lang="en-GB" sz="2400" dirty="0"/>
              <a:t>#Then compute the PCA</a:t>
            </a:r>
          </a:p>
          <a:p>
            <a:pPr lvl="1"/>
            <a:r>
              <a:rPr lang="en-GB" sz="2400" dirty="0"/>
              <a:t>#Then add PC1 and PC2 to the original dataset</a:t>
            </a:r>
          </a:p>
          <a:p>
            <a:pPr lvl="1"/>
            <a:r>
              <a:rPr lang="en-GB" sz="2400" dirty="0"/>
              <a:t>#Finally plot the result</a:t>
            </a:r>
          </a:p>
          <a:p>
            <a:pPr lvl="1"/>
            <a:r>
              <a:rPr lang="en-GB" sz="2400" dirty="0"/>
              <a:t>#If you want you can use a </a:t>
            </a:r>
            <a:r>
              <a:rPr lang="en-GB" sz="2400" dirty="0" err="1"/>
              <a:t>Chull</a:t>
            </a:r>
            <a:r>
              <a:rPr lang="en-GB" sz="2400" dirty="0"/>
              <a:t> to draw the borders of the subsets</a:t>
            </a:r>
          </a:p>
          <a:p>
            <a:endParaRPr lang="en-GB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GB" sz="2400" dirty="0"/>
              <a:t>Use the K-means to do a cluster analysis of the data </a:t>
            </a:r>
          </a:p>
          <a:p>
            <a:pPr lvl="1"/>
            <a:r>
              <a:rPr lang="en-GB" sz="2400" dirty="0"/>
              <a:t>#Start from extracting the numerical variables</a:t>
            </a:r>
          </a:p>
          <a:p>
            <a:pPr lvl="1"/>
            <a:r>
              <a:rPr lang="en-GB" sz="2400" dirty="0"/>
              <a:t>#Compute the K-means (in this case the number of clusters is 2)</a:t>
            </a:r>
          </a:p>
          <a:p>
            <a:pPr lvl="1"/>
            <a:r>
              <a:rPr lang="en-GB" sz="2400" dirty="0"/>
              <a:t>#Then add the cluster to the original dataset</a:t>
            </a:r>
          </a:p>
          <a:p>
            <a:pPr lvl="1"/>
            <a:r>
              <a:rPr lang="en-GB" sz="2400" dirty="0"/>
              <a:t>#Finally plot the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B9F27-E630-4804-98D5-4F10855D83B4}"/>
              </a:ext>
            </a:extLst>
          </p:cNvPr>
          <p:cNvSpPr txBox="1"/>
          <p:nvPr/>
        </p:nvSpPr>
        <p:spPr>
          <a:xfrm>
            <a:off x="8905462" y="4657550"/>
            <a:ext cx="2994991" cy="10156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As usual if you do have your dataset try use that dataset instead </a:t>
            </a:r>
            <a:endParaRPr lang="en-GB" sz="2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8C191D-7E09-425E-9B66-AF6C9D7CEA4B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7F3DD8-3340-4AB9-86EA-080FEB79F9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6D767DD-9A48-4FED-AAAE-2077AFBB608E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281338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793D2-CB7C-47D6-A4D2-7BBA9144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sz="4800" dirty="0">
                <a:solidFill>
                  <a:schemeClr val="accent1"/>
                </a:solidFill>
              </a:rPr>
              <a:t>Today Program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46DA-8B3B-4285-983F-A7F8F387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321" y="693289"/>
            <a:ext cx="6802212" cy="5894123"/>
          </a:xfrm>
        </p:spPr>
        <p:txBody>
          <a:bodyPr anchor="ctr">
            <a:normAutofit/>
          </a:bodyPr>
          <a:lstStyle/>
          <a:p>
            <a:pPr lvl="1"/>
            <a:r>
              <a:rPr lang="it-IT" dirty="0"/>
              <a:t>PCA </a:t>
            </a:r>
          </a:p>
          <a:p>
            <a:pPr lvl="1"/>
            <a:r>
              <a:rPr lang="it-IT" dirty="0"/>
              <a:t>Cluster Analysis </a:t>
            </a:r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17161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46DA-8B3B-4285-983F-A7F8F387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12" y="481938"/>
            <a:ext cx="11853088" cy="6376062"/>
          </a:xfrm>
        </p:spPr>
        <p:txBody>
          <a:bodyPr numCol="2" anchor="ctr"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GB" sz="3800" b="1" dirty="0"/>
              <a:t>PCA</a:t>
            </a:r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2"/>
              </a:rPr>
              <a:t>http://www.sthda.com/english/articles/31-principal-component-methods-in-r-practical-guide/118-principal-component-analysis-in-r-prcomp-vs-princomp/</a:t>
            </a:r>
            <a:endParaRPr lang="en-GB" dirty="0"/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3"/>
              </a:rPr>
              <a:t>https://cran.r-project.org/web/packages/ggfortify/vignettes/plot_pca.html</a:t>
            </a:r>
            <a:endParaRPr lang="en-GB" dirty="0"/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4"/>
              </a:rPr>
              <a:t>https://towardsdatascience.com/principal-component-analysis-pca-101-using-r-361f4c53a9ff</a:t>
            </a:r>
            <a:endParaRPr lang="en-GB" dirty="0"/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5"/>
              </a:rPr>
              <a:t>https://www.linkedin.com/learning/r-statistics-essential-training/conducting-a-principal-components-factor-analysis?autoplay=true&amp;u=50251009</a:t>
            </a:r>
            <a:endParaRPr lang="en-GB" dirty="0"/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6"/>
              </a:rPr>
              <a:t>https://www.youtube.com/watch?v=FgakZw6K1QQ&amp;t=985s</a:t>
            </a:r>
            <a:endParaRPr lang="en-GB" dirty="0"/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7"/>
              </a:rPr>
              <a:t>https://www.youtube.com/watch?v=0Jp4gsfOLMs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br>
              <a:rPr lang="en-GB" dirty="0"/>
            </a:br>
            <a:r>
              <a:rPr lang="en-GB" sz="3800" b="1" dirty="0"/>
              <a:t>Cluster Analysis</a:t>
            </a:r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8"/>
              </a:rPr>
              <a:t>https://en.wikipedia.org/wiki/Cluster_analysis</a:t>
            </a:r>
            <a:endParaRPr lang="en-GB" dirty="0"/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9"/>
              </a:rPr>
              <a:t>https://www.statmethods.net/advstats/cluster.html</a:t>
            </a:r>
            <a:endParaRPr lang="en-GB" dirty="0"/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10"/>
              </a:rPr>
              <a:t>https://www.datanovia.com/en/blog/cluster-analysis-in-r-practical-guide/</a:t>
            </a:r>
            <a:endParaRPr lang="en-GB" dirty="0"/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11"/>
              </a:rPr>
              <a:t>https://www.datanovia.com/en/blog/types-of-clustering-methods-overview-and-quick-start-r-code</a:t>
            </a:r>
            <a:endParaRPr lang="en-GB" dirty="0"/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12"/>
              </a:rPr>
              <a:t>http://girke.bioinformatics.ucr.edu/GEN242/pages/mydoc/Rclustering.html</a:t>
            </a:r>
            <a:endParaRPr lang="en-GB" dirty="0"/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13"/>
              </a:rPr>
              <a:t>https://www.linkedin.com/learning/r-statistics-essential-training/conducting-a-cluster-analysis?autoplay=true&amp;u=50251009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GB" b="1" dirty="0"/>
              <a:t>K-Means</a:t>
            </a:r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14"/>
              </a:rPr>
              <a:t>https://www.youtube.com/watch?v=4b5d3muPQmA</a:t>
            </a:r>
            <a:endParaRPr lang="en-GB" dirty="0"/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15"/>
              </a:rPr>
              <a:t>https://www.youtube.com/watch?v=tkAJT8gWBSY</a:t>
            </a:r>
            <a:endParaRPr lang="en-GB" dirty="0"/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16"/>
              </a:rPr>
              <a:t>https://www.datanovia.com/en/lessons/k-means-clustering-in-r-algorith-and-practical-examples/</a:t>
            </a:r>
            <a:endParaRPr lang="en-GB" dirty="0"/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17"/>
              </a:rPr>
              <a:t>https://www.datacamp.com/community/tutorials/k-means-clustering-r</a:t>
            </a:r>
            <a:endParaRPr lang="en-GB" dirty="0"/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18"/>
              </a:rPr>
              <a:t>https://uc-r.github.io/kmeans_clustering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br>
              <a:rPr lang="en-GB" dirty="0"/>
            </a:br>
            <a:r>
              <a:rPr lang="en-GB" b="1" dirty="0"/>
              <a:t>Hierarchical clustering</a:t>
            </a:r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19"/>
              </a:rPr>
              <a:t>https://cran.r-project.org/web/packages/dendextend/vignettes/Cluster_Analysis.html</a:t>
            </a:r>
            <a:endParaRPr lang="en-GB" dirty="0"/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20"/>
              </a:rPr>
              <a:t>https://rpubs.com/markloessi/499252</a:t>
            </a:r>
            <a:endParaRPr lang="en-GB" dirty="0"/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21"/>
              </a:rPr>
              <a:t>https://www.datacamp.com/community/tutorials/hierarchical-clustering-R</a:t>
            </a:r>
            <a:endParaRPr lang="en-GB" dirty="0"/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22"/>
              </a:rPr>
              <a:t>https://www.youtube.com/watch?v=7xHsRkOdVwo</a:t>
            </a:r>
            <a:endParaRPr lang="en-GB" dirty="0"/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15"/>
              </a:rPr>
              <a:t>https://www.youtube.com/watch?v=tkAJT8gWBSY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br>
              <a:rPr lang="en-GB" dirty="0"/>
            </a:br>
            <a:r>
              <a:rPr lang="en-GB" b="1" dirty="0"/>
              <a:t>Discriminant analysis</a:t>
            </a:r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23"/>
              </a:rPr>
              <a:t>http://www.sthda.com/english/articles/36-classification-methods-essentials/146-discriminant-analysis-essentials-in-r/</a:t>
            </a:r>
            <a:endParaRPr lang="en-GB" dirty="0"/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24"/>
              </a:rPr>
              <a:t>https://www.r-bloggers.com/discriminant-analysis-statistics-all-the-way/</a:t>
            </a:r>
            <a:endParaRPr lang="en-GB" dirty="0"/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25"/>
              </a:rPr>
              <a:t>https://www.statmethods.net/advstats/discriminant.html</a:t>
            </a:r>
            <a:endParaRPr lang="en-GB" dirty="0"/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26"/>
              </a:rPr>
              <a:t>https://rpubs.com/Nolan/298913</a:t>
            </a:r>
            <a:endParaRPr lang="en-GB" dirty="0"/>
          </a:p>
          <a:p>
            <a:pPr fontAlgn="base">
              <a:lnSpc>
                <a:spcPct val="120000"/>
              </a:lnSpc>
              <a:spcBef>
                <a:spcPts val="500"/>
              </a:spcBef>
            </a:pPr>
            <a:r>
              <a:rPr lang="en-GB" u="sng" dirty="0">
                <a:hlinkClick r:id="rId27"/>
              </a:rPr>
              <a:t>https://www.youtube.com/watch?v=r-AQxb1_BKA</a:t>
            </a:r>
            <a:endParaRPr lang="en-GB" dirty="0"/>
          </a:p>
          <a:p>
            <a:pPr marL="457200" lvl="1" indent="0">
              <a:lnSpc>
                <a:spcPct val="120000"/>
              </a:lnSpc>
              <a:buNone/>
            </a:pPr>
            <a:endParaRPr lang="it-IT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7F5CFB-C56C-4156-84CE-EBCC5532F09F}"/>
              </a:ext>
            </a:extLst>
          </p:cNvPr>
          <p:cNvSpPr txBox="1">
            <a:spLocks/>
          </p:cNvSpPr>
          <p:nvPr/>
        </p:nvSpPr>
        <p:spPr>
          <a:xfrm>
            <a:off x="2560467" y="199469"/>
            <a:ext cx="6912006" cy="447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800">
                <a:solidFill>
                  <a:schemeClr val="accent1"/>
                </a:solidFill>
              </a:rPr>
              <a:t>References</a:t>
            </a:r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921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A1894F-6592-4D1D-B5D6-632B2FFC891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793D2-CB7C-47D6-A4D2-7BBA9144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16" y="-383219"/>
            <a:ext cx="4949090" cy="2819925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chemeClr val="accent1"/>
                </a:solidFill>
              </a:rPr>
              <a:t>Feedback</a:t>
            </a:r>
            <a:br>
              <a:rPr lang="it-IT" sz="4800" dirty="0">
                <a:solidFill>
                  <a:schemeClr val="accent1"/>
                </a:solidFill>
              </a:rPr>
            </a:br>
            <a:endParaRPr lang="it-IT" sz="4800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C323D1-9AA4-41CA-B3B4-0957D26B3D50}"/>
              </a:ext>
            </a:extLst>
          </p:cNvPr>
          <p:cNvSpPr/>
          <p:nvPr/>
        </p:nvSpPr>
        <p:spPr>
          <a:xfrm>
            <a:off x="6515017" y="1273595"/>
            <a:ext cx="5434914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/>
              <a:t>This series of trainings depend on annually allocated founds!!! To secure them we need to provide detailed feedback on them</a:t>
            </a:r>
          </a:p>
        </p:txBody>
      </p:sp>
      <p:sp>
        <p:nvSpPr>
          <p:cNvPr id="3" name="Rectangle 2"/>
          <p:cNvSpPr/>
          <p:nvPr/>
        </p:nvSpPr>
        <p:spPr>
          <a:xfrm>
            <a:off x="242069" y="4425943"/>
            <a:ext cx="462448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More on the Peer Learning Cohorts</a:t>
            </a:r>
            <a:endParaRPr lang="en-GB" sz="2400" dirty="0">
              <a:hlinkClick r:id="rId2"/>
            </a:endParaRPr>
          </a:p>
          <a:p>
            <a:endParaRPr lang="en-GB" dirty="0">
              <a:hlinkClick r:id="" action="ppaction://noaction"/>
            </a:endParaRPr>
          </a:p>
          <a:p>
            <a:r>
              <a:rPr lang="en-GB" dirty="0">
                <a:hlinkClick r:id="" action="ppaction://noaction"/>
              </a:rPr>
              <a:t>https://www.cdcs.ed.ac.uk/training/cdcs-peer-learning-cohorts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7712783" y="5195385"/>
            <a:ext cx="3915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2800" b="0" i="0" dirty="0">
                <a:effectLst/>
                <a:latin typeface="Segoe UI" panose="020B0502040204020203" pitchFamily="34" charset="0"/>
                <a:hlinkClick r:id="rId3" tooltip="https://edin.ac/33twjxy"/>
              </a:rPr>
              <a:t>https://edin.ac/33TwJxY</a:t>
            </a:r>
            <a:endParaRPr lang="en-GB" sz="2800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1030" name="Picture 6" descr="Risultato immagini per Feedb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3" y="1026743"/>
            <a:ext cx="6344831" cy="281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9057085" y="4200078"/>
            <a:ext cx="350778" cy="768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85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13" y="212020"/>
            <a:ext cx="11658600" cy="1025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426375" y="197700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+mj-lt"/>
              </a:rPr>
              <a:t>PCA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278165-E698-49BE-A703-8B1C57212D72}"/>
              </a:ext>
            </a:extLst>
          </p:cNvPr>
          <p:cNvSpPr/>
          <p:nvPr/>
        </p:nvSpPr>
        <p:spPr>
          <a:xfrm>
            <a:off x="1868559" y="31221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Pull in the outliers by doing a log transformation of the continuous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55983-D226-4305-9C6A-D4CAFCDCE40A}"/>
              </a:ext>
            </a:extLst>
          </p:cNvPr>
          <p:cNvSpPr txBox="1"/>
          <p:nvPr/>
        </p:nvSpPr>
        <p:spPr>
          <a:xfrm>
            <a:off x="328351" y="1737560"/>
            <a:ext cx="664408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What do you need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3 or more continuous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1 or more categorical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b="1" dirty="0"/>
              <a:t>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It is based on 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It will plot the best fitting line for describing the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Line that minimise the distance from the regression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Line that maximise the distances between the plotted values and the origin</a:t>
            </a:r>
          </a:p>
          <a:p>
            <a:endParaRPr lang="it-IT" dirty="0"/>
          </a:p>
        </p:txBody>
      </p:sp>
      <p:pic>
        <p:nvPicPr>
          <p:cNvPr id="9218" name="Picture 2" descr="6.5.6. Interpreting score plots — Process Improvement using Data">
            <a:extLst>
              <a:ext uri="{FF2B5EF4-FFF2-40B4-BE49-F238E27FC236}">
                <a16:creationId xmlns:a16="http://schemas.microsoft.com/office/drawing/2014/main" id="{4DB76DDD-6A4A-41AE-B452-6459A814E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836" y="2184462"/>
            <a:ext cx="5272357" cy="376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8D9346A-768F-4CD0-AA6D-FA716CC17177}"/>
              </a:ext>
            </a:extLst>
          </p:cNvPr>
          <p:cNvSpPr/>
          <p:nvPr/>
        </p:nvSpPr>
        <p:spPr>
          <a:xfrm rot="5400000">
            <a:off x="2649213" y="4200771"/>
            <a:ext cx="548701" cy="377505"/>
          </a:xfrm>
          <a:prstGeom prst="rightArrow">
            <a:avLst>
              <a:gd name="adj1" fmla="val 37856"/>
              <a:gd name="adj2" fmla="val 6868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5400BD-0487-41E8-BADA-0A2F6119B16D}"/>
              </a:ext>
            </a:extLst>
          </p:cNvPr>
          <p:cNvSpPr/>
          <p:nvPr/>
        </p:nvSpPr>
        <p:spPr>
          <a:xfrm>
            <a:off x="234324" y="1196709"/>
            <a:ext cx="114090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It is a tecnique to observe  on how a categorical variable influence of 3 or more continuous variable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E1F80C-2FD8-46F5-9104-20E60C829AA8}"/>
              </a:ext>
            </a:extLst>
          </p:cNvPr>
          <p:cNvSpPr txBox="1"/>
          <p:nvPr/>
        </p:nvSpPr>
        <p:spPr>
          <a:xfrm>
            <a:off x="10291065" y="1791204"/>
            <a:ext cx="17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4"/>
              </a:rPr>
              <a:t>Link to a video explaining the technique</a:t>
            </a:r>
            <a:endParaRPr lang="it-I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70ABF2-25DA-4FBF-BC13-89977AD3B651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1D8369-7D74-4BBF-A63F-3B563569C4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EA5497-D687-434C-B3D1-A3DBE2D363A4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152048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7700"/>
            <a:ext cx="11658600" cy="1033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173718" y="150172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+mj-lt"/>
              </a:rPr>
              <a:t>PCA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278165-E698-49BE-A703-8B1C57212D72}"/>
              </a:ext>
            </a:extLst>
          </p:cNvPr>
          <p:cNvSpPr/>
          <p:nvPr/>
        </p:nvSpPr>
        <p:spPr>
          <a:xfrm>
            <a:off x="1927282" y="23460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Pull in the outliers by doing a log transformation of the continuous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55983-D226-4305-9C6A-D4CAFCDCE40A}"/>
              </a:ext>
            </a:extLst>
          </p:cNvPr>
          <p:cNvSpPr txBox="1"/>
          <p:nvPr/>
        </p:nvSpPr>
        <p:spPr>
          <a:xfrm>
            <a:off x="412672" y="1282811"/>
            <a:ext cx="563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Normally most variation are captured by PC1 and PC2 so we can use them to replot our sample in two dimensions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F190232-F370-48CE-A4AB-8EC96F1A06F9}"/>
              </a:ext>
            </a:extLst>
          </p:cNvPr>
          <p:cNvSpPr/>
          <p:nvPr/>
        </p:nvSpPr>
        <p:spPr>
          <a:xfrm rot="5400000">
            <a:off x="2697297" y="2626137"/>
            <a:ext cx="844040" cy="436492"/>
          </a:xfrm>
          <a:prstGeom prst="rightArrow">
            <a:avLst>
              <a:gd name="adj1" fmla="val 37856"/>
              <a:gd name="adj2" fmla="val 6868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7B63A-9DC4-454D-85F5-65A5771F6BCF}"/>
              </a:ext>
            </a:extLst>
          </p:cNvPr>
          <p:cNvSpPr txBox="1"/>
          <p:nvPr/>
        </p:nvSpPr>
        <p:spPr>
          <a:xfrm>
            <a:off x="393039" y="3527521"/>
            <a:ext cx="5452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Work very well for morphometric analysis</a:t>
            </a:r>
          </a:p>
          <a:p>
            <a:r>
              <a:rPr lang="it-IT" sz="2000" dirty="0"/>
              <a:t>e.g. can I determine which cellphone model I am looking at based on series of measures (width, height, thickness, size of the camera etc…)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E0A3A-1DF0-4FBC-9E05-38C201ACC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990" y="1278439"/>
            <a:ext cx="6055934" cy="41388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317394-9B2C-4995-89E1-A3F2765FFB7A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3AE6FA-37DA-40E4-BABA-EAB5790C9B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7C74C4B-D190-4083-A3C6-C33737C0F95F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238595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7701"/>
            <a:ext cx="11658600" cy="13874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226766" y="309639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+mj-lt"/>
              </a:rPr>
              <a:t>PCA Limitation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278165-E698-49BE-A703-8B1C57212D72}"/>
              </a:ext>
            </a:extLst>
          </p:cNvPr>
          <p:cNvSpPr/>
          <p:nvPr/>
        </p:nvSpPr>
        <p:spPr>
          <a:xfrm>
            <a:off x="1868559" y="31221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Pull in the outliers by doing a log transformation of the continuous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55983-D226-4305-9C6A-D4CAFCDCE40A}"/>
              </a:ext>
            </a:extLst>
          </p:cNvPr>
          <p:cNvSpPr txBox="1"/>
          <p:nvPr/>
        </p:nvSpPr>
        <p:spPr>
          <a:xfrm>
            <a:off x="382749" y="2366443"/>
            <a:ext cx="5797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When you use PCA analysis you need to be sure that you are looking at the highest percentage of variation.</a:t>
            </a:r>
          </a:p>
          <a:p>
            <a:r>
              <a:rPr lang="it-IT" sz="2400" dirty="0"/>
              <a:t>If the sum of PC1 and PC2 does not correspond to at least 90% of the total variances  my result cannot be accurate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C7227C-5B06-45F4-9A6B-9C6ABDCA0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7" b="13522"/>
          <a:stretch/>
        </p:blipFill>
        <p:spPr>
          <a:xfrm>
            <a:off x="5820611" y="1585195"/>
            <a:ext cx="6104689" cy="38708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1878D6-1853-4AE2-8A3A-C22703AFA487}"/>
              </a:ext>
            </a:extLst>
          </p:cNvPr>
          <p:cNvSpPr/>
          <p:nvPr/>
        </p:nvSpPr>
        <p:spPr>
          <a:xfrm>
            <a:off x="9322986" y="2491499"/>
            <a:ext cx="1181448" cy="2751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26878-E838-47F2-8CCE-C281891DFFC9}"/>
              </a:ext>
            </a:extLst>
          </p:cNvPr>
          <p:cNvSpPr/>
          <p:nvPr/>
        </p:nvSpPr>
        <p:spPr>
          <a:xfrm>
            <a:off x="6654959" y="2155939"/>
            <a:ext cx="1181449" cy="308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A29A5-9CAE-4B1F-B795-F7B76C402240}"/>
              </a:ext>
            </a:extLst>
          </p:cNvPr>
          <p:cNvSpPr/>
          <p:nvPr/>
        </p:nvSpPr>
        <p:spPr>
          <a:xfrm>
            <a:off x="7982429" y="3145840"/>
            <a:ext cx="1181449" cy="2097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1D65C3-E48F-4E0B-AE17-DBADD78D514D}"/>
              </a:ext>
            </a:extLst>
          </p:cNvPr>
          <p:cNvSpPr/>
          <p:nvPr/>
        </p:nvSpPr>
        <p:spPr>
          <a:xfrm>
            <a:off x="10663543" y="3145840"/>
            <a:ext cx="1181448" cy="2097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BA37D-87E8-4D09-86EE-A2602A5A9FB8}"/>
              </a:ext>
            </a:extLst>
          </p:cNvPr>
          <p:cNvSpPr txBox="1"/>
          <p:nvPr/>
        </p:nvSpPr>
        <p:spPr>
          <a:xfrm>
            <a:off x="6960246" y="5288590"/>
            <a:ext cx="6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PC1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12B38C-51FE-497C-A741-89B0F176DEB3}"/>
              </a:ext>
            </a:extLst>
          </p:cNvPr>
          <p:cNvSpPr txBox="1"/>
          <p:nvPr/>
        </p:nvSpPr>
        <p:spPr>
          <a:xfrm>
            <a:off x="8349487" y="5293353"/>
            <a:ext cx="6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PC2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5111C3-59AF-42E9-A9AC-BBC738DFA545}"/>
              </a:ext>
            </a:extLst>
          </p:cNvPr>
          <p:cNvSpPr txBox="1"/>
          <p:nvPr/>
        </p:nvSpPr>
        <p:spPr>
          <a:xfrm>
            <a:off x="9711476" y="5290150"/>
            <a:ext cx="6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PC3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B407B7-B017-4476-AA4F-3990D5AC9804}"/>
              </a:ext>
            </a:extLst>
          </p:cNvPr>
          <p:cNvSpPr txBox="1"/>
          <p:nvPr/>
        </p:nvSpPr>
        <p:spPr>
          <a:xfrm>
            <a:off x="11018056" y="5288590"/>
            <a:ext cx="6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PC4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805F73-6262-4FAF-8D99-32C0219AC258}"/>
              </a:ext>
            </a:extLst>
          </p:cNvPr>
          <p:cNvSpPr/>
          <p:nvPr/>
        </p:nvSpPr>
        <p:spPr>
          <a:xfrm>
            <a:off x="1713495" y="5149212"/>
            <a:ext cx="25535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dirty="0"/>
              <a:t>pcs &lt;- prcomp(measures)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253D82-98AC-444A-9A66-1CD3462226F2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82A803A-5E1F-4B13-80CE-E5A1BAA41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8B76BF6-1715-46A8-9B6A-9E4E8EDC3591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380237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48943"/>
            <a:ext cx="11658600" cy="10655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210159" y="79157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+mj-lt"/>
              </a:rPr>
              <a:t>Read the variation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278165-E698-49BE-A703-8B1C57212D72}"/>
              </a:ext>
            </a:extLst>
          </p:cNvPr>
          <p:cNvSpPr/>
          <p:nvPr/>
        </p:nvSpPr>
        <p:spPr>
          <a:xfrm>
            <a:off x="1824391" y="16876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Pull in the outliers by doing a log transformation of the continuous value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6E52B9-E1FA-4816-A0E2-32A92DF5F8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5" r="-1"/>
          <a:stretch/>
        </p:blipFill>
        <p:spPr>
          <a:xfrm>
            <a:off x="1362647" y="1777447"/>
            <a:ext cx="9466706" cy="1763114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2256D88F-2ACF-4C61-8C0B-33CD71559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31600"/>
              </p:ext>
            </p:extLst>
          </p:nvPr>
        </p:nvGraphicFramePr>
        <p:xfrm>
          <a:off x="1362647" y="1687613"/>
          <a:ext cx="946670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7504">
                  <a:extLst>
                    <a:ext uri="{9D8B030D-6E8A-4147-A177-3AD203B41FA5}">
                      <a16:colId xmlns:a16="http://schemas.microsoft.com/office/drawing/2014/main" val="3300275359"/>
                    </a:ext>
                  </a:extLst>
                </a:gridCol>
                <a:gridCol w="1895912">
                  <a:extLst>
                    <a:ext uri="{9D8B030D-6E8A-4147-A177-3AD203B41FA5}">
                      <a16:colId xmlns:a16="http://schemas.microsoft.com/office/drawing/2014/main" val="2567710669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3288331693"/>
                    </a:ext>
                  </a:extLst>
                </a:gridCol>
                <a:gridCol w="1887523">
                  <a:extLst>
                    <a:ext uri="{9D8B030D-6E8A-4147-A177-3AD203B41FA5}">
                      <a16:colId xmlns:a16="http://schemas.microsoft.com/office/drawing/2014/main" val="328475918"/>
                    </a:ext>
                  </a:extLst>
                </a:gridCol>
                <a:gridCol w="1805021">
                  <a:extLst>
                    <a:ext uri="{9D8B030D-6E8A-4147-A177-3AD203B41FA5}">
                      <a16:colId xmlns:a16="http://schemas.microsoft.com/office/drawing/2014/main" val="915035617"/>
                    </a:ext>
                  </a:extLst>
                </a:gridCol>
              </a:tblGrid>
              <a:tr h="3255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1909"/>
                  </a:ext>
                </a:extLst>
              </a:tr>
              <a:tr h="3140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40241"/>
                  </a:ext>
                </a:extLst>
              </a:tr>
              <a:tr h="3255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88810"/>
                  </a:ext>
                </a:extLst>
              </a:tr>
              <a:tr h="32558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24713"/>
                  </a:ext>
                </a:extLst>
              </a:tr>
              <a:tr h="32558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987668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3861544B-9681-4846-AE9C-F2A0DA9E6F1D}"/>
              </a:ext>
            </a:extLst>
          </p:cNvPr>
          <p:cNvSpPr/>
          <p:nvPr/>
        </p:nvSpPr>
        <p:spPr>
          <a:xfrm>
            <a:off x="1362647" y="2776755"/>
            <a:ext cx="3905639" cy="3775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A64D3A8-6675-46C6-BC9F-3B06D61A3506}"/>
              </a:ext>
            </a:extLst>
          </p:cNvPr>
          <p:cNvSpPr/>
          <p:nvPr/>
        </p:nvSpPr>
        <p:spPr>
          <a:xfrm rot="5400000">
            <a:off x="4124916" y="1262527"/>
            <a:ext cx="471941" cy="436492"/>
          </a:xfrm>
          <a:prstGeom prst="rightArrow">
            <a:avLst>
              <a:gd name="adj1" fmla="val 37856"/>
              <a:gd name="adj2" fmla="val 6868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80DF0B-1F70-4200-8C0F-6520A1239DA5}"/>
              </a:ext>
            </a:extLst>
          </p:cNvPr>
          <p:cNvSpPr txBox="1"/>
          <p:nvPr/>
        </p:nvSpPr>
        <p:spPr>
          <a:xfrm>
            <a:off x="2169668" y="3759458"/>
            <a:ext cx="316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Recepie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0.8566 Petal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0.3613 Sepal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0.3582 Petal 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0.0845 Sepal width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BF51C6-F79F-454F-BFF0-47645D2BFB42}"/>
              </a:ext>
            </a:extLst>
          </p:cNvPr>
          <p:cNvSpPr/>
          <p:nvPr/>
        </p:nvSpPr>
        <p:spPr>
          <a:xfrm>
            <a:off x="2143451" y="3774943"/>
            <a:ext cx="3305262" cy="19518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16387" name="Picture 3" descr="The Antioxidant (Aperol &amp; Tangerine Cocktail) | Love and Olive Oil">
            <a:extLst>
              <a:ext uri="{FF2B5EF4-FFF2-40B4-BE49-F238E27FC236}">
                <a16:creationId xmlns:a16="http://schemas.microsoft.com/office/drawing/2014/main" id="{6EBE21DB-992D-441F-804A-1533D74CC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40" b="7523"/>
          <a:stretch/>
        </p:blipFill>
        <p:spPr bwMode="auto">
          <a:xfrm>
            <a:off x="7438325" y="3720608"/>
            <a:ext cx="2518395" cy="229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FBFFDD-721C-49C8-990E-39CBAE1B4C22}"/>
              </a:ext>
            </a:extLst>
          </p:cNvPr>
          <p:cNvSpPr/>
          <p:nvPr/>
        </p:nvSpPr>
        <p:spPr>
          <a:xfrm>
            <a:off x="10071362" y="5129515"/>
            <a:ext cx="1853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5"/>
              </a:rPr>
              <a:t>https://www.loveandoliveoil.com/2014/10/the-antioxidant-aperol-tangerine-cocktail.html</a:t>
            </a:r>
            <a:endParaRPr lang="en-GB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1F84C9-B700-4DE1-A2C4-2FF812089EBE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3EB2E7-65A8-47C8-B3A3-AA8B7101FF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E42AC6-DCB5-437F-8C13-B37CEED333EF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26122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, bird&#10;&#10;Description automatically generated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7700"/>
            <a:ext cx="11658600" cy="9935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2159654" y="88261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+mj-lt"/>
              </a:rPr>
              <a:t>Visualise the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278165-E698-49BE-A703-8B1C57212D72}"/>
              </a:ext>
            </a:extLst>
          </p:cNvPr>
          <p:cNvSpPr/>
          <p:nvPr/>
        </p:nvSpPr>
        <p:spPr>
          <a:xfrm>
            <a:off x="1824391" y="22077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Pull in the outliers by doing a log transformation of the continuous value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2504C4-1844-4873-AF54-861FEBFDD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459" y="1309084"/>
            <a:ext cx="6482205" cy="44301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305DF3-D8AD-4931-848E-A6C72233B488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D2FA2F-4876-43FA-8AD3-F99BFD9D63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153596-2BBC-408E-80D3-330BE352BBDD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378691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9" y="84498"/>
            <a:ext cx="11658600" cy="10731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1068565" y="0"/>
            <a:ext cx="9839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Cluster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B5A64-ED21-410B-AB0E-8E441D049D68}"/>
              </a:ext>
            </a:extLst>
          </p:cNvPr>
          <p:cNvSpPr txBox="1"/>
          <p:nvPr/>
        </p:nvSpPr>
        <p:spPr>
          <a:xfrm>
            <a:off x="249975" y="1175984"/>
            <a:ext cx="44094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we observe the result of the PCA  we conducted on the Iris sample it is quite clear that </a:t>
            </a:r>
            <a:r>
              <a:rPr lang="en-GB" sz="2400" b="1" dirty="0" err="1"/>
              <a:t>Setosa</a:t>
            </a:r>
            <a:r>
              <a:rPr lang="en-GB" sz="2400" b="1" dirty="0"/>
              <a:t> are a separate groups </a:t>
            </a:r>
            <a:r>
              <a:rPr lang="en-GB" sz="2400" dirty="0"/>
              <a:t>but also Versicolor and Virginica tend to cluster differently</a:t>
            </a:r>
          </a:p>
          <a:p>
            <a:endParaRPr lang="en-GB" sz="2400" dirty="0"/>
          </a:p>
          <a:p>
            <a:r>
              <a:rPr lang="en-GB" sz="2400" dirty="0"/>
              <a:t>But there is more I can do except eyeballing 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926BCB-3A7E-4D5B-AAD0-31BB885AE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638" y="1098836"/>
            <a:ext cx="6818972" cy="46603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7620A1-B32B-4D4D-A2FA-C5E3A54B154B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E527F-FF42-4506-9949-24C1D4150F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127DA3-C35D-477D-919A-63CBB4C2AFAB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304045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3D3A59-C523-4898-83A9-52243FAD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9" y="84498"/>
            <a:ext cx="11658600" cy="10142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73A3E-08D2-4DFF-9E38-03101C6B5FD3}"/>
              </a:ext>
            </a:extLst>
          </p:cNvPr>
          <p:cNvSpPr txBox="1"/>
          <p:nvPr/>
        </p:nvSpPr>
        <p:spPr>
          <a:xfrm>
            <a:off x="1068565" y="42713"/>
            <a:ext cx="9839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Cluster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B5A64-ED21-410B-AB0E-8E441D049D68}"/>
              </a:ext>
            </a:extLst>
          </p:cNvPr>
          <p:cNvSpPr txBox="1"/>
          <p:nvPr/>
        </p:nvSpPr>
        <p:spPr>
          <a:xfrm>
            <a:off x="275142" y="1140490"/>
            <a:ext cx="683685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Cluster analysis</a:t>
            </a:r>
            <a:r>
              <a:rPr lang="en-US" sz="2400" dirty="0"/>
              <a:t> or </a:t>
            </a:r>
            <a:r>
              <a:rPr lang="en-US" sz="2400" b="1" dirty="0"/>
              <a:t>clustering</a:t>
            </a:r>
            <a:r>
              <a:rPr lang="en-US" sz="2400" dirty="0"/>
              <a:t> is the task of grouping a set of objects in such a way that objects in the same group (called a </a:t>
            </a:r>
            <a:r>
              <a:rPr lang="en-US" sz="2400" b="1" dirty="0"/>
              <a:t>cluster</a:t>
            </a:r>
            <a:r>
              <a:rPr lang="en-US" sz="2400" dirty="0"/>
              <a:t>) are more similar (in some sense) to each other than to those in other groups (clusters). </a:t>
            </a:r>
          </a:p>
          <a:p>
            <a:pPr algn="r"/>
            <a:r>
              <a:rPr lang="en-US" sz="2400" dirty="0"/>
              <a:t>Wikipedia</a:t>
            </a:r>
            <a:endParaRPr lang="it-IT" sz="3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A169D5B-D253-4E55-9EC2-227805A8CE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9222" r="12579" b="7641"/>
          <a:stretch/>
        </p:blipFill>
        <p:spPr bwMode="auto">
          <a:xfrm rot="5400000">
            <a:off x="7386773" y="1644616"/>
            <a:ext cx="4768702" cy="396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5FD4AAA-5B4B-43C1-8056-41DE7EA0ACFA}"/>
              </a:ext>
            </a:extLst>
          </p:cNvPr>
          <p:cNvSpPr/>
          <p:nvPr/>
        </p:nvSpPr>
        <p:spPr>
          <a:xfrm rot="5400000">
            <a:off x="3624515" y="4353077"/>
            <a:ext cx="471941" cy="436492"/>
          </a:xfrm>
          <a:prstGeom prst="rightArrow">
            <a:avLst>
              <a:gd name="adj1" fmla="val 37856"/>
              <a:gd name="adj2" fmla="val 6868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511F0-BC25-4C22-B851-6A1DB83008C6}"/>
              </a:ext>
            </a:extLst>
          </p:cNvPr>
          <p:cNvSpPr txBox="1"/>
          <p:nvPr/>
        </p:nvSpPr>
        <p:spPr>
          <a:xfrm>
            <a:off x="875238" y="4969808"/>
            <a:ext cx="5970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Different approaches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72BBC0-C452-41B5-9F8E-080000E75A5D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1FA3E9-138A-45D4-9387-CFB706F25A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FBE9EB4-E56D-490C-A1E2-E671CF041628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319814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F3C4344107B142896AFF4BAB57AEE6" ma:contentTypeVersion="12" ma:contentTypeDescription="Create a new document." ma:contentTypeScope="" ma:versionID="a4e0d21edb314b008dca96cb0ed907e7">
  <xsd:schema xmlns:xsd="http://www.w3.org/2001/XMLSchema" xmlns:xs="http://www.w3.org/2001/XMLSchema" xmlns:p="http://schemas.microsoft.com/office/2006/metadata/properties" xmlns:ns2="a4cecb87-7127-4cec-8ade-f39cabdda460" xmlns:ns3="e0533433-c614-42f1-a6db-1e117b426f00" targetNamespace="http://schemas.microsoft.com/office/2006/metadata/properties" ma:root="true" ma:fieldsID="497e74006ad43b890e22032aa0bab435" ns2:_="" ns3:_="">
    <xsd:import namespace="a4cecb87-7127-4cec-8ade-f39cabdda460"/>
    <xsd:import namespace="e0533433-c614-42f1-a6db-1e117b426f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cecb87-7127-4cec-8ade-f39cabdda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33433-c614-42f1-a6db-1e117b426f0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3260A2-C545-400B-AF5E-12150CB3AACA}">
  <ds:schemaRefs>
    <ds:schemaRef ds:uri="http://schemas.microsoft.com/office/2006/metadata/properties"/>
    <ds:schemaRef ds:uri="http://www.w3.org/XML/1998/namespace"/>
    <ds:schemaRef ds:uri="e0533433-c614-42f1-a6db-1e117b426f00"/>
    <ds:schemaRef ds:uri="http://schemas.microsoft.com/office/2006/documentManagement/types"/>
    <ds:schemaRef ds:uri="a4cecb87-7127-4cec-8ade-f39cabdda460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E66F2F1-72D0-45EF-8727-336ACC331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A385EC-D6DD-4270-A1D3-0B60382DD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cecb87-7127-4cec-8ade-f39cabdda460"/>
    <ds:schemaRef ds:uri="e0533433-c614-42f1-a6db-1e117b426f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5654</TotalTime>
  <Words>1477</Words>
  <Application>Microsoft Office PowerPoint</Application>
  <PresentationFormat>Widescreen</PresentationFormat>
  <Paragraphs>170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Lucida Console</vt:lpstr>
      <vt:lpstr>Segoe UI</vt:lpstr>
      <vt:lpstr>Source Sans Pro</vt:lpstr>
      <vt:lpstr>Office Theme</vt:lpstr>
      <vt:lpstr>Basic Statistics and Visualisation with R</vt:lpstr>
      <vt:lpstr>Today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Class</vt:lpstr>
      <vt:lpstr>PowerPoint Presentation</vt:lpstr>
      <vt:lpstr>PowerPoint Presentation</vt:lpstr>
      <vt:lpstr>Feedback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Statistics and Visualisation with R</dc:title>
  <dc:creator>MICHIELIN Lucia</dc:creator>
  <cp:lastModifiedBy>MICHIELIN Lucia</cp:lastModifiedBy>
  <cp:revision>11</cp:revision>
  <dcterms:created xsi:type="dcterms:W3CDTF">2020-05-18T15:17:15Z</dcterms:created>
  <dcterms:modified xsi:type="dcterms:W3CDTF">2021-04-08T17:08:14Z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0x010100ADF3C4344107B142896AFF4BAB57AEE6</vt:lpwstr>
  </property>
</Properties>
</file>