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5366"/>
    <a:srgbClr val="BAB8BD"/>
    <a:srgbClr val="BE8B5E"/>
    <a:srgbClr val="576884"/>
    <a:srgbClr val="395558"/>
    <a:srgbClr val="8D4046"/>
    <a:srgbClr val="A3A2AA"/>
    <a:srgbClr val="464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A2EA0-098D-4349-966C-480F46DCE6B1}" v="3" dt="2024-05-21T15:11:50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ys Davies" userId="a8f146e6-e95e-409b-8bd0-39e0f634a622" providerId="ADAL" clId="{3A3A2EA0-098D-4349-966C-480F46DCE6B1}"/>
    <pc:docChg chg="modSld">
      <pc:chgData name="Rhys Davies" userId="a8f146e6-e95e-409b-8bd0-39e0f634a622" providerId="ADAL" clId="{3A3A2EA0-098D-4349-966C-480F46DCE6B1}" dt="2024-05-21T15:12:45.239" v="22" actId="14100"/>
      <pc:docMkLst>
        <pc:docMk/>
      </pc:docMkLst>
      <pc:sldChg chg="modSp mod">
        <pc:chgData name="Rhys Davies" userId="a8f146e6-e95e-409b-8bd0-39e0f634a622" providerId="ADAL" clId="{3A3A2EA0-098D-4349-966C-480F46DCE6B1}" dt="2024-05-21T15:12:45.239" v="22" actId="14100"/>
        <pc:sldMkLst>
          <pc:docMk/>
          <pc:sldMk cId="1374565103" sldId="256"/>
        </pc:sldMkLst>
        <pc:spChg chg="mod">
          <ac:chgData name="Rhys Davies" userId="a8f146e6-e95e-409b-8bd0-39e0f634a622" providerId="ADAL" clId="{3A3A2EA0-098D-4349-966C-480F46DCE6B1}" dt="2024-05-21T15:12:22.197" v="15" actId="1076"/>
          <ac:spMkLst>
            <pc:docMk/>
            <pc:sldMk cId="1374565103" sldId="256"/>
            <ac:spMk id="5" creationId="{FC6F840A-6F4B-1D89-598B-4734A878D795}"/>
          </ac:spMkLst>
        </pc:spChg>
        <pc:spChg chg="mod">
          <ac:chgData name="Rhys Davies" userId="a8f146e6-e95e-409b-8bd0-39e0f634a622" providerId="ADAL" clId="{3A3A2EA0-098D-4349-966C-480F46DCE6B1}" dt="2024-05-21T15:12:24.302" v="16" actId="1076"/>
          <ac:spMkLst>
            <pc:docMk/>
            <pc:sldMk cId="1374565103" sldId="256"/>
            <ac:spMk id="6" creationId="{4567D699-5BF3-12E6-E983-2FB5598AB654}"/>
          </ac:spMkLst>
        </pc:spChg>
        <pc:spChg chg="mod">
          <ac:chgData name="Rhys Davies" userId="a8f146e6-e95e-409b-8bd0-39e0f634a622" providerId="ADAL" clId="{3A3A2EA0-098D-4349-966C-480F46DCE6B1}" dt="2024-05-21T15:12:16.031" v="14" actId="1076"/>
          <ac:spMkLst>
            <pc:docMk/>
            <pc:sldMk cId="1374565103" sldId="256"/>
            <ac:spMk id="7" creationId="{291182CB-E490-030A-16B4-484AFB9FBA52}"/>
          </ac:spMkLst>
        </pc:spChg>
        <pc:spChg chg="mod">
          <ac:chgData name="Rhys Davies" userId="a8f146e6-e95e-409b-8bd0-39e0f634a622" providerId="ADAL" clId="{3A3A2EA0-098D-4349-966C-480F46DCE6B1}" dt="2024-05-21T15:12:45.239" v="22" actId="14100"/>
          <ac:spMkLst>
            <pc:docMk/>
            <pc:sldMk cId="1374565103" sldId="256"/>
            <ac:spMk id="8" creationId="{3438D68C-B47C-73CA-04FA-32E85941D926}"/>
          </ac:spMkLst>
        </pc:spChg>
        <pc:spChg chg="mod">
          <ac:chgData name="Rhys Davies" userId="a8f146e6-e95e-409b-8bd0-39e0f634a622" providerId="ADAL" clId="{3A3A2EA0-098D-4349-966C-480F46DCE6B1}" dt="2024-05-21T15:12:38.790" v="19" actId="1076"/>
          <ac:spMkLst>
            <pc:docMk/>
            <pc:sldMk cId="1374565103" sldId="256"/>
            <ac:spMk id="9" creationId="{FE498F40-2ADC-F525-3A88-15226C9E9532}"/>
          </ac:spMkLst>
        </pc:spChg>
        <pc:picChg chg="mod">
          <ac:chgData name="Rhys Davies" userId="a8f146e6-e95e-409b-8bd0-39e0f634a622" providerId="ADAL" clId="{3A3A2EA0-098D-4349-966C-480F46DCE6B1}" dt="2024-05-21T15:11:50.461" v="4" actId="1076"/>
          <ac:picMkLst>
            <pc:docMk/>
            <pc:sldMk cId="1374565103" sldId="256"/>
            <ac:picMk id="1026" creationId="{29D58534-F7E0-D6DC-802E-900DEB2E55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33EF-E80D-D2BB-6BBA-6B2EAC2BD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7C120-1CD4-5DD4-1446-8B9FD6B49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C57E5-3B15-5999-39A8-5B47998A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74F0F-1A1B-5A61-2D44-8C5B9527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F523-64F6-9DBD-F24C-8763E221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39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FA67-6FCD-9772-FE6B-E0F24853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783CF-63A2-A08B-6EA5-BF8E120DA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C70CC-5CE6-AEE4-0290-870A8945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5738-EEE4-FDD3-4D3A-AFCE0932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A3F3-0A2F-F4F3-2DCB-F1820E4C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2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CE7FE-98B2-D68C-474D-38ECB295A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2DB67-5D53-6B33-9FD5-2869BEF12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B2CE-0104-2054-3912-5F475668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5E8B-D47C-D95A-7F77-932E66D7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085A7-9C60-EE4A-4638-279551F1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4202-4119-42E1-918F-416ED15D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8E56-F5C5-9EA1-5203-C2BE74EE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21F2-85B6-D7CE-E92E-78BDE3A1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9B171-B785-C7B7-9911-DCA0C603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2004-0F9A-ED9F-592B-ACEAA0C7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2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D1D9-E2F9-ACE2-C4C2-4CAFAC94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ACB0-F949-43DF-7598-D376FDA34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58220-07C1-0ACC-0D86-5E84FF64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1D9E-7526-2271-4340-38475A65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8D07-8422-FBA3-E603-E0655626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BC01-0E67-CACF-3968-EF9C86B7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1B25-A4E8-90A3-CFE3-B58189A46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E1E94-57E7-CE2C-8137-9E88D8430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5AA66-D3EF-C5CB-2A09-1ECD9984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A2B1B-7EDC-2C25-0A44-33F88A51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610D-68A8-F525-EBCD-90418C01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11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8B4A-DAA3-C9DB-09CC-63C14D1D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366C4-A3B9-0CCD-6743-FD021E533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9BB15-1ABC-2D41-4257-7AB651369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2C1A2-DB91-BC03-99A7-B1ADDE671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DDE02-C9E2-1BEC-DEB1-F361EAA11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F08E-3845-BC48-5D8D-169F3BE0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7ACBE-E459-0442-A025-DD359F07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F1755-2E50-FB2A-58D2-9706A1A4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4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D5A3-56CA-9B4E-999A-730FC072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D1BDD-EF9F-999D-156B-0A3932D7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6E91B-CDC0-8D81-30C5-404D2D83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08179-3728-37DD-073B-F5114F6B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95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FDA87-EBC8-6725-0B74-8E719362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B48F0-7EF1-705B-2F3F-F355509B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4D784-2A18-2E76-7D08-570634C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5444-7A44-3AEC-BCCE-1E4C8BD7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EE57-0BD3-B6E0-1439-A58B08B1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D9261-0A01-1EDD-A263-03F2FEEFD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B2C75-F0E3-1E74-FFBB-A3D4CA59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E27BC-E933-826F-24C4-8C4FACEF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DBAA4-86F3-AAD9-711F-5DFF597A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2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59E6-212B-583E-D7EC-2796141F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7DD87-0CBF-0CE7-F3F8-E0396A553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5175F-3501-BAD1-902C-801B162E2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AB35C-7531-3956-7F87-0D9A6EE6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1ECAE-7D3C-607F-4E3A-9F79996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B03FA-AC2F-CC9C-D3D0-AD7AEFE9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9B91B-E1C1-84B4-B153-B80E52AA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C698E-8755-7225-49EE-02325DD1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D96AD-0D27-8DAA-A32A-A38943237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3B115-05DE-4940-B0A7-E58DCDA16233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23335-DC09-E4FA-B718-609BDF1BB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B64B-F024-FBBD-2774-E0B8932CE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16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D58534-F7E0-D6DC-802E-900DEB2E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1" b="1500"/>
          <a:stretch/>
        </p:blipFill>
        <p:spPr bwMode="auto">
          <a:xfrm>
            <a:off x="3391852" y="57150"/>
            <a:ext cx="4739640" cy="675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181D7E-9506-1BDF-0195-3D1D293CF42F}"/>
              </a:ext>
            </a:extLst>
          </p:cNvPr>
          <p:cNvSpPr/>
          <p:nvPr/>
        </p:nvSpPr>
        <p:spPr>
          <a:xfrm>
            <a:off x="1028700" y="1120140"/>
            <a:ext cx="914400" cy="834390"/>
          </a:xfrm>
          <a:prstGeom prst="rect">
            <a:avLst/>
          </a:prstGeom>
          <a:solidFill>
            <a:srgbClr val="4641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F840A-6F4B-1D89-598B-4734A878D795}"/>
              </a:ext>
            </a:extLst>
          </p:cNvPr>
          <p:cNvSpPr/>
          <p:nvPr/>
        </p:nvSpPr>
        <p:spPr>
          <a:xfrm>
            <a:off x="1005837" y="2668905"/>
            <a:ext cx="914399" cy="834390"/>
          </a:xfrm>
          <a:prstGeom prst="rect">
            <a:avLst/>
          </a:prstGeom>
          <a:solidFill>
            <a:srgbClr val="8D40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67D699-5BF3-12E6-E983-2FB5598AB654}"/>
              </a:ext>
            </a:extLst>
          </p:cNvPr>
          <p:cNvSpPr/>
          <p:nvPr/>
        </p:nvSpPr>
        <p:spPr>
          <a:xfrm>
            <a:off x="1028701" y="4109085"/>
            <a:ext cx="914399" cy="834390"/>
          </a:xfrm>
          <a:prstGeom prst="rect">
            <a:avLst/>
          </a:prstGeom>
          <a:solidFill>
            <a:srgbClr val="39555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1182CB-E490-030A-16B4-484AFB9FBA52}"/>
              </a:ext>
            </a:extLst>
          </p:cNvPr>
          <p:cNvSpPr/>
          <p:nvPr/>
        </p:nvSpPr>
        <p:spPr>
          <a:xfrm>
            <a:off x="9496425" y="1131570"/>
            <a:ext cx="914400" cy="834390"/>
          </a:xfrm>
          <a:prstGeom prst="rect">
            <a:avLst/>
          </a:prstGeom>
          <a:solidFill>
            <a:srgbClr val="576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38D68C-B47C-73CA-04FA-32E85941D926}"/>
              </a:ext>
            </a:extLst>
          </p:cNvPr>
          <p:cNvSpPr/>
          <p:nvPr/>
        </p:nvSpPr>
        <p:spPr>
          <a:xfrm>
            <a:off x="9496424" y="4194809"/>
            <a:ext cx="914400" cy="834390"/>
          </a:xfrm>
          <a:prstGeom prst="rect">
            <a:avLst/>
          </a:prstGeom>
          <a:solidFill>
            <a:srgbClr val="BAB8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98F40-2ADC-F525-3A88-15226C9E9532}"/>
              </a:ext>
            </a:extLst>
          </p:cNvPr>
          <p:cNvSpPr/>
          <p:nvPr/>
        </p:nvSpPr>
        <p:spPr>
          <a:xfrm>
            <a:off x="9496425" y="2668904"/>
            <a:ext cx="914400" cy="834391"/>
          </a:xfrm>
          <a:prstGeom prst="rect">
            <a:avLst/>
          </a:prstGeom>
          <a:solidFill>
            <a:srgbClr val="BE8B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637DD-156B-DBEE-BBD2-5BAF5076ABF8}"/>
              </a:ext>
            </a:extLst>
          </p:cNvPr>
          <p:cNvSpPr/>
          <p:nvPr/>
        </p:nvSpPr>
        <p:spPr>
          <a:xfrm>
            <a:off x="3943350" y="982980"/>
            <a:ext cx="822960" cy="777240"/>
          </a:xfrm>
          <a:prstGeom prst="rect">
            <a:avLst/>
          </a:prstGeom>
          <a:solidFill>
            <a:srgbClr val="8A5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Island</a:t>
            </a:r>
          </a:p>
        </p:txBody>
      </p:sp>
    </p:spTree>
    <p:extLst>
      <p:ext uri="{BB962C8B-B14F-4D97-AF65-F5344CB8AC3E}">
        <p14:creationId xmlns:p14="http://schemas.microsoft.com/office/powerpoint/2010/main" val="137456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 Davies</dc:creator>
  <cp:lastModifiedBy>Rhys Davies</cp:lastModifiedBy>
  <cp:revision>1</cp:revision>
  <dcterms:created xsi:type="dcterms:W3CDTF">2024-05-21T09:13:24Z</dcterms:created>
  <dcterms:modified xsi:type="dcterms:W3CDTF">2024-05-21T15:12:47Z</dcterms:modified>
</cp:coreProperties>
</file>