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60" r:id="rId5"/>
  </p:sldMasterIdLst>
  <p:notesMasterIdLst>
    <p:notesMasterId r:id="rId18"/>
  </p:notesMasterIdLst>
  <p:sldIdLst>
    <p:sldId id="339" r:id="rId6"/>
    <p:sldId id="259" r:id="rId7"/>
    <p:sldId id="344" r:id="rId8"/>
    <p:sldId id="346" r:id="rId9"/>
    <p:sldId id="349" r:id="rId10"/>
    <p:sldId id="347" r:id="rId11"/>
    <p:sldId id="350" r:id="rId12"/>
    <p:sldId id="351" r:id="rId13"/>
    <p:sldId id="340" r:id="rId14"/>
    <p:sldId id="352" r:id="rId15"/>
    <p:sldId id="353" r:id="rId16"/>
    <p:sldId id="354" r:id="rId17"/>
  </p:sldIdLst>
  <p:sldSz cx="12192000" cy="6858000"/>
  <p:notesSz cx="6858000" cy="9144000"/>
  <p:embeddedFontLst>
    <p:embeddedFont>
      <p:font typeface="Source Sans Pro" panose="020B050303040302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FF42"/>
    <a:srgbClr val="002E5F"/>
    <a:srgbClr val="E6FB04"/>
    <a:srgbClr val="00CEC0"/>
    <a:srgbClr val="EB0E67"/>
    <a:srgbClr val="FE6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C53CF-1E52-6648-1EF7-DB5CAE8D7F94}" v="1" dt="2022-05-27T11:42:54.435"/>
    <p1510:client id="{C3A77F93-BBDC-DA0E-A7A7-44C08D636EF4}" v="3" dt="2021-08-24T09:18:18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2"/>
    <p:restoredTop sz="94660"/>
  </p:normalViewPr>
  <p:slideViewPr>
    <p:cSldViewPr snapToGrid="0">
      <p:cViewPr varScale="1">
        <p:scale>
          <a:sx n="147" d="100"/>
          <a:sy n="147" d="100"/>
        </p:scale>
        <p:origin x="7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4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TTY Lisa" userId="S::lotty@ed.ac.uk::8fcfa589-090e-4561-8439-e8aa775be3c2" providerId="AD" clId="Web-{45D26628-DCF1-9E37-A6D6-8532000B9638}"/>
    <pc:docChg chg="modSld">
      <pc:chgData name="OTTY Lisa" userId="S::lotty@ed.ac.uk::8fcfa589-090e-4561-8439-e8aa775be3c2" providerId="AD" clId="Web-{45D26628-DCF1-9E37-A6D6-8532000B9638}" dt="2019-04-29T11:29:59.760" v="46" actId="20577"/>
      <pc:docMkLst>
        <pc:docMk/>
      </pc:docMkLst>
      <pc:sldChg chg="modSp">
        <pc:chgData name="OTTY Lisa" userId="S::lotty@ed.ac.uk::8fcfa589-090e-4561-8439-e8aa775be3c2" providerId="AD" clId="Web-{45D26628-DCF1-9E37-A6D6-8532000B9638}" dt="2019-04-29T11:29:59.760" v="45" actId="20577"/>
        <pc:sldMkLst>
          <pc:docMk/>
          <pc:sldMk cId="39564421" sldId="260"/>
        </pc:sldMkLst>
        <pc:spChg chg="mod">
          <ac:chgData name="OTTY Lisa" userId="S::lotty@ed.ac.uk::8fcfa589-090e-4561-8439-e8aa775be3c2" providerId="AD" clId="Web-{45D26628-DCF1-9E37-A6D6-8532000B9638}" dt="2019-04-29T11:29:59.760" v="45" actId="20577"/>
          <ac:spMkLst>
            <pc:docMk/>
            <pc:sldMk cId="39564421" sldId="260"/>
            <ac:spMk id="8" creationId="{00000000-0000-0000-0000-000000000000}"/>
          </ac:spMkLst>
        </pc:spChg>
      </pc:sldChg>
      <pc:sldChg chg="modSp">
        <pc:chgData name="OTTY Lisa" userId="S::lotty@ed.ac.uk::8fcfa589-090e-4561-8439-e8aa775be3c2" providerId="AD" clId="Web-{45D26628-DCF1-9E37-A6D6-8532000B9638}" dt="2019-04-29T11:24:47.356" v="8" actId="20577"/>
        <pc:sldMkLst>
          <pc:docMk/>
          <pc:sldMk cId="2164650651" sldId="267"/>
        </pc:sldMkLst>
        <pc:spChg chg="mod">
          <ac:chgData name="OTTY Lisa" userId="S::lotty@ed.ac.uk::8fcfa589-090e-4561-8439-e8aa775be3c2" providerId="AD" clId="Web-{45D26628-DCF1-9E37-A6D6-8532000B9638}" dt="2019-04-29T11:24:47.356" v="8" actId="20577"/>
          <ac:spMkLst>
            <pc:docMk/>
            <pc:sldMk cId="2164650651" sldId="267"/>
            <ac:spMk id="8" creationId="{00000000-0000-0000-0000-000000000000}"/>
          </ac:spMkLst>
        </pc:spChg>
      </pc:sldChg>
      <pc:sldChg chg="modSp">
        <pc:chgData name="OTTY Lisa" userId="S::lotty@ed.ac.uk::8fcfa589-090e-4561-8439-e8aa775be3c2" providerId="AD" clId="Web-{45D26628-DCF1-9E37-A6D6-8532000B9638}" dt="2019-04-29T11:25:08.966" v="16" actId="20577"/>
        <pc:sldMkLst>
          <pc:docMk/>
          <pc:sldMk cId="1020227791" sldId="269"/>
        </pc:sldMkLst>
        <pc:spChg chg="mod">
          <ac:chgData name="OTTY Lisa" userId="S::lotty@ed.ac.uk::8fcfa589-090e-4561-8439-e8aa775be3c2" providerId="AD" clId="Web-{45D26628-DCF1-9E37-A6D6-8532000B9638}" dt="2019-04-29T11:25:08.966" v="16" actId="20577"/>
          <ac:spMkLst>
            <pc:docMk/>
            <pc:sldMk cId="1020227791" sldId="269"/>
            <ac:spMk id="8" creationId="{00000000-0000-0000-0000-000000000000}"/>
          </ac:spMkLst>
        </pc:spChg>
      </pc:sldChg>
    </pc:docChg>
  </pc:docChgLst>
  <pc:docChgLst>
    <pc:chgData name="OTTY Lisa" userId="S::lotty@ed.ac.uk::8fcfa589-090e-4561-8439-e8aa775be3c2" providerId="AD" clId="Web-{78A72A00-974F-1850-3524-991F4E2C9487}"/>
    <pc:docChg chg="delSld">
      <pc:chgData name="OTTY Lisa" userId="S::lotty@ed.ac.uk::8fcfa589-090e-4561-8439-e8aa775be3c2" providerId="AD" clId="Web-{78A72A00-974F-1850-3524-991F4E2C9487}" dt="2019-04-30T07:39:53.088" v="4"/>
      <pc:docMkLst>
        <pc:docMk/>
      </pc:docMkLst>
      <pc:sldChg chg="del">
        <pc:chgData name="OTTY Lisa" userId="S::lotty@ed.ac.uk::8fcfa589-090e-4561-8439-e8aa775be3c2" providerId="AD" clId="Web-{78A72A00-974F-1850-3524-991F4E2C9487}" dt="2019-04-30T07:39:49.931" v="3"/>
        <pc:sldMkLst>
          <pc:docMk/>
          <pc:sldMk cId="1824225746" sldId="261"/>
        </pc:sldMkLst>
      </pc:sldChg>
      <pc:sldChg chg="del">
        <pc:chgData name="OTTY Lisa" userId="S::lotty@ed.ac.uk::8fcfa589-090e-4561-8439-e8aa775be3c2" providerId="AD" clId="Web-{78A72A00-974F-1850-3524-991F4E2C9487}" dt="2019-04-30T07:39:46.744" v="1"/>
        <pc:sldMkLst>
          <pc:docMk/>
          <pc:sldMk cId="2744662580" sldId="264"/>
        </pc:sldMkLst>
      </pc:sldChg>
      <pc:sldChg chg="del">
        <pc:chgData name="OTTY Lisa" userId="S::lotty@ed.ac.uk::8fcfa589-090e-4561-8439-e8aa775be3c2" providerId="AD" clId="Web-{78A72A00-974F-1850-3524-991F4E2C9487}" dt="2019-04-30T07:39:53.088" v="4"/>
        <pc:sldMkLst>
          <pc:docMk/>
          <pc:sldMk cId="939506162" sldId="265"/>
        </pc:sldMkLst>
      </pc:sldChg>
      <pc:sldChg chg="del">
        <pc:chgData name="OTTY Lisa" userId="S::lotty@ed.ac.uk::8fcfa589-090e-4561-8439-e8aa775be3c2" providerId="AD" clId="Web-{78A72A00-974F-1850-3524-991F4E2C9487}" dt="2019-04-30T07:39:44.728" v="0"/>
        <pc:sldMkLst>
          <pc:docMk/>
          <pc:sldMk cId="2670871741" sldId="272"/>
        </pc:sldMkLst>
      </pc:sldChg>
      <pc:sldChg chg="del">
        <pc:chgData name="OTTY Lisa" userId="S::lotty@ed.ac.uk::8fcfa589-090e-4561-8439-e8aa775be3c2" providerId="AD" clId="Web-{78A72A00-974F-1850-3524-991F4E2C9487}" dt="2019-04-30T07:39:48.869" v="2"/>
        <pc:sldMkLst>
          <pc:docMk/>
          <pc:sldMk cId="2059345600" sldId="273"/>
        </pc:sldMkLst>
      </pc:sldChg>
    </pc:docChg>
  </pc:docChgLst>
  <pc:docChgLst>
    <pc:chgData name="OTTY Lisa" userId="S::lotty@ed.ac.uk::8fcfa589-090e-4561-8439-e8aa775be3c2" providerId="AD" clId="Web-{428ABF43-F8C6-47B2-AEAF-DDBD4627A72F}"/>
    <pc:docChg chg="addSld modSld">
      <pc:chgData name="OTTY Lisa" userId="S::lotty@ed.ac.uk::8fcfa589-090e-4561-8439-e8aa775be3c2" providerId="AD" clId="Web-{428ABF43-F8C6-47B2-AEAF-DDBD4627A72F}" dt="2019-04-29T13:09:39.963" v="29"/>
      <pc:docMkLst>
        <pc:docMk/>
      </pc:docMkLst>
      <pc:sldChg chg="addSp delSp modSp">
        <pc:chgData name="OTTY Lisa" userId="S::lotty@ed.ac.uk::8fcfa589-090e-4561-8439-e8aa775be3c2" providerId="AD" clId="Web-{428ABF43-F8C6-47B2-AEAF-DDBD4627A72F}" dt="2019-04-29T13:09:37.916" v="27" actId="20577"/>
        <pc:sldMkLst>
          <pc:docMk/>
          <pc:sldMk cId="2670871741" sldId="272"/>
        </pc:sldMkLst>
        <pc:spChg chg="mod">
          <ac:chgData name="OTTY Lisa" userId="S::lotty@ed.ac.uk::8fcfa589-090e-4561-8439-e8aa775be3c2" providerId="AD" clId="Web-{428ABF43-F8C6-47B2-AEAF-DDBD4627A72F}" dt="2019-04-29T13:09:37.916" v="27" actId="20577"/>
          <ac:spMkLst>
            <pc:docMk/>
            <pc:sldMk cId="2670871741" sldId="272"/>
            <ac:spMk id="11" creationId="{00000000-0000-0000-0000-000000000000}"/>
          </ac:spMkLst>
        </pc:spChg>
        <pc:spChg chg="mod">
          <ac:chgData name="OTTY Lisa" userId="S::lotty@ed.ac.uk::8fcfa589-090e-4561-8439-e8aa775be3c2" providerId="AD" clId="Web-{428ABF43-F8C6-47B2-AEAF-DDBD4627A72F}" dt="2019-04-29T13:09:12.400" v="16" actId="1076"/>
          <ac:spMkLst>
            <pc:docMk/>
            <pc:sldMk cId="2670871741" sldId="272"/>
            <ac:spMk id="12" creationId="{00000000-0000-0000-0000-000000000000}"/>
          </ac:spMkLst>
        </pc:spChg>
        <pc:spChg chg="mod">
          <ac:chgData name="OTTY Lisa" userId="S::lotty@ed.ac.uk::8fcfa589-090e-4561-8439-e8aa775be3c2" providerId="AD" clId="Web-{428ABF43-F8C6-47B2-AEAF-DDBD4627A72F}" dt="2019-04-29T13:09:10.682" v="15" actId="1076"/>
          <ac:spMkLst>
            <pc:docMk/>
            <pc:sldMk cId="2670871741" sldId="272"/>
            <ac:spMk id="13" creationId="{00000000-0000-0000-0000-000000000000}"/>
          </ac:spMkLst>
        </pc:spChg>
        <pc:picChg chg="del">
          <ac:chgData name="OTTY Lisa" userId="S::lotty@ed.ac.uk::8fcfa589-090e-4561-8439-e8aa775be3c2" providerId="AD" clId="Web-{428ABF43-F8C6-47B2-AEAF-DDBD4627A72F}" dt="2019-04-29T13:08:55.916" v="8"/>
          <ac:picMkLst>
            <pc:docMk/>
            <pc:sldMk cId="2670871741" sldId="272"/>
            <ac:picMk id="2" creationId="{00000000-0000-0000-0000-000000000000}"/>
          </ac:picMkLst>
        </pc:picChg>
        <pc:picChg chg="add del mod">
          <ac:chgData name="OTTY Lisa" userId="S::lotty@ed.ac.uk::8fcfa589-090e-4561-8439-e8aa775be3c2" providerId="AD" clId="Web-{428ABF43-F8C6-47B2-AEAF-DDBD4627A72F}" dt="2019-04-29T13:08:21.494" v="3"/>
          <ac:picMkLst>
            <pc:docMk/>
            <pc:sldMk cId="2670871741" sldId="272"/>
            <ac:picMk id="3" creationId="{04376926-C885-4DB2-8252-A91DCC58397E}"/>
          </ac:picMkLst>
        </pc:picChg>
      </pc:sldChg>
      <pc:sldChg chg="delSp add replId">
        <pc:chgData name="OTTY Lisa" userId="S::lotty@ed.ac.uk::8fcfa589-090e-4561-8439-e8aa775be3c2" providerId="AD" clId="Web-{428ABF43-F8C6-47B2-AEAF-DDBD4627A72F}" dt="2019-04-29T13:09:39.963" v="29"/>
        <pc:sldMkLst>
          <pc:docMk/>
          <pc:sldMk cId="2059345600" sldId="273"/>
        </pc:sldMkLst>
        <pc:picChg chg="del">
          <ac:chgData name="OTTY Lisa" userId="S::lotty@ed.ac.uk::8fcfa589-090e-4561-8439-e8aa775be3c2" providerId="AD" clId="Web-{428ABF43-F8C6-47B2-AEAF-DDBD4627A72F}" dt="2019-04-29T13:09:39.963" v="29"/>
          <ac:picMkLst>
            <pc:docMk/>
            <pc:sldMk cId="2059345600" sldId="273"/>
            <ac:picMk id="3" creationId="{04376926-C885-4DB2-8252-A91DCC58397E}"/>
          </ac:picMkLst>
        </pc:picChg>
      </pc:sldChg>
    </pc:docChg>
  </pc:docChgLst>
  <pc:docChgLst>
    <pc:chgData name="MICHIELIN Lucia" userId="S::lmichiel@ed.ac.uk::25d60082-b225-463e-a225-40b8a8c7c0b5" providerId="AD" clId="Web-{C3A77F93-BBDC-DA0E-A7A7-44C08D636EF4}"/>
    <pc:docChg chg="modSld">
      <pc:chgData name="MICHIELIN Lucia" userId="S::lmichiel@ed.ac.uk::25d60082-b225-463e-a225-40b8a8c7c0b5" providerId="AD" clId="Web-{C3A77F93-BBDC-DA0E-A7A7-44C08D636EF4}" dt="2021-08-24T09:18:18.836" v="0" actId="20577"/>
      <pc:docMkLst>
        <pc:docMk/>
      </pc:docMkLst>
      <pc:sldChg chg="modSp">
        <pc:chgData name="MICHIELIN Lucia" userId="S::lmichiel@ed.ac.uk::25d60082-b225-463e-a225-40b8a8c7c0b5" providerId="AD" clId="Web-{C3A77F93-BBDC-DA0E-A7A7-44C08D636EF4}" dt="2021-08-24T09:18:18.836" v="0" actId="20577"/>
        <pc:sldMkLst>
          <pc:docMk/>
          <pc:sldMk cId="607431022" sldId="257"/>
        </pc:sldMkLst>
        <pc:spChg chg="mod">
          <ac:chgData name="MICHIELIN Lucia" userId="S::lmichiel@ed.ac.uk::25d60082-b225-463e-a225-40b8a8c7c0b5" providerId="AD" clId="Web-{C3A77F93-BBDC-DA0E-A7A7-44C08D636EF4}" dt="2021-08-24T09:18:18.836" v="0" actId="20577"/>
          <ac:spMkLst>
            <pc:docMk/>
            <pc:sldMk cId="607431022" sldId="257"/>
            <ac:spMk id="2" creationId="{00000000-0000-0000-0000-000000000000}"/>
          </ac:spMkLst>
        </pc:spChg>
      </pc:sldChg>
    </pc:docChg>
  </pc:docChgLst>
  <pc:docChgLst>
    <pc:chgData name="MICHIELIN Lucia" userId="S::lmichiel@ed.ac.uk::25d60082-b225-463e-a225-40b8a8c7c0b5" providerId="AD" clId="Web-{171C53CF-1E52-6648-1EF7-DB5CAE8D7F94}"/>
    <pc:docChg chg="modSld">
      <pc:chgData name="MICHIELIN Lucia" userId="S::lmichiel@ed.ac.uk::25d60082-b225-463e-a225-40b8a8c7c0b5" providerId="AD" clId="Web-{171C53CF-1E52-6648-1EF7-DB5CAE8D7F94}" dt="2022-05-27T11:42:54.435" v="0" actId="1076"/>
      <pc:docMkLst>
        <pc:docMk/>
      </pc:docMkLst>
      <pc:sldChg chg="modSp">
        <pc:chgData name="MICHIELIN Lucia" userId="S::lmichiel@ed.ac.uk::25d60082-b225-463e-a225-40b8a8c7c0b5" providerId="AD" clId="Web-{171C53CF-1E52-6648-1EF7-DB5CAE8D7F94}" dt="2022-05-27T11:42:54.435" v="0" actId="1076"/>
        <pc:sldMkLst>
          <pc:docMk/>
          <pc:sldMk cId="826838966" sldId="256"/>
        </pc:sldMkLst>
        <pc:spChg chg="mod">
          <ac:chgData name="MICHIELIN Lucia" userId="S::lmichiel@ed.ac.uk::25d60082-b225-463e-a225-40b8a8c7c0b5" providerId="AD" clId="Web-{171C53CF-1E52-6648-1EF7-DB5CAE8D7F94}" dt="2022-05-27T11:42:54.435" v="0" actId="1076"/>
          <ac:spMkLst>
            <pc:docMk/>
            <pc:sldMk cId="826838966" sldId="256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F5F83-FD4F-410F-8DC2-3FA86C2EE345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A10D0-20D9-4461-9337-5FE1B4A402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396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A/S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6A10D0-20D9-4461-9337-5FE1B4A402F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7709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8CF-A517-4FA9-BCB6-845E27B5F7BE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81F-D58E-4A9E-BC4C-B1AB42EFB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99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8CF-A517-4FA9-BCB6-845E27B5F7BE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81F-D58E-4A9E-BC4C-B1AB42EFB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71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8CF-A517-4FA9-BCB6-845E27B5F7BE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81F-D58E-4A9E-BC4C-B1AB42EFB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03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441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30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377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435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29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430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74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5031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38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8CF-A517-4FA9-BCB6-845E27B5F7BE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81F-D58E-4A9E-BC4C-B1AB42EFB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686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323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543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28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8CF-A517-4FA9-BCB6-845E27B5F7BE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81F-D58E-4A9E-BC4C-B1AB42EFB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53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8CF-A517-4FA9-BCB6-845E27B5F7BE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81F-D58E-4A9E-BC4C-B1AB42EFB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45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8CF-A517-4FA9-BCB6-845E27B5F7BE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81F-D58E-4A9E-BC4C-B1AB42EFB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11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8CF-A517-4FA9-BCB6-845E27B5F7BE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81F-D58E-4A9E-BC4C-B1AB42EFB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24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8CF-A517-4FA9-BCB6-845E27B5F7BE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81F-D58E-4A9E-BC4C-B1AB42EFB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45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8CF-A517-4FA9-BCB6-845E27B5F7BE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81F-D58E-4A9E-BC4C-B1AB42EFB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3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8CF-A517-4FA9-BCB6-845E27B5F7BE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81F-D58E-4A9E-BC4C-B1AB42EFB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73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://www.cdcs.ed.ac.uk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8E8CF-A517-4FA9-BCB6-845E27B5F7BE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981F-D58E-4A9E-BC4C-B1AB42EFB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32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81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D44A4-BF46-4784-BC3D-5888E1A8829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E370CB-DD4D-B75F-E25F-9BC752DDDC47}"/>
              </a:ext>
            </a:extLst>
          </p:cNvPr>
          <p:cNvSpPr/>
          <p:nvPr userDrawn="1"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C80E56-0161-7D12-8691-E6B206025E2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337" y="5397937"/>
            <a:ext cx="1091326" cy="10913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3A9C47-BA3B-7A67-7E86-4179C8D70200}"/>
              </a:ext>
            </a:extLst>
          </p:cNvPr>
          <p:cNvSpPr/>
          <p:nvPr userDrawn="1"/>
        </p:nvSpPr>
        <p:spPr>
          <a:xfrm>
            <a:off x="5058931" y="6400800"/>
            <a:ext cx="2074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u="none">
                <a:solidFill>
                  <a:srgbClr val="00CEC1"/>
                </a:solidFill>
                <a:latin typeface="Source Sans Pro" panose="020B050303040302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www.cdcs.ed.ac.uk</a:t>
            </a:r>
            <a:endParaRPr lang="en-GB" u="none">
              <a:solidFill>
                <a:srgbClr val="00CEC1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8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accent5">
              <a:lumMod val="50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>
              <a:lumMod val="50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>
              <a:lumMod val="50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50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DCS-training/data-analysis-in-python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CS-training/data-analysis-in-python" TargetMode="External"/><Relationship Id="rId2" Type="http://schemas.openxmlformats.org/officeDocument/2006/relationships/hyperlink" Target="https://noteable.edina.ac.uk/login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DCS-training/data-analysis-in-python/blob/main/practical/week-2.ipyn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DCS-training/data-analysis-in-python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CS-training/data-analysis-in-python" TargetMode="External"/><Relationship Id="rId2" Type="http://schemas.openxmlformats.org/officeDocument/2006/relationships/hyperlink" Target="https://noteable.edina.ac.uk/login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DCS-training/data-analysis-in-python/blob/main/practical/week-1.ipynb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itting on rocks next to a water body&#10;&#10;Description automatically generated">
            <a:extLst>
              <a:ext uri="{FF2B5EF4-FFF2-40B4-BE49-F238E27FC236}">
                <a16:creationId xmlns:a16="http://schemas.microsoft.com/office/drawing/2014/main" id="{2A071017-5B82-B51A-4B6B-9D8E40678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31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FE667-E5A5-FD8C-91D3-76AC2CED7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9A08-36B8-C784-1CF1-AD01C843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2: 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7532-3E4F-5798-8299-6E35C4970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165044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14:00		</a:t>
            </a:r>
            <a:r>
              <a:rPr lang="en-GB" dirty="0"/>
              <a:t>Introduction + setup</a:t>
            </a:r>
          </a:p>
          <a:p>
            <a:pPr marL="0" indent="0">
              <a:buNone/>
            </a:pPr>
            <a:r>
              <a:rPr lang="en-GB" b="1" dirty="0"/>
              <a:t>14:15		</a:t>
            </a:r>
            <a:r>
              <a:rPr lang="en-GB" dirty="0"/>
              <a:t>Programming practical</a:t>
            </a:r>
          </a:p>
          <a:p>
            <a:pPr marL="0" indent="0">
              <a:buNone/>
            </a:pPr>
            <a:r>
              <a:rPr lang="en-GB" b="1" dirty="0"/>
              <a:t>14:55		</a:t>
            </a:r>
            <a:r>
              <a:rPr lang="en-GB" dirty="0"/>
              <a:t>Break</a:t>
            </a:r>
          </a:p>
          <a:p>
            <a:pPr marL="0" indent="0">
              <a:buNone/>
            </a:pPr>
            <a:r>
              <a:rPr lang="en-GB" b="1" dirty="0"/>
              <a:t>15:05		</a:t>
            </a:r>
            <a:r>
              <a:rPr lang="en-GB" dirty="0"/>
              <a:t>Brief check-in + common questions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15:15		</a:t>
            </a:r>
            <a:r>
              <a:rPr lang="en-GB" dirty="0"/>
              <a:t>Programming practical</a:t>
            </a:r>
          </a:p>
          <a:p>
            <a:pPr marL="0" indent="0">
              <a:buNone/>
            </a:pPr>
            <a:r>
              <a:rPr lang="en-GB" b="1" dirty="0"/>
              <a:t>15:55		</a:t>
            </a:r>
            <a:r>
              <a:rPr lang="en-GB" dirty="0"/>
              <a:t>Wrap up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2F67B-B07A-3E98-6684-829583A3D296}"/>
              </a:ext>
            </a:extLst>
          </p:cNvPr>
          <p:cNvSpPr txBox="1"/>
          <p:nvPr/>
        </p:nvSpPr>
        <p:spPr>
          <a:xfrm>
            <a:off x="6288179" y="4710845"/>
            <a:ext cx="42947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Find these slides online: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hlinkClick r:id="rId2"/>
              </a:rPr>
              <a:t>github.com/DCS-training/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  <a:hlinkClick r:id="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hlinkClick r:id=""/>
              </a:rPr>
              <a:t>data-analysis-in-python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hlinkClick r:id="rId2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8BFA8B7-C1F6-825B-476B-546A21D806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883" y="4369340"/>
            <a:ext cx="1541834" cy="154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42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EDDCE-4889-9921-6775-DB67D0153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2E8B-71F2-7D85-A2DB-ADE548B1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Pair programming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15362D-281C-C01F-6BAC-C1BD9B8515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49"/>
          <a:stretch/>
        </p:blipFill>
        <p:spPr>
          <a:xfrm>
            <a:off x="1822315" y="1378591"/>
            <a:ext cx="8547370" cy="410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81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9577E-8ACD-F435-0DF1-F8F126144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98DCF-D52E-A3F8-E35D-811C2467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Getting set up on </a:t>
            </a:r>
            <a:r>
              <a:rPr lang="en-GB" dirty="0" err="1"/>
              <a:t>Noteable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6704A-1781-C404-052B-95FBB7223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418"/>
            <a:ext cx="10515600" cy="451331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Open </a:t>
            </a:r>
            <a:r>
              <a:rPr lang="en-GB" dirty="0">
                <a:highlight>
                  <a:srgbClr val="FFFF00"/>
                </a:highlight>
                <a:hlinkClick r:id="rId2"/>
              </a:rPr>
              <a:t>https://noteable.edina.ac.uk/login</a:t>
            </a: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Log in with your EASE credentials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Under ‘Standard Notebook (Python 3)’, click ‘Start’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the </a:t>
            </a:r>
            <a:r>
              <a:rPr lang="en-GB" dirty="0" err="1"/>
              <a:t>Noteable</a:t>
            </a:r>
            <a:r>
              <a:rPr lang="en-GB" dirty="0"/>
              <a:t> homepage, click the ‘+</a:t>
            </a:r>
            <a:r>
              <a:rPr lang="en-GB" dirty="0" err="1"/>
              <a:t>GitRepo</a:t>
            </a:r>
            <a:r>
              <a:rPr lang="en-GB" dirty="0"/>
              <a:t>’ button at the top right of the screen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 the ‘Git Repository URL’ field, copy the link to this GitHub repository: </a:t>
            </a:r>
            <a:r>
              <a:rPr lang="en-GB" dirty="0">
                <a:highlight>
                  <a:srgbClr val="FFFF00"/>
                </a:highlight>
                <a:hlinkClick r:id="rId3"/>
              </a:rPr>
              <a:t>https://github.com/DCS-training/data-analysis-in-python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Ignore all other fields.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Once filled in, click the ‘clone’ button. </a:t>
            </a:r>
            <a:r>
              <a:rPr lang="en-GB"/>
              <a:t>This </a:t>
            </a:r>
            <a:r>
              <a:rPr lang="en-GB" dirty="0"/>
              <a:t>won’t overwrite any changes you made to the Week 1 practical, it will just download the new materials for Week 2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Navigate to the ‘practical’ folder and open </a:t>
            </a:r>
            <a:r>
              <a:rPr lang="en-GB" dirty="0">
                <a:highlight>
                  <a:srgbClr val="FFFF00"/>
                </a:highlight>
                <a:hlinkClick r:id="rId4" tooltip="week-1.ipynb"/>
              </a:rPr>
              <a:t>week-2.ipynb</a:t>
            </a:r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6789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 close up of a building&#10;&#10;Description generated with high confidence">
            <a:extLst>
              <a:ext uri="{FF2B5EF4-FFF2-40B4-BE49-F238E27FC236}">
                <a16:creationId xmlns:a16="http://schemas.microsoft.com/office/drawing/2014/main" id="{E9DC5B20-9A42-446A-B79A-16449AC65B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8" r="-2" b="1934"/>
          <a:stretch/>
        </p:blipFill>
        <p:spPr>
          <a:xfrm>
            <a:off x="1042174" y="-2388927"/>
            <a:ext cx="11792594" cy="11341599"/>
          </a:xfrm>
          <a:custGeom>
            <a:avLst/>
            <a:gdLst>
              <a:gd name="connsiteX0" fmla="*/ 2343548 w 7128913"/>
              <a:gd name="connsiteY0" fmla="*/ 0 h 6853457"/>
              <a:gd name="connsiteX1" fmla="*/ 5168877 w 7128913"/>
              <a:gd name="connsiteY1" fmla="*/ 0 h 6853457"/>
              <a:gd name="connsiteX2" fmla="*/ 5218299 w 7128913"/>
              <a:gd name="connsiteY2" fmla="*/ 19487 h 6853457"/>
              <a:gd name="connsiteX3" fmla="*/ 7014769 w 7128913"/>
              <a:gd name="connsiteY3" fmla="*/ 1610837 h 6853457"/>
              <a:gd name="connsiteX4" fmla="*/ 7128913 w 7128913"/>
              <a:gd name="connsiteY4" fmla="*/ 1827198 h 6853457"/>
              <a:gd name="connsiteX5" fmla="*/ 7128913 w 7128913"/>
              <a:gd name="connsiteY5" fmla="*/ 5131581 h 6853457"/>
              <a:gd name="connsiteX6" fmla="*/ 7091067 w 7128913"/>
              <a:gd name="connsiteY6" fmla="*/ 5210750 h 6853457"/>
              <a:gd name="connsiteX7" fmla="*/ 5546646 w 7128913"/>
              <a:gd name="connsiteY7" fmla="*/ 6783375 h 6853457"/>
              <a:gd name="connsiteX8" fmla="*/ 5409811 w 7128913"/>
              <a:gd name="connsiteY8" fmla="*/ 6853457 h 6853457"/>
              <a:gd name="connsiteX9" fmla="*/ 2102613 w 7128913"/>
              <a:gd name="connsiteY9" fmla="*/ 6853457 h 6853457"/>
              <a:gd name="connsiteX10" fmla="*/ 1965779 w 7128913"/>
              <a:gd name="connsiteY10" fmla="*/ 6783375 h 6853457"/>
              <a:gd name="connsiteX11" fmla="*/ 0 w 7128913"/>
              <a:gd name="connsiteY11" fmla="*/ 3480517 h 6853457"/>
              <a:gd name="connsiteX12" fmla="*/ 2294125 w 7128913"/>
              <a:gd name="connsiteY12" fmla="*/ 19487 h 685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pic>
        <p:nvPicPr>
          <p:cNvPr id="4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F5F835F-F181-4DBC-9753-7BCED590B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838" y="331489"/>
            <a:ext cx="3831944" cy="754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E9E182-8981-4CF2-8E38-F9DC7117DABF}"/>
              </a:ext>
            </a:extLst>
          </p:cNvPr>
          <p:cNvSpPr txBox="1"/>
          <p:nvPr/>
        </p:nvSpPr>
        <p:spPr>
          <a:xfrm>
            <a:off x="5495579" y="4908013"/>
            <a:ext cx="6020715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sz="2800" b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@</a:t>
            </a:r>
            <a:r>
              <a:rPr lang="en-GB" sz="2800" b="1" err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EdCDCS</a:t>
            </a:r>
            <a:endParaRPr lang="en-GB" sz="2800" b="1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</a:endParaRPr>
          </a:p>
          <a:p>
            <a:pPr algn="r"/>
            <a:r>
              <a:rPr lang="en-GB" sz="2800" b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/>
              </a:rPr>
              <a:t>For all events, news, and support:</a:t>
            </a:r>
            <a:r>
              <a:rPr lang="en-GB" sz="4000" b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/>
              </a:rPr>
              <a:t> </a:t>
            </a:r>
            <a:r>
              <a:rPr lang="en-GB" sz="3600" b="1" err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/>
              </a:rPr>
              <a:t>cdcs.ed.ac.uk</a:t>
            </a:r>
            <a:endParaRPr lang="en-GB" sz="3600" b="1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061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4967" y="196634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2E5F"/>
              </a:solidFill>
              <a:effectLst/>
              <a:uLnTx/>
              <a:uFillTx/>
              <a:latin typeface="Source Sans Pro" panose="020B05030304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2E5F"/>
              </a:solidFill>
              <a:effectLst/>
              <a:uLnTx/>
              <a:uFillTx/>
              <a:latin typeface="Source Sans Pro" panose="020B0503030403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831FA-DE59-FB51-2407-8EEDF253A512}"/>
              </a:ext>
            </a:extLst>
          </p:cNvPr>
          <p:cNvSpPr txBox="1"/>
          <p:nvPr/>
        </p:nvSpPr>
        <p:spPr>
          <a:xfrm>
            <a:off x="4504859" y="546883"/>
            <a:ext cx="299938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ource Sans Pro"/>
                <a:ea typeface="Source Sans Pro"/>
                <a:cs typeface="Calibri"/>
              </a:rPr>
              <a:t>Welcome!</a:t>
            </a:r>
            <a:endParaRPr kumimoji="0" lang="en-GB" sz="4000" b="0" i="1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ource Sans Pro"/>
              <a:ea typeface="Source Sans Pro"/>
              <a:cs typeface="Calibri"/>
            </a:endParaRPr>
          </a:p>
        </p:txBody>
      </p:sp>
      <p:pic>
        <p:nvPicPr>
          <p:cNvPr id="2" name="Picture 1" descr="A person smiling at camera&#10;&#10;Description automatically generated">
            <a:extLst>
              <a:ext uri="{FF2B5EF4-FFF2-40B4-BE49-F238E27FC236}">
                <a16:creationId xmlns:a16="http://schemas.microsoft.com/office/drawing/2014/main" id="{2B834028-C3AD-B014-CE9A-779FDDE542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73" r="23184"/>
          <a:stretch/>
        </p:blipFill>
        <p:spPr>
          <a:xfrm>
            <a:off x="7192494" y="1390251"/>
            <a:ext cx="2957189" cy="2936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49EED0-BB6F-F848-059F-858C099A6512}"/>
              </a:ext>
            </a:extLst>
          </p:cNvPr>
          <p:cNvSpPr txBox="1"/>
          <p:nvPr/>
        </p:nvSpPr>
        <p:spPr>
          <a:xfrm>
            <a:off x="2266903" y="4430768"/>
            <a:ext cx="2999387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Aislinn Keogh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ource Sans Pro"/>
                <a:ea typeface="Source Sans Pro"/>
                <a:cs typeface="Calibri"/>
              </a:rPr>
              <a:t>PhD student in Linguistics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928F44-9683-5783-FE8A-08D8461BDEB2}"/>
              </a:ext>
            </a:extLst>
          </p:cNvPr>
          <p:cNvSpPr txBox="1"/>
          <p:nvPr/>
        </p:nvSpPr>
        <p:spPr>
          <a:xfrm>
            <a:off x="6524350" y="4276879"/>
            <a:ext cx="42934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ource Sans Pro"/>
                <a:ea typeface="Source Sans Pro"/>
                <a:cs typeface="Calibri"/>
              </a:rPr>
              <a:t>Sarah Schöttler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ource Sans Pro"/>
                <a:ea typeface="Source Sans Pro"/>
                <a:cs typeface="Calibri"/>
              </a:rPr>
              <a:t>PhD student in data visualization &amp; visualization developer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532E6E-2253-1F41-9528-A03E2648D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059" y="1390251"/>
            <a:ext cx="2279073" cy="299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97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19D7-2609-38E9-0711-DEC35FB0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1: 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4FCBB-F72F-FC60-B9AB-7091F461E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165044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14:00		</a:t>
            </a:r>
            <a:r>
              <a:rPr lang="en-GB" dirty="0"/>
              <a:t>Introduction + setup</a:t>
            </a:r>
          </a:p>
          <a:p>
            <a:pPr marL="0" indent="0">
              <a:buNone/>
            </a:pPr>
            <a:r>
              <a:rPr lang="en-GB" b="1" dirty="0"/>
              <a:t>14:20		</a:t>
            </a:r>
            <a:r>
              <a:rPr lang="en-GB" dirty="0"/>
              <a:t>Programming practical</a:t>
            </a:r>
          </a:p>
          <a:p>
            <a:pPr marL="0" indent="0">
              <a:buNone/>
            </a:pPr>
            <a:r>
              <a:rPr lang="en-GB" b="1" dirty="0"/>
              <a:t>14:55		</a:t>
            </a:r>
            <a:r>
              <a:rPr lang="en-GB" dirty="0"/>
              <a:t>Break</a:t>
            </a:r>
          </a:p>
          <a:p>
            <a:pPr marL="0" indent="0">
              <a:buNone/>
            </a:pPr>
            <a:r>
              <a:rPr lang="en-GB" b="1" dirty="0"/>
              <a:t>15:05		</a:t>
            </a:r>
            <a:r>
              <a:rPr lang="en-GB" dirty="0"/>
              <a:t>Brief check-in + common questions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15:15		</a:t>
            </a:r>
            <a:r>
              <a:rPr lang="en-GB" dirty="0"/>
              <a:t>Programming practical</a:t>
            </a:r>
          </a:p>
          <a:p>
            <a:pPr marL="0" indent="0">
              <a:buNone/>
            </a:pPr>
            <a:r>
              <a:rPr lang="en-GB" b="1" dirty="0"/>
              <a:t>15:55		</a:t>
            </a:r>
            <a:r>
              <a:rPr lang="en-GB" dirty="0"/>
              <a:t>Wrap up + plans for next week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50B5E-9618-A519-1759-98834CE05E2A}"/>
              </a:ext>
            </a:extLst>
          </p:cNvPr>
          <p:cNvSpPr txBox="1"/>
          <p:nvPr/>
        </p:nvSpPr>
        <p:spPr>
          <a:xfrm>
            <a:off x="6288179" y="4710845"/>
            <a:ext cx="42947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Find these slides online:</a:t>
            </a:r>
          </a:p>
          <a:p>
            <a:pPr algn="r"/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github.com/DCS-training/</a:t>
            </a:r>
          </a:p>
          <a:p>
            <a:pPr algn="r"/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data-analysis-in-python 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F5F96579-CDC6-3F87-BAAC-C53E2508BE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883" y="4369340"/>
            <a:ext cx="1541834" cy="154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5D4F-BDCC-44F1-1E15-7EA2D98E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we’ll cover on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D8845-FDC5-8014-5134-B9976D839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87513"/>
            <a:ext cx="49530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Week 1</a:t>
            </a:r>
          </a:p>
          <a:p>
            <a:r>
              <a:rPr lang="en-GB" dirty="0"/>
              <a:t>Useful Python libraries for data analysis</a:t>
            </a:r>
          </a:p>
          <a:p>
            <a:r>
              <a:rPr lang="en-GB" dirty="0"/>
              <a:t>How to import datasets</a:t>
            </a:r>
          </a:p>
          <a:p>
            <a:r>
              <a:rPr lang="en-GB" dirty="0"/>
              <a:t>Understanding the structure of </a:t>
            </a:r>
            <a:r>
              <a:rPr lang="en-GB" dirty="0" err="1"/>
              <a:t>dataframes</a:t>
            </a:r>
            <a:endParaRPr lang="en-GB" dirty="0"/>
          </a:p>
          <a:p>
            <a:r>
              <a:rPr lang="en-GB" dirty="0"/>
              <a:t>Data wrangling</a:t>
            </a:r>
          </a:p>
          <a:p>
            <a:r>
              <a:rPr lang="en-GB" dirty="0"/>
              <a:t>Handling missing data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770F8-77BB-657B-86BA-5174BB8F2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0" y="1687513"/>
            <a:ext cx="49530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Week 2</a:t>
            </a:r>
          </a:p>
          <a:p>
            <a:r>
              <a:rPr lang="en-GB" dirty="0"/>
              <a:t>Calculating summary (descriptive) statistics</a:t>
            </a:r>
          </a:p>
          <a:p>
            <a:r>
              <a:rPr lang="en-GB" dirty="0"/>
              <a:t>Looking at data by groups</a:t>
            </a:r>
          </a:p>
          <a:p>
            <a:r>
              <a:rPr lang="en-GB" dirty="0"/>
              <a:t>Data visualisation</a:t>
            </a:r>
          </a:p>
        </p:txBody>
      </p:sp>
    </p:spTree>
    <p:extLst>
      <p:ext uri="{BB962C8B-B14F-4D97-AF65-F5344CB8AC3E}">
        <p14:creationId xmlns:p14="http://schemas.microsoft.com/office/powerpoint/2010/main" val="85736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1D81-EA86-721B-851D-730754A14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AB8-A74C-72B4-2976-53310C9DE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don’t do a lot of data analysis in Python!</a:t>
            </a:r>
          </a:p>
          <a:p>
            <a:r>
              <a:rPr lang="en-GB" dirty="0"/>
              <a:t>But I’m good at Python programming in general</a:t>
            </a:r>
          </a:p>
          <a:p>
            <a:r>
              <a:rPr lang="en-GB" dirty="0"/>
              <a:t>And I do work with a lot of tabular data</a:t>
            </a:r>
          </a:p>
          <a:p>
            <a:r>
              <a:rPr lang="en-GB" dirty="0"/>
              <a:t>Working with tabular data is all about:	</a:t>
            </a:r>
          </a:p>
          <a:p>
            <a:pPr lvl="1"/>
            <a:r>
              <a:rPr lang="en-GB" dirty="0"/>
              <a:t>Understanding what is possible in general</a:t>
            </a:r>
          </a:p>
          <a:p>
            <a:pPr lvl="1"/>
            <a:r>
              <a:rPr lang="en-GB" dirty="0"/>
              <a:t>Figuring out the exact syntax to do that in whatever language you’re using</a:t>
            </a:r>
          </a:p>
        </p:txBody>
      </p:sp>
    </p:spTree>
    <p:extLst>
      <p:ext uri="{BB962C8B-B14F-4D97-AF65-F5344CB8AC3E}">
        <p14:creationId xmlns:p14="http://schemas.microsoft.com/office/powerpoint/2010/main" val="110391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3452-6D57-24EB-2320-92F88911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Pair programming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D43CA6-E883-5E1E-CCC9-98DCD5F608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49"/>
          <a:stretch/>
        </p:blipFill>
        <p:spPr>
          <a:xfrm>
            <a:off x="1822315" y="1378591"/>
            <a:ext cx="8547370" cy="410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1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EA67-A8E6-C223-EBF7-27A38A53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453"/>
            <a:ext cx="10515600" cy="1325563"/>
          </a:xfrm>
        </p:spPr>
        <p:txBody>
          <a:bodyPr/>
          <a:lstStyle/>
          <a:p>
            <a:r>
              <a:rPr lang="en-GB" dirty="0"/>
              <a:t>Getting set up on </a:t>
            </a:r>
            <a:r>
              <a:rPr lang="en-GB" dirty="0" err="1"/>
              <a:t>Noteable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3ADA2-3CA5-DED1-BDEA-87FE1CA16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016"/>
            <a:ext cx="10515600" cy="4307717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Open </a:t>
            </a:r>
            <a:r>
              <a:rPr lang="en-GB" dirty="0">
                <a:highlight>
                  <a:srgbClr val="FFFF00"/>
                </a:highlight>
                <a:hlinkClick r:id="rId2"/>
              </a:rPr>
              <a:t>https://noteable.edina.ac.uk/login</a:t>
            </a: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Log in with your EASE credentials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Under ‘Standard Notebook (Python 3)’, click ‘Start’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the </a:t>
            </a:r>
            <a:r>
              <a:rPr lang="en-GB" dirty="0" err="1"/>
              <a:t>Noteable</a:t>
            </a:r>
            <a:r>
              <a:rPr lang="en-GB" dirty="0"/>
              <a:t> homepage, click the ‘+</a:t>
            </a:r>
            <a:r>
              <a:rPr lang="en-GB" dirty="0" err="1"/>
              <a:t>GitRepo</a:t>
            </a:r>
            <a:r>
              <a:rPr lang="en-GB" dirty="0"/>
              <a:t>’ button at the top right of the screen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 the ‘Git Repository URL’ field, copy the link to this GitHub repository: </a:t>
            </a:r>
            <a:r>
              <a:rPr lang="en-GB" dirty="0">
                <a:highlight>
                  <a:srgbClr val="FFFF00"/>
                </a:highlight>
                <a:hlinkClick r:id="rId3"/>
              </a:rPr>
              <a:t>https://github.com/DCS-training/data-analysis-in-python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Ignore all other fields.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Once filled in, click the ‘clone’ button. Wait a few moments and a new folder should appear!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Navigate to the ‘practical’ folder and open </a:t>
            </a:r>
            <a:r>
              <a:rPr lang="en-GB" dirty="0">
                <a:highlight>
                  <a:srgbClr val="FFFF00"/>
                </a:highlight>
                <a:hlinkClick r:id="rId4" tooltip="week-1.ipynb"/>
              </a:rPr>
              <a:t>week-1.ipynb</a:t>
            </a:r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8895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51B27-61F5-C689-14A3-6967BCF6D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itting on rocks next to a water body&#10;&#10;Description automatically generated">
            <a:extLst>
              <a:ext uri="{FF2B5EF4-FFF2-40B4-BE49-F238E27FC236}">
                <a16:creationId xmlns:a16="http://schemas.microsoft.com/office/drawing/2014/main" id="{D2A09A2C-DE3F-37A7-3F91-0EE1D4D3E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9E4553-3890-269C-5B49-53B1DC97C76D}"/>
              </a:ext>
            </a:extLst>
          </p:cNvPr>
          <p:cNvSpPr txBox="1"/>
          <p:nvPr/>
        </p:nvSpPr>
        <p:spPr>
          <a:xfrm rot="20734119">
            <a:off x="1277526" y="2497975"/>
            <a:ext cx="1061486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Welcome back!</a:t>
            </a:r>
          </a:p>
        </p:txBody>
      </p:sp>
    </p:spTree>
    <p:extLst>
      <p:ext uri="{BB962C8B-B14F-4D97-AF65-F5344CB8AC3E}">
        <p14:creationId xmlns:p14="http://schemas.microsoft.com/office/powerpoint/2010/main" val="421456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F3C4344107B142896AFF4BAB57AEE6" ma:contentTypeVersion="18" ma:contentTypeDescription="Create a new document." ma:contentTypeScope="" ma:versionID="33cfc325086f35f3cd5060a0b91ae003">
  <xsd:schema xmlns:xsd="http://www.w3.org/2001/XMLSchema" xmlns:xs="http://www.w3.org/2001/XMLSchema" xmlns:p="http://schemas.microsoft.com/office/2006/metadata/properties" xmlns:ns2="a4cecb87-7127-4cec-8ade-f39cabdda460" xmlns:ns3="e0533433-c614-42f1-a6db-1e117b426f00" targetNamespace="http://schemas.microsoft.com/office/2006/metadata/properties" ma:root="true" ma:fieldsID="25d766a1fde2f4a0c787f855adf6439a" ns2:_="" ns3:_="">
    <xsd:import namespace="a4cecb87-7127-4cec-8ade-f39cabdda460"/>
    <xsd:import namespace="e0533433-c614-42f1-a6db-1e117b426f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cecb87-7127-4cec-8ade-f39cabdda4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54eff52-6b6d-4e5f-a3b0-187f185b1db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533433-c614-42f1-a6db-1e117b426f0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e52b77c-496f-4984-9256-af5fcad5ff1d}" ma:internalName="TaxCatchAll" ma:showField="CatchAllData" ma:web="e0533433-c614-42f1-a6db-1e117b426f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0533433-c614-42f1-a6db-1e117b426f00">
      <UserInfo>
        <DisplayName>Laura Donati</DisplayName>
        <AccountId>35556</AccountId>
        <AccountType/>
      </UserInfo>
      <UserInfo>
        <DisplayName>Javiera Alfaro Chat</DisplayName>
        <AccountId>92730</AccountId>
        <AccountType/>
      </UserInfo>
      <UserInfo>
        <DisplayName>Lucia Michielin</DisplayName>
        <AccountId>83338</AccountId>
        <AccountType/>
      </UserInfo>
    </SharedWithUsers>
    <lcf76f155ced4ddcb4097134ff3c332f xmlns="a4cecb87-7127-4cec-8ade-f39cabdda460">
      <Terms xmlns="http://schemas.microsoft.com/office/infopath/2007/PartnerControls"/>
    </lcf76f155ced4ddcb4097134ff3c332f>
    <TaxCatchAll xmlns="e0533433-c614-42f1-a6db-1e117b426f00" xsi:nil="true"/>
  </documentManagement>
</p:properties>
</file>

<file path=customXml/itemProps1.xml><?xml version="1.0" encoding="utf-8"?>
<ds:datastoreItem xmlns:ds="http://schemas.openxmlformats.org/officeDocument/2006/customXml" ds:itemID="{0A828580-16C7-4FCC-A83B-6567175401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cecb87-7127-4cec-8ade-f39cabdda460"/>
    <ds:schemaRef ds:uri="e0533433-c614-42f1-a6db-1e117b426f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671BF0-864A-44EB-8D90-267EAE0E8E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FD7CE9-E207-468D-9663-B40EDE0A8FE3}">
  <ds:schemaRefs>
    <ds:schemaRef ds:uri="http://schemas.microsoft.com/office/2006/documentManagement/types"/>
    <ds:schemaRef ds:uri="http://purl.org/dc/terms/"/>
    <ds:schemaRef ds:uri="a0fd3e0f-4486-43f0-8cc0-a78c9c012b87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985e917c-2ab5-46ae-8368-477a47f62355"/>
    <ds:schemaRef ds:uri="http://schemas.microsoft.com/office/infopath/2007/PartnerControls"/>
    <ds:schemaRef ds:uri="http://schemas.openxmlformats.org/package/2006/metadata/core-properties"/>
    <ds:schemaRef ds:uri="e0533433-c614-42f1-a6db-1e117b426f00"/>
    <ds:schemaRef ds:uri="a4cecb87-7127-4cec-8ade-f39cabdda46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2978</TotalTime>
  <Words>507</Words>
  <Application>Microsoft Office PowerPoint</Application>
  <PresentationFormat>Widescreen</PresentationFormat>
  <Paragraphs>66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 Light</vt:lpstr>
      <vt:lpstr>Calibri</vt:lpstr>
      <vt:lpstr>Arial</vt:lpstr>
      <vt:lpstr>Source Sans Pro</vt:lpstr>
      <vt:lpstr>Office Theme</vt:lpstr>
      <vt:lpstr>1_Office Theme</vt:lpstr>
      <vt:lpstr>PowerPoint Presentation</vt:lpstr>
      <vt:lpstr>PowerPoint Presentation</vt:lpstr>
      <vt:lpstr>PowerPoint Presentation</vt:lpstr>
      <vt:lpstr>Week 1: Plan for today</vt:lpstr>
      <vt:lpstr>What we’ll cover on this course</vt:lpstr>
      <vt:lpstr>Disclaimer</vt:lpstr>
      <vt:lpstr>Pair programming</vt:lpstr>
      <vt:lpstr>Getting set up on Noteable</vt:lpstr>
      <vt:lpstr>PowerPoint Presentation</vt:lpstr>
      <vt:lpstr>Week 2: Plan for today</vt:lpstr>
      <vt:lpstr>Pair programming</vt:lpstr>
      <vt:lpstr>Getting set up on Noteable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HARRISON Ann</dc:creator>
  <cp:lastModifiedBy>Aislinn Keogh</cp:lastModifiedBy>
  <cp:revision>90</cp:revision>
  <dcterms:created xsi:type="dcterms:W3CDTF">2019-03-28T15:22:04Z</dcterms:created>
  <dcterms:modified xsi:type="dcterms:W3CDTF">2024-11-22T17:26:35Z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0x010100ADF3C4344107B142896AFF4BAB57AEE6</vt:lpwstr>
  </property>
  <property fmtid="{D5CDD505-2E9C-101B-9397-08002B2CF9AE}" pid="3" name="Order">
    <vt:r8>14622000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</Properties>
</file>