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a1b4e58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a1b4e58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a1b4e5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a1b4e5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26d24d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26d24d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a1b4e583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a1b4e58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8318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48318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a1b4e58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a1b4e58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Módulo 3: Introducción al modelado de datos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Ciencias Sociales Computacionales y Humanidades Digitales (IDAES-UNSAM) - Agosto 2022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7818" l="15544" r="15948" t="36940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Estructura de las clases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0" y="1210600"/>
            <a:ext cx="8839199" cy="32276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 rot="10800000">
            <a:off x="7416950" y="1125425"/>
            <a:ext cx="457500" cy="4182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Teórico 6: repaso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al break y luego al práctico con Tomi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0" y="1210600"/>
            <a:ext cx="8839199" cy="32276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 rot="10800000">
            <a:off x="7444500" y="1786750"/>
            <a:ext cx="457500" cy="4182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Gracias y éxitos en el próximo módulo!!!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