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5" r:id="rId36"/>
    <p:sldId id="307" r:id="rId37"/>
    <p:sldId id="292" r:id="rId38"/>
    <p:sldId id="310" r:id="rId39"/>
    <p:sldId id="311" r:id="rId40"/>
    <p:sldId id="297" r:id="rId41"/>
    <p:sldId id="308" r:id="rId42"/>
    <p:sldId id="298" r:id="rId43"/>
    <p:sldId id="309" r:id="rId44"/>
    <p:sldId id="295" r:id="rId45"/>
    <p:sldId id="296" r:id="rId46"/>
    <p:sldId id="312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hvitfeldt.github.io/ISLR-tidymodels-la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Módulo 3: Introducción al modelado de datos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 – </a:t>
            </a:r>
            <a:r>
              <a:rPr lang="en-GB" dirty="0" err="1"/>
              <a:t>Marzo</a:t>
            </a:r>
            <a:r>
              <a:rPr lang="en-GB" dirty="0"/>
              <a:t>/Abril 2023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resultados dependen 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Quiénes somos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Carolina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Pradier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 </a:t>
            </a:r>
            <a:r>
              <a:rPr lang="en-GB" dirty="0" err="1"/>
              <a:t>Economía</a:t>
            </a:r>
            <a:r>
              <a:rPr lang="en-GB" dirty="0"/>
              <a:t> UBA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Becaria </a:t>
            </a:r>
            <a:r>
              <a:rPr lang="es-AR" dirty="0" err="1"/>
              <a:t>UBACyT</a:t>
            </a:r>
            <a:r>
              <a:rPr lang="es-AR" dirty="0"/>
              <a:t> Maestría – CEPED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 err="1"/>
              <a:t>ecofemidata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Guido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chemeClr val="bg2"/>
                </a:solidFill>
              </a:rPr>
              <a:t>Weksler</a:t>
            </a:r>
            <a:endParaRPr sz="2400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 </a:t>
            </a:r>
            <a:r>
              <a:rPr lang="en-GB" dirty="0" err="1"/>
              <a:t>Economía</a:t>
            </a:r>
            <a:r>
              <a:rPr lang="en-GB" dirty="0"/>
              <a:t> UBA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Becario</a:t>
            </a:r>
            <a:r>
              <a:rPr lang="en-GB" dirty="0"/>
              <a:t> Doctoral CONICET</a:t>
            </a:r>
            <a:r>
              <a:rPr lang="es-AR" dirty="0"/>
              <a:t> - CEPED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predecidos</a:t>
            </a:r>
            <a:r>
              <a:rPr lang="en-GB" dirty="0"/>
              <a:t> 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test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training y set de testing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19369" y="1364869"/>
            <a:ext cx="7305262" cy="3259886"/>
          </a:xfrm>
          <a:prstGeom prst="rect">
            <a:avLst/>
          </a:prstGeom>
          <a:noFill/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Introduction to Statistical Learning with applications in R (James, Witten, Hastie y </a:t>
            </a:r>
            <a:r>
              <a:rPr lang="en-GB" dirty="0" err="1"/>
              <a:t>Tibshirani</a:t>
            </a:r>
            <a:r>
              <a:rPr lang="en-GB" dirty="0"/>
              <a:t>) – 1</a:t>
            </a:r>
            <a:r>
              <a:rPr lang="en-GB" baseline="30000" dirty="0"/>
              <a:t>st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2</a:t>
            </a:r>
            <a:r>
              <a:rPr lang="en-GB" baseline="30000" dirty="0">
                <a:hlinkClick r:id="rId3"/>
              </a:rPr>
              <a:t>nd</a:t>
            </a:r>
            <a:r>
              <a:rPr lang="en-GB" dirty="0">
                <a:hlinkClick r:id="rId3"/>
              </a:rPr>
              <a:t> version 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Tidy Modeling with R (Kuhn y </a:t>
            </a:r>
            <a:r>
              <a:rPr lang="en-US" dirty="0" err="1">
                <a:hlinkClick r:id="rId4"/>
              </a:rPr>
              <a:t>Silge</a:t>
            </a:r>
            <a:r>
              <a:rPr lang="en-US" dirty="0">
                <a:hlinkClick r:id="rId4"/>
              </a:rPr>
              <a:t>)</a:t>
            </a:r>
            <a:r>
              <a:rPr lang="es-A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Modern </a:t>
            </a:r>
            <a:r>
              <a:rPr lang="es-AR" dirty="0" err="1"/>
              <a:t>Statistics</a:t>
            </a:r>
            <a:r>
              <a:rPr lang="es-AR" dirty="0"/>
              <a:t> (</a:t>
            </a:r>
            <a:r>
              <a:rPr lang="es-AR" dirty="0" err="1"/>
              <a:t>Çetinkaya</a:t>
            </a:r>
            <a:r>
              <a:rPr lang="es-AR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El martes que </a:t>
            </a:r>
            <a:r>
              <a:rPr lang="en-GB" dirty="0" err="1"/>
              <a:t>viene</a:t>
            </a:r>
            <a:r>
              <a:rPr lang="en-GB" dirty="0"/>
              <a:t>, 14 de </a:t>
            </a:r>
            <a:r>
              <a:rPr lang="en-GB" dirty="0" err="1"/>
              <a:t>marzo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652143559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7/3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14/3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21/3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28/3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LDA,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11/4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1337</Words>
  <Application>Microsoft Office PowerPoint</Application>
  <PresentationFormat>Presentación en pantalla (16:9)</PresentationFormat>
  <Paragraphs>206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Cambria Math</vt:lpstr>
      <vt:lpstr>Arial</vt:lpstr>
      <vt:lpstr>Proxima Nova</vt:lpstr>
      <vt:lpstr>Wingdings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Medidas de la calidad del fit: set de training y set de testing</vt:lpstr>
      <vt:lpstr>Mean Squared Error (MSE)</vt:lpstr>
      <vt:lpstr>Train y test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El martes que viene, 14 de marzo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Carolina Pradier</cp:lastModifiedBy>
  <cp:revision>39</cp:revision>
  <dcterms:modified xsi:type="dcterms:W3CDTF">2023-03-02T15:29:12Z</dcterms:modified>
</cp:coreProperties>
</file>