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96" r:id="rId4"/>
    <p:sldId id="301" r:id="rId5"/>
    <p:sldId id="315" r:id="rId6"/>
    <p:sldId id="313" r:id="rId7"/>
    <p:sldId id="314" r:id="rId8"/>
    <p:sldId id="316" r:id="rId9"/>
    <p:sldId id="317" r:id="rId10"/>
    <p:sldId id="312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60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4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0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1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5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Flujos de trabajo usando </a:t>
            </a:r>
            <a:r>
              <a:rPr lang="es-MX" dirty="0" err="1"/>
              <a:t>tidymodels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Muestra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46500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Separo un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(base,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=0.8)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Para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(234335)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v = 10)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058394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32940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560041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771EAD-A082-418F-85F5-6E2CE8F126E3}"/>
              </a:ext>
            </a:extLst>
          </p:cNvPr>
          <p:cNvSpPr/>
          <p:nvPr/>
        </p:nvSpPr>
        <p:spPr>
          <a:xfrm>
            <a:off x="1058394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A954A3-E6A2-4944-B7E8-80652337BA66}"/>
              </a:ext>
            </a:extLst>
          </p:cNvPr>
          <p:cNvSpPr/>
          <p:nvPr/>
        </p:nvSpPr>
        <p:spPr>
          <a:xfrm>
            <a:off x="332940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add_formula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560041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cross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520317" y="2470878"/>
            <a:ext cx="1486800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. (recetas)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793103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modelos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6063521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TRUE: todas las combinaciones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6063521" y="3117954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FALSE: modelo 1 con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 1, etc.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1A288852-C21B-49A7-93E4-89AA4A3951D7}"/>
              </a:ext>
            </a:extLst>
          </p:cNvPr>
          <p:cNvSpPr/>
          <p:nvPr/>
        </p:nvSpPr>
        <p:spPr>
          <a:xfrm>
            <a:off x="7457607" y="127417"/>
            <a:ext cx="1198653" cy="412229"/>
          </a:xfrm>
          <a:prstGeom prst="wedgeRoundRectCallout">
            <a:avLst>
              <a:gd name="adj1" fmla="val 43481"/>
              <a:gd name="adj2" fmla="val 80148"/>
              <a:gd name="adj3" fmla="val 16667"/>
            </a:avLst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Otra opción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9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linear_reg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(‘lm’)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regression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1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logistic_reg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glm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0" y="1743856"/>
            <a:ext cx="1648920" cy="1307579"/>
            <a:chOff x="4725648" y="1264171"/>
            <a:chExt cx="1648920" cy="1307579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nearest_neighbor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kknn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D1B35FE-D9A4-4CCD-B157-371D1D38D667}"/>
                </a:ext>
              </a:extLst>
            </p:cNvPr>
            <p:cNvSpPr/>
            <p:nvPr/>
          </p:nvSpPr>
          <p:spPr>
            <a:xfrm>
              <a:off x="4725648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7" y="1743856"/>
            <a:ext cx="1648920" cy="1307579"/>
            <a:chOff x="6526966" y="1264171"/>
            <a:chExt cx="1648920" cy="1307579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discrim_linear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(‘MASS’)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2CD0B48-DD18-4263-8343-87B5A32AA1A0}"/>
                </a:ext>
              </a:extLst>
            </p:cNvPr>
            <p:cNvSpPr/>
            <p:nvPr/>
          </p:nvSpPr>
          <p:spPr>
            <a:xfrm>
              <a:off x="6526966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Recipe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formula básica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base_train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más </a:t>
              </a:r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steps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1" y="1743856"/>
            <a:ext cx="1648919" cy="826958"/>
            <a:chOff x="4725649" y="1264171"/>
            <a:chExt cx="1648919" cy="826958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logit_rec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8" y="1743856"/>
            <a:ext cx="1648919" cy="826958"/>
            <a:chOff x="6526967" y="1264171"/>
            <a:chExt cx="1648919" cy="826958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lda_rec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CC9045B-97EF-46AA-9F37-F7FA96701E99}"/>
              </a:ext>
            </a:extLst>
          </p:cNvPr>
          <p:cNvSpPr/>
          <p:nvPr/>
        </p:nvSpPr>
        <p:spPr>
          <a:xfrm>
            <a:off x="861934" y="3172292"/>
            <a:ext cx="1648919" cy="3597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accent2"/>
                </a:solidFill>
                <a:latin typeface="Proxima Nova" panose="020B0604020202020204" charset="0"/>
              </a:rPr>
              <a:t>steps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Estimación</a:t>
            </a:r>
            <a:r>
              <a:rPr lang="en-GB" dirty="0"/>
              <a:t> y CV con </a:t>
            </a:r>
            <a:r>
              <a:rPr lang="en-GB" i="1" dirty="0"/>
              <a:t>un</a:t>
            </a:r>
            <a:r>
              <a:rPr lang="en-GB" dirty="0"/>
              <a:t> workflow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396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Estimación del modelo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Predicciones y residuos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Evaluación final con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Tuning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425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Quiero agregar términos polinómicos a mi lm tuneando el grado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step_poly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all_numeric_predictors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		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Armo el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lm_workflow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remove_reipe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add_recipe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lm_rec_tune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Creo grilla de parámetros a tunear (los tune())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grilla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1:5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Corro métricas con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ploteo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lm_wflow_tune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# Qué modelo voy a tunear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# De dónde saco los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datos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grilla,          #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Hiperparametros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evaluar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Métricas a evaluar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Que me haga directo el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6825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619</Words>
  <Application>Microsoft Office PowerPoint</Application>
  <PresentationFormat>Presentación en pantalla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Proxima Nova</vt:lpstr>
      <vt:lpstr>Arial</vt:lpstr>
      <vt:lpstr>Georgia</vt:lpstr>
      <vt:lpstr>Courier New</vt:lpstr>
      <vt:lpstr>Spearmint</vt:lpstr>
      <vt:lpstr>Módulo 3: Introducción al modelado de datos</vt:lpstr>
      <vt:lpstr>Flujos de trabajo usando tidymodels</vt:lpstr>
      <vt:lpstr>Muestra</vt:lpstr>
      <vt:lpstr>Presentación de PowerPoint</vt:lpstr>
      <vt:lpstr>Presentación de PowerPoint</vt:lpstr>
      <vt:lpstr>Presentación de PowerPoint</vt:lpstr>
      <vt:lpstr>Presentación de PowerPoint</vt:lpstr>
      <vt:lpstr>Estimación y CV con un workflow</vt:lpstr>
      <vt:lpstr>Tuning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70</cp:revision>
  <dcterms:modified xsi:type="dcterms:W3CDTF">2024-04-08T13:05:37Z</dcterms:modified>
</cp:coreProperties>
</file>