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1" r:id="rId3"/>
    <p:sldId id="262" r:id="rId4"/>
    <p:sldId id="264" r:id="rId5"/>
    <p:sldId id="265" r:id="rId6"/>
    <p:sldId id="266" r:id="rId7"/>
    <p:sldId id="263" r:id="rId8"/>
    <p:sldId id="267" r:id="rId9"/>
    <p:sldId id="268" r:id="rId10"/>
    <p:sldId id="269" r:id="rId11"/>
    <p:sldId id="270" r:id="rId12"/>
    <p:sldId id="271" r:id="rId13"/>
    <p:sldId id="276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1" r:id="rId2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4851-B165-E7CE-C98E-8DF6CB84F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163CF-6CCD-2D23-D2DE-39DEBA4F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EB4D-9456-A7E0-CBE3-0AF6AD73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98FA-E32D-4591-AC24-D71092AE8DF7}" type="datetimeFigureOut">
              <a:rPr lang="es-AR" smtClean="0"/>
              <a:t>10/6/2022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9CDE3-76E3-1521-A43D-AA6B1A4B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3D80-D855-B8B2-30C0-D11B93F3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5C92-E722-4E26-A156-F23B9C60571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400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B9CE-B36E-8CD3-78C2-5FB858E8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06822-BB66-4842-FE16-C73EBD36E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F9951-7999-6CDB-E3AF-CEB67665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98FA-E32D-4591-AC24-D71092AE8DF7}" type="datetimeFigureOut">
              <a:rPr lang="es-AR" smtClean="0"/>
              <a:t>10/6/2022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046D-4EC0-73BD-4D46-3C080CD5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66069-C67A-2679-1A40-EF902DC1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5C92-E722-4E26-A156-F23B9C60571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402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A1FD8C-B12F-7204-07B7-DFD843BB8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A2FB6-ED60-DD64-B79F-3F4DCC120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92EC6-8034-FB65-40FA-8C725ADA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98FA-E32D-4591-AC24-D71092AE8DF7}" type="datetimeFigureOut">
              <a:rPr lang="es-AR" smtClean="0"/>
              <a:t>10/6/2022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11F8A-66FE-F4BF-8297-BBE48FF4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F4237-68AE-B8F2-2075-661A0972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5C92-E722-4E26-A156-F23B9C60571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278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161A-B75C-FB01-6A4D-1AE7E235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F63F4-DFC8-63D1-C2DE-FFB24137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09772-1163-24B3-0F7A-DF1818A83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98FA-E32D-4591-AC24-D71092AE8DF7}" type="datetimeFigureOut">
              <a:rPr lang="es-AR" smtClean="0"/>
              <a:t>10/6/2022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F4488-17A4-CB57-8803-3590D48F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F1C22-D317-93AF-B28C-A1BC97D0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5C92-E722-4E26-A156-F23B9C60571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454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61D8-F402-DF0B-A671-583618C2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BFCB6-3320-C52A-8E77-0B098B306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18E7B-151B-B02B-16CB-10239EE29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98FA-E32D-4591-AC24-D71092AE8DF7}" type="datetimeFigureOut">
              <a:rPr lang="es-AR" smtClean="0"/>
              <a:t>10/6/2022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FD2A0-36C9-8CCC-1228-2EB1EE2B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B9883-FA96-ED9F-F084-6EBCEAE5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5C92-E722-4E26-A156-F23B9C60571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007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2604-17A5-7ACC-1189-9BF57539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206BA-2CE8-AFC8-7B03-3EB15F531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3240F-2C64-BAFE-191E-DA0A8B853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FC8C9-377E-6CA3-C964-9E3076AA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98FA-E32D-4591-AC24-D71092AE8DF7}" type="datetimeFigureOut">
              <a:rPr lang="es-AR" smtClean="0"/>
              <a:t>10/6/2022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F2A09-D6FD-87BA-7CFB-E78DBF3D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D91EF-F245-4858-B4A6-617D3EF6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5C92-E722-4E26-A156-F23B9C60571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431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793A-F92E-41CE-7EAE-EEF8110D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D12C7-347D-472F-868D-36B886608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065A7-94A7-59AA-5653-E4F77AE2A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FA6F71-88BB-0971-5C53-330717B2E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15CDF-A6E8-960B-EFFF-4A72DE7F0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D605F-6FA5-02C5-C1B8-A01C6ABE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98FA-E32D-4591-AC24-D71092AE8DF7}" type="datetimeFigureOut">
              <a:rPr lang="es-AR" smtClean="0"/>
              <a:t>10/6/2022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2C91C-4F71-FA26-36B3-72FCE847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9ABA8-03D7-09DB-CF19-51F7D16E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5C92-E722-4E26-A156-F23B9C60571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168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EA8E-AFBD-FAAB-34D7-1C00BA78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A1915-1EE3-237D-DBFE-9B916807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98FA-E32D-4591-AC24-D71092AE8DF7}" type="datetimeFigureOut">
              <a:rPr lang="es-AR" smtClean="0"/>
              <a:t>10/6/2022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93092-56F2-F8F8-C325-CBCAF14F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726C4-6895-E7E9-AB05-D2FF231D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5C92-E722-4E26-A156-F23B9C60571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243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07911-D0D5-0D1B-B60A-D3FA8DC4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98FA-E32D-4591-AC24-D71092AE8DF7}" type="datetimeFigureOut">
              <a:rPr lang="es-AR" smtClean="0"/>
              <a:t>10/6/2022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EF72E-5AC9-B67C-76FD-05AD2662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B2C2D-4A9C-D60B-8789-F7038397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5C92-E722-4E26-A156-F23B9C60571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930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AAC6-8BE0-E3C3-2FD0-A46BE30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380FF-8CB4-C283-F1A3-C14F6499F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94D97-2199-B305-87E2-E7D64BDE1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EC8B2-6160-4940-DF03-29C01B12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98FA-E32D-4591-AC24-D71092AE8DF7}" type="datetimeFigureOut">
              <a:rPr lang="es-AR" smtClean="0"/>
              <a:t>10/6/2022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57354-61BC-5ECA-97CF-0175A443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D50A2-394A-1365-5ECD-61182ADE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5C92-E722-4E26-A156-F23B9C60571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174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E616-5C5E-7933-1C4B-5288DE6A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40A41-3021-D0EB-D526-65D214BDA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1AE50-A99D-1079-C3BF-BFE58C2BF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6B606-7834-BA4F-8D08-3B188CA0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98FA-E32D-4591-AC24-D71092AE8DF7}" type="datetimeFigureOut">
              <a:rPr lang="es-AR" smtClean="0"/>
              <a:t>10/6/2022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00F87-12E8-4C45-1A77-C9B6802F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3F8E8-8B01-6635-F132-9D55AFEC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5C92-E722-4E26-A156-F23B9C60571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880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9F2EE-EA6E-5130-357F-574F200D3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4B736-AB7F-F8B0-4716-9FC714436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A4E12-F8CA-296E-82C5-6CB6D3A78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398FA-E32D-4591-AC24-D71092AE8DF7}" type="datetimeFigureOut">
              <a:rPr lang="es-AR" smtClean="0"/>
              <a:t>10/6/2022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35FFF-FC00-20F7-FF2C-F9D0A45FD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C46F5-7BD2-F1D2-6246-5FE90254E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05C92-E722-4E26-A156-F23B9C60571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665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microsoft.com/office/2007/relationships/hdphoto" Target="../media/hdphoto5.wdp"/><Relationship Id="rId12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microsoft.com/office/2007/relationships/hdphoto" Target="../media/hdphoto6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28.png"/><Relationship Id="rId4" Type="http://schemas.microsoft.com/office/2007/relationships/hdphoto" Target="../media/hdphoto8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28.png"/><Relationship Id="rId4" Type="http://schemas.microsoft.com/office/2007/relationships/hdphoto" Target="../media/hdphoto8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3.png"/><Relationship Id="rId7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3.png"/><Relationship Id="rId7" Type="http://schemas.openxmlformats.org/officeDocument/2006/relationships/image" Target="../media/image5.jpg"/><Relationship Id="rId12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3.png"/><Relationship Id="rId7" Type="http://schemas.openxmlformats.org/officeDocument/2006/relationships/image" Target="../media/image5.jpg"/><Relationship Id="rId12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E84F4C8-412F-3BE2-510C-C8D1FA8E9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99" y="1176714"/>
            <a:ext cx="9472401" cy="4504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530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A56905-BBCC-F541-C11C-DDBF31D2530C}"/>
              </a:ext>
            </a:extLst>
          </p:cNvPr>
          <p:cNvCxnSpPr/>
          <p:nvPr/>
        </p:nvCxnSpPr>
        <p:spPr>
          <a:xfrm>
            <a:off x="3038622" y="3771604"/>
            <a:ext cx="6211420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77D1E62-6A28-7EC2-9EE0-6F6AB8E24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748" y="2927235"/>
            <a:ext cx="1463167" cy="1688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F3D0326F-D9C1-949A-FCBC-B626CA7C97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3" t="36337" r="6714" b="38561"/>
          <a:stretch/>
        </p:blipFill>
        <p:spPr>
          <a:xfrm>
            <a:off x="5209308" y="1662545"/>
            <a:ext cx="1773383" cy="387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97953B4C-A3BC-6C38-0F8C-7396CDFB4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44" b="96520" l="8228" r="89241">
                        <a14:foregroundMark x1="77426" y1="63341" x2="75738" y2="81671"/>
                        <a14:foregroundMark x1="75316" y1="90023" x2="73418" y2="96520"/>
                        <a14:foregroundMark x1="75316" y1="94432" x2="75316" y2="94432"/>
                        <a14:foregroundMark x1="80380" y1="45476" x2="79747" y2="33875"/>
                        <a14:foregroundMark x1="72152" y1="33875" x2="58650" y2="35267"/>
                        <a14:foregroundMark x1="58650" y1="35267" x2="52532" y2="24594"/>
                        <a14:foregroundMark x1="52532" y1="24594" x2="52321" y2="10209"/>
                        <a14:foregroundMark x1="52321" y1="10209" x2="52532" y2="9745"/>
                        <a14:foregroundMark x1="58017" y1="6265" x2="53165" y2="6032"/>
                        <a14:foregroundMark x1="52532" y1="4640" x2="25316" y2="4176"/>
                        <a14:foregroundMark x1="25316" y1="4176" x2="18354" y2="15545"/>
                        <a14:foregroundMark x1="18354" y1="15545" x2="18354" y2="17401"/>
                        <a14:foregroundMark x1="8861" y1="31323" x2="8228" y2="43387"/>
                        <a14:foregroundMark x1="26793" y1="35731" x2="27426" y2="40835"/>
                        <a14:foregroundMark x1="13924" y1="34339" x2="16034" y2="33643"/>
                        <a14:foregroundMark x1="13924" y1="32715" x2="14557" y2="38051"/>
                        <a14:foregroundMark x1="11603" y1="37587" x2="39662" y2="36659"/>
                        <a14:foregroundMark x1="40928" y1="43155" x2="15401" y2="44548"/>
                        <a14:foregroundMark x1="15401" y1="44548" x2="17511" y2="32715"/>
                        <a14:foregroundMark x1="17511" y1="32715" x2="36287" y2="32251"/>
                        <a14:foregroundMark x1="36287" y1="32251" x2="46835" y2="34803"/>
                        <a14:foregroundMark x1="46835" y1="34803" x2="34388" y2="44780"/>
                        <a14:foregroundMark x1="25527" y1="43852" x2="12447" y2="42227"/>
                        <a14:foregroundMark x1="12447" y1="42227" x2="18776" y2="30626"/>
                        <a14:foregroundMark x1="18776" y1="30626" x2="42616" y2="29698"/>
                        <a14:foregroundMark x1="42616" y1="29698" x2="43038" y2="29698"/>
                        <a14:foregroundMark x1="18987" y1="56148" x2="18987" y2="83063"/>
                        <a14:foregroundMark x1="18987" y1="83063" x2="32489" y2="90023"/>
                        <a14:foregroundMark x1="32489" y1="90023" x2="46203" y2="87935"/>
                        <a14:foregroundMark x1="46203" y1="87935" x2="58228" y2="89095"/>
                        <a14:foregroundMark x1="58228" y1="89095" x2="61392" y2="89095"/>
                        <a14:foregroundMark x1="71519" y1="62413" x2="77215" y2="77262"/>
                        <a14:foregroundMark x1="77215" y1="77262" x2="88186" y2="80510"/>
                        <a14:foregroundMark x1="88186" y1="80510" x2="88819" y2="80278"/>
                        <a14:foregroundMark x1="67930" y1="22586" x2="67722" y2="19954"/>
                        <a14:foregroundMark x1="68987" y1="35963" x2="68805" y2="33662"/>
                        <a14:foregroundMark x1="67722" y1="19954" x2="59283" y2="8353"/>
                        <a14:foregroundMark x1="71648" y1="23518" x2="77848" y2="29002"/>
                        <a14:foregroundMark x1="68143" y1="20418" x2="69035" y2="21207"/>
                        <a14:foregroundMark x1="77848" y1="29002" x2="79747" y2="34571"/>
                        <a14:foregroundMark x1="12236" y1="37587" x2="16878" y2="29930"/>
                        <a14:backgroundMark x1="64768" y1="26450" x2="69620" y2="27146"/>
                        <a14:backgroundMark x1="70675" y1="30626" x2="65612" y2="30162"/>
                        <a14:backgroundMark x1="66878" y1="23898" x2="70042" y2="25522"/>
                        <a14:backgroundMark x1="68565" y1="28538" x2="68565" y2="262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782" y="2244890"/>
            <a:ext cx="1082481" cy="984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4A09F5-C66E-976E-44F2-25526E0176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656" b="94409" l="0" r="96835">
                        <a14:foregroundMark x1="14135" y1="19140" x2="41772" y2="72043"/>
                        <a14:foregroundMark x1="41772" y1="72043" x2="43460" y2="83871"/>
                        <a14:foregroundMark x1="10970" y1="80000" x2="64557" y2="18065"/>
                        <a14:foregroundMark x1="63924" y1="20215" x2="27848" y2="21720"/>
                        <a14:foregroundMark x1="46203" y1="14194" x2="44515" y2="42151"/>
                        <a14:foregroundMark x1="29958" y1="24516" x2="39873" y2="71398"/>
                        <a14:foregroundMark x1="44515" y1="81720" x2="8439" y2="49462"/>
                        <a14:foregroundMark x1="17300" y1="51183" x2="40295" y2="86452"/>
                        <a14:foregroundMark x1="31435" y1="53333" x2="58861" y2="73118"/>
                        <a14:foregroundMark x1="46203" y1="39355" x2="61814" y2="81720"/>
                        <a14:foregroundMark x1="50422" y1="36129" x2="56118" y2="84301"/>
                        <a14:foregroundMark x1="59705" y1="31398" x2="60338" y2="75699"/>
                        <a14:foregroundMark x1="67089" y1="30753" x2="82911" y2="78495"/>
                        <a14:foregroundMark x1="88186" y1="31398" x2="93882" y2="79570"/>
                        <a14:foregroundMark x1="91772" y1="86452" x2="92194" y2="25591"/>
                        <a14:foregroundMark x1="92194" y1="25591" x2="93460" y2="21720"/>
                        <a14:foregroundMark x1="70886" y1="18065" x2="87553" y2="75269"/>
                        <a14:foregroundMark x1="87553" y1="75269" x2="85443" y2="76344"/>
                        <a14:foregroundMark x1="80802" y1="82796" x2="84810" y2="28602"/>
                        <a14:foregroundMark x1="84810" y1="28602" x2="84388" y2="27742"/>
                        <a14:foregroundMark x1="97679" y1="23441" x2="96624" y2="88172"/>
                        <a14:foregroundMark x1="98101" y1="36129" x2="45148" y2="11398"/>
                        <a14:foregroundMark x1="45148" y1="11398" x2="6751" y2="33978"/>
                        <a14:foregroundMark x1="78692" y1="21720" x2="82278" y2="77634"/>
                        <a14:foregroundMark x1="82278" y1="77634" x2="69831" y2="60860"/>
                        <a14:foregroundMark x1="79114" y1="53763" x2="69198" y2="83226"/>
                        <a14:foregroundMark x1="97046" y1="88602" x2="49789" y2="88602"/>
                        <a14:foregroundMark x1="98101" y1="26667" x2="97679" y2="12688"/>
                        <a14:foregroundMark x1="95992" y1="12043" x2="48734" y2="9892"/>
                        <a14:foregroundMark x1="84388" y1="23441" x2="84388" y2="23441"/>
                        <a14:foregroundMark x1="47257" y1="74624" x2="47257" y2="74624"/>
                        <a14:foregroundMark x1="45570" y1="93333" x2="45570" y2="93333"/>
                        <a14:foregroundMark x1="23629" y1="79570" x2="23629" y2="79570"/>
                        <a14:foregroundMark x1="15823" y1="88172" x2="15823" y2="88172"/>
                        <a14:foregroundMark x1="9494" y1="65591" x2="9494" y2="65591"/>
                        <a14:foregroundMark x1="8861" y1="43226" x2="8861" y2="43226"/>
                        <a14:foregroundMark x1="18987" y1="36129" x2="18987" y2="36129"/>
                        <a14:foregroundMark x1="26160" y1="54839" x2="26160" y2="54839"/>
                        <a14:foregroundMark x1="17932" y1="41505" x2="17932" y2="41505"/>
                        <a14:foregroundMark x1="17932" y1="41505" x2="17932" y2="41505"/>
                        <a14:foregroundMark x1="4219" y1="25591" x2="4219" y2="25591"/>
                        <a14:foregroundMark x1="4641" y1="25591" x2="4641" y2="25591"/>
                        <a14:foregroundMark x1="19409" y1="18065" x2="19409" y2="18065"/>
                        <a14:foregroundMark x1="34599" y1="13763" x2="17932" y2="27742"/>
                        <a14:foregroundMark x1="39873" y1="10968" x2="17300" y2="15269"/>
                        <a14:foregroundMark x1="43038" y1="5161" x2="2110" y2="47527"/>
                        <a14:foregroundMark x1="2110" y1="47527" x2="1477" y2="88602"/>
                        <a14:foregroundMark x1="6329" y1="18495" x2="6329" y2="70323"/>
                        <a14:foregroundMark x1="11603" y1="37204" x2="33122" y2="91183"/>
                        <a14:foregroundMark x1="0" y1="78925" x2="35232" y2="91183"/>
                        <a14:foregroundMark x1="5696" y1="56559" x2="38819" y2="40000"/>
                        <a14:foregroundMark x1="43460" y1="31398" x2="39241" y2="46882"/>
                        <a14:foregroundMark x1="68776" y1="14839" x2="64557" y2="85376"/>
                        <a14:foregroundMark x1="61392" y1="81720" x2="92405" y2="82151"/>
                        <a14:foregroundMark x1="56118" y1="30323" x2="69198" y2="30323"/>
                        <a14:foregroundMark x1="72363" y1="25591" x2="91772" y2="14839"/>
                        <a14:foregroundMark x1="89662" y1="17419" x2="57806" y2="18065"/>
                        <a14:foregroundMark x1="41350" y1="12043" x2="45148" y2="3656"/>
                        <a14:foregroundMark x1="47679" y1="83226" x2="47679" y2="944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30" y="2349439"/>
            <a:ext cx="907779" cy="890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 descr="Graphical user interface, PowerPoint&#10;&#10;Description automatically generated">
            <a:extLst>
              <a:ext uri="{FF2B5EF4-FFF2-40B4-BE49-F238E27FC236}">
                <a16:creationId xmlns:a16="http://schemas.microsoft.com/office/drawing/2014/main" id="{5164D82F-BAF2-4000-4ED8-0D3631E77C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652" b="91930" l="2743" r="96835">
                        <a14:foregroundMark x1="49367" y1="9652" x2="12236" y2="32595"/>
                        <a14:foregroundMark x1="12236" y1="32595" x2="23207" y2="70570"/>
                        <a14:foregroundMark x1="23207" y1="70570" x2="69198" y2="82278"/>
                        <a14:foregroundMark x1="69198" y1="82278" x2="95781" y2="50158"/>
                        <a14:foregroundMark x1="95781" y1="50158" x2="65612" y2="19462"/>
                        <a14:foregroundMark x1="65612" y1="19462" x2="48523" y2="13766"/>
                        <a14:foregroundMark x1="55696" y1="30222" x2="6329" y2="53956"/>
                        <a14:foregroundMark x1="6329" y1="53956" x2="70675" y2="60918"/>
                        <a14:foregroundMark x1="70675" y1="60918" x2="87342" y2="59494"/>
                        <a14:foregroundMark x1="85865" y1="61709" x2="22574" y2="62184"/>
                        <a14:foregroundMark x1="23207" y1="61551" x2="49578" y2="68987"/>
                        <a14:foregroundMark x1="31435" y1="66614" x2="8228" y2="57753"/>
                        <a14:foregroundMark x1="6751" y1="66930" x2="3165" y2="32595"/>
                        <a14:foregroundMark x1="3165" y1="32595" x2="2743" y2="31646"/>
                        <a14:foregroundMark x1="96203" y1="31646" x2="97046" y2="67247"/>
                        <a14:foregroundMark x1="53797" y1="84810" x2="48945" y2="89241"/>
                        <a14:foregroundMark x1="49789" y1="46994" x2="62447" y2="25791"/>
                        <a14:foregroundMark x1="60549" y1="29114" x2="44304" y2="47468"/>
                        <a14:foregroundMark x1="55274" y1="32437" x2="41350" y2="45728"/>
                        <a14:foregroundMark x1="54008" y1="84177" x2="49789" y2="919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339" y="4297004"/>
            <a:ext cx="1082481" cy="1443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65E78D7-9E2B-D112-22D3-03A7BA128C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348" b="96957" l="1000" r="96500">
                        <a14:foregroundMark x1="20500" y1="44783" x2="73500" y2="68696"/>
                        <a14:foregroundMark x1="73500" y1="68696" x2="81500" y2="30000"/>
                        <a14:foregroundMark x1="81500" y1="30000" x2="19500" y2="20435"/>
                        <a14:foregroundMark x1="19500" y1="20435" x2="19500" y2="48261"/>
                        <a14:foregroundMark x1="45000" y1="36087" x2="51500" y2="16957"/>
                        <a14:foregroundMark x1="41500" y1="14783" x2="84000" y2="33043"/>
                        <a14:foregroundMark x1="73500" y1="21739" x2="89500" y2="30870"/>
                        <a14:foregroundMark x1="82500" y1="27826" x2="48000" y2="11739"/>
                        <a14:foregroundMark x1="53500" y1="11739" x2="49000" y2="5652"/>
                        <a14:foregroundMark x1="48000" y1="6087" x2="5500" y2="26522"/>
                        <a14:foregroundMark x1="3500" y1="30435" x2="2000" y2="67826"/>
                        <a14:foregroundMark x1="2000" y1="67826" x2="2500" y2="69130"/>
                        <a14:foregroundMark x1="3500" y1="69565" x2="41500" y2="88261"/>
                        <a14:foregroundMark x1="41500" y1="88261" x2="83500" y2="82174"/>
                        <a14:foregroundMark x1="83500" y1="82174" x2="95500" y2="36087"/>
                        <a14:foregroundMark x1="95500" y1="36087" x2="94000" y2="24783"/>
                        <a14:foregroundMark x1="95000" y1="28696" x2="52000" y2="5652"/>
                        <a14:foregroundMark x1="52000" y1="5652" x2="50500" y2="5217"/>
                        <a14:foregroundMark x1="48000" y1="4348" x2="5000" y2="25217"/>
                        <a14:foregroundMark x1="50500" y1="3043" x2="89500" y2="20000"/>
                        <a14:foregroundMark x1="89500" y1="20000" x2="96500" y2="73913"/>
                        <a14:foregroundMark x1="90500" y1="79130" x2="50500" y2="96522"/>
                        <a14:foregroundMark x1="50500" y1="96522" x2="11000" y2="79130"/>
                        <a14:foregroundMark x1="11000" y1="79130" x2="1000" y2="70000"/>
                        <a14:foregroundMark x1="31500" y1="76522" x2="52500" y2="96957"/>
                        <a14:foregroundMark x1="34500" y1="64348" x2="61000" y2="33043"/>
                        <a14:foregroundMark x1="61000" y1="33043" x2="73500" y2="25652"/>
                        <a14:foregroundMark x1="30000" y1="56957" x2="78500" y2="43913"/>
                        <a14:foregroundMark x1="68000" y1="43478" x2="25500" y2="33913"/>
                        <a14:foregroundMark x1="26000" y1="54348" x2="50000" y2="330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194" y="5421343"/>
            <a:ext cx="1120403" cy="1288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7982289-4CBA-A5E1-B496-9249898F52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458" y="4460007"/>
            <a:ext cx="1120403" cy="129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38AEB30B-64CF-D7B8-DD5F-3B1F942D1D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311" y="5314085"/>
            <a:ext cx="1163405" cy="1344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120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46E904-FDDC-8801-6B2C-343611B35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930"/>
          <a:stretch/>
        </p:blipFill>
        <p:spPr>
          <a:xfrm>
            <a:off x="1522241" y="2704999"/>
            <a:ext cx="3415519" cy="1448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56D5E5-4E6D-F5EF-4827-AB71560D0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847" y="2704999"/>
            <a:ext cx="3045399" cy="1448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B8F4C95-4E8F-2458-CEFE-1EEB66898245}"/>
              </a:ext>
            </a:extLst>
          </p:cNvPr>
          <p:cNvSpPr/>
          <p:nvPr/>
        </p:nvSpPr>
        <p:spPr>
          <a:xfrm>
            <a:off x="5335926" y="3175782"/>
            <a:ext cx="1195754" cy="50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25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E54536-96BD-507D-D6A4-66AAB9473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64" y="2061028"/>
            <a:ext cx="11511472" cy="1888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6EEC1D48-00E7-4154-AC1D-930F0D044DD4}"/>
              </a:ext>
            </a:extLst>
          </p:cNvPr>
          <p:cNvSpPr/>
          <p:nvPr/>
        </p:nvSpPr>
        <p:spPr>
          <a:xfrm>
            <a:off x="1316182" y="1080655"/>
            <a:ext cx="374073" cy="9803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FD8C2B2-CAF2-D495-5589-1A12F4D4DAB1}"/>
              </a:ext>
            </a:extLst>
          </p:cNvPr>
          <p:cNvSpPr/>
          <p:nvPr/>
        </p:nvSpPr>
        <p:spPr>
          <a:xfrm>
            <a:off x="10667992" y="1080654"/>
            <a:ext cx="374073" cy="9803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C20C5EE-0E76-896D-8E17-C736CCD5A513}"/>
              </a:ext>
            </a:extLst>
          </p:cNvPr>
          <p:cNvSpPr/>
          <p:nvPr/>
        </p:nvSpPr>
        <p:spPr>
          <a:xfrm rot="5400000">
            <a:off x="5418777" y="2938813"/>
            <a:ext cx="374073" cy="9803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B6E873-1F63-1F25-0F3E-5CC14CBE6FC9}"/>
              </a:ext>
            </a:extLst>
          </p:cNvPr>
          <p:cNvSpPr txBox="1"/>
          <p:nvPr/>
        </p:nvSpPr>
        <p:spPr>
          <a:xfrm>
            <a:off x="6096000" y="3246704"/>
            <a:ext cx="2571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Resultado de la sentencia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52E670-6517-3F7C-FD23-B0255D1AE783}"/>
              </a:ext>
            </a:extLst>
          </p:cNvPr>
          <p:cNvSpPr txBox="1"/>
          <p:nvPr/>
        </p:nvSpPr>
        <p:spPr>
          <a:xfrm>
            <a:off x="538210" y="711322"/>
            <a:ext cx="193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Etiqueta del </a:t>
            </a:r>
            <a:r>
              <a:rPr lang="es-AR" dirty="0" err="1">
                <a:solidFill>
                  <a:schemeClr val="accent6"/>
                </a:solidFill>
              </a:rPr>
              <a:t>chunk</a:t>
            </a:r>
            <a:endParaRPr lang="es-AR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2A3084-0299-0449-65F1-18EC875C3C74}"/>
              </a:ext>
            </a:extLst>
          </p:cNvPr>
          <p:cNvSpPr txBox="1"/>
          <p:nvPr/>
        </p:nvSpPr>
        <p:spPr>
          <a:xfrm>
            <a:off x="9630814" y="711322"/>
            <a:ext cx="244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Configuración del </a:t>
            </a:r>
            <a:r>
              <a:rPr lang="es-AR" dirty="0" err="1">
                <a:solidFill>
                  <a:schemeClr val="accent6"/>
                </a:solidFill>
              </a:rPr>
              <a:t>chunk</a:t>
            </a:r>
            <a:endParaRPr lang="es-AR" dirty="0">
              <a:solidFill>
                <a:schemeClr val="accent6"/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A8AE989-8853-B301-D7B6-80FB57F8CB77}"/>
              </a:ext>
            </a:extLst>
          </p:cNvPr>
          <p:cNvSpPr/>
          <p:nvPr/>
        </p:nvSpPr>
        <p:spPr>
          <a:xfrm rot="10800000">
            <a:off x="11261822" y="2372058"/>
            <a:ext cx="374073" cy="169209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83C179-D689-E3BC-089E-D14C39D1AAD9}"/>
              </a:ext>
            </a:extLst>
          </p:cNvPr>
          <p:cNvSpPr txBox="1"/>
          <p:nvPr/>
        </p:nvSpPr>
        <p:spPr>
          <a:xfrm>
            <a:off x="10147851" y="4190517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Ejecución del </a:t>
            </a:r>
            <a:r>
              <a:rPr lang="es-AR" dirty="0" err="1">
                <a:solidFill>
                  <a:schemeClr val="accent6"/>
                </a:solidFill>
              </a:rPr>
              <a:t>chunk</a:t>
            </a:r>
            <a:endParaRPr lang="es-A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215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7240EE3-663A-EA41-75E8-8B659F28C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32" y="2925015"/>
            <a:ext cx="5884028" cy="1007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E66B11-6069-E94D-240D-66CC4A356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77" y="1546490"/>
            <a:ext cx="5884028" cy="1007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63E29B-3A43-8270-AFDC-AF480F9EE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87" y="266646"/>
            <a:ext cx="5884028" cy="1007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7C562F-DEAB-2501-6887-28316277547F}"/>
              </a:ext>
            </a:extLst>
          </p:cNvPr>
          <p:cNvSpPr/>
          <p:nvPr/>
        </p:nvSpPr>
        <p:spPr>
          <a:xfrm>
            <a:off x="1019137" y="315041"/>
            <a:ext cx="587992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41B77E-14ED-5179-86DC-7BA8DE69AFF8}"/>
              </a:ext>
            </a:extLst>
          </p:cNvPr>
          <p:cNvSpPr/>
          <p:nvPr/>
        </p:nvSpPr>
        <p:spPr>
          <a:xfrm>
            <a:off x="1032995" y="895815"/>
            <a:ext cx="587992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60E3-FFE0-BD37-E180-960B47BBD5C4}"/>
              </a:ext>
            </a:extLst>
          </p:cNvPr>
          <p:cNvSpPr txBox="1"/>
          <p:nvPr/>
        </p:nvSpPr>
        <p:spPr>
          <a:xfrm>
            <a:off x="7255253" y="554779"/>
            <a:ext cx="4509311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A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Dónde empieza y termina el </a:t>
            </a:r>
            <a:r>
              <a:rPr lang="es-AR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chunk</a:t>
            </a:r>
            <a:endParaRPr lang="es-AR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2CA033-71BE-C4A0-9CF2-C415FAEE0131}"/>
              </a:ext>
            </a:extLst>
          </p:cNvPr>
          <p:cNvSpPr/>
          <p:nvPr/>
        </p:nvSpPr>
        <p:spPr>
          <a:xfrm>
            <a:off x="1579418" y="1641459"/>
            <a:ext cx="166255" cy="353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3CEC6D-84C6-1B56-620B-7B5307FA3ED2}"/>
              </a:ext>
            </a:extLst>
          </p:cNvPr>
          <p:cNvSpPr txBox="1"/>
          <p:nvPr/>
        </p:nvSpPr>
        <p:spPr>
          <a:xfrm>
            <a:off x="7255253" y="1854597"/>
            <a:ext cx="3018647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A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Propiedades del </a:t>
            </a:r>
            <a:r>
              <a:rPr lang="es-AR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chunk</a:t>
            </a:r>
            <a:endParaRPr lang="es-AR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23A5E4-B126-255F-E0C6-E897DA8D1CFB}"/>
              </a:ext>
            </a:extLst>
          </p:cNvPr>
          <p:cNvSpPr/>
          <p:nvPr/>
        </p:nvSpPr>
        <p:spPr>
          <a:xfrm>
            <a:off x="5029208" y="1625692"/>
            <a:ext cx="166255" cy="353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4AD295-5F9D-4793-2994-1483C4D65FB8}"/>
              </a:ext>
            </a:extLst>
          </p:cNvPr>
          <p:cNvSpPr/>
          <p:nvPr/>
        </p:nvSpPr>
        <p:spPr>
          <a:xfrm>
            <a:off x="2026640" y="2946214"/>
            <a:ext cx="1260000" cy="353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763FF5-4BF5-4500-09DF-F86DD10F584B}"/>
              </a:ext>
            </a:extLst>
          </p:cNvPr>
          <p:cNvSpPr txBox="1"/>
          <p:nvPr/>
        </p:nvSpPr>
        <p:spPr>
          <a:xfrm>
            <a:off x="7296818" y="3175119"/>
            <a:ext cx="2506392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A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Etiqueta del </a:t>
            </a:r>
            <a:r>
              <a:rPr lang="es-AR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chunk</a:t>
            </a:r>
            <a:endParaRPr lang="es-AR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982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E027D8-D45E-C785-AB51-B1BA517EC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06" r="11615" b="35788"/>
          <a:stretch/>
        </p:blipFill>
        <p:spPr>
          <a:xfrm>
            <a:off x="576775" y="2293033"/>
            <a:ext cx="10775852" cy="1899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1257F857-1A03-69B3-84AB-224DD936C949}"/>
              </a:ext>
            </a:extLst>
          </p:cNvPr>
          <p:cNvSpPr/>
          <p:nvPr/>
        </p:nvSpPr>
        <p:spPr>
          <a:xfrm>
            <a:off x="8346823" y="1312660"/>
            <a:ext cx="374073" cy="9803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636261-7390-6CDC-CA5C-1035A87E5828}"/>
              </a:ext>
            </a:extLst>
          </p:cNvPr>
          <p:cNvSpPr txBox="1"/>
          <p:nvPr/>
        </p:nvSpPr>
        <p:spPr>
          <a:xfrm>
            <a:off x="7309645" y="943328"/>
            <a:ext cx="244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Configuración del </a:t>
            </a:r>
            <a:r>
              <a:rPr lang="es-AR" dirty="0" err="1">
                <a:solidFill>
                  <a:schemeClr val="accent6"/>
                </a:solidFill>
              </a:rPr>
              <a:t>chunk</a:t>
            </a:r>
            <a:endParaRPr lang="es-A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582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315952-A5C7-B41C-8773-3CD173EC6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73" y="2025748"/>
            <a:ext cx="10094309" cy="2087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EED3D8-8A9C-5B1D-5A29-A3B9AE7CD55D}"/>
              </a:ext>
            </a:extLst>
          </p:cNvPr>
          <p:cNvSpPr/>
          <p:nvPr/>
        </p:nvSpPr>
        <p:spPr>
          <a:xfrm>
            <a:off x="10734500" y="1969264"/>
            <a:ext cx="337625" cy="3376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04F082-E54B-BAEA-CADF-894580EDD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62" l="211" r="98523">
                        <a14:foregroundMark x1="10970" y1="71402" x2="23840" y2="77491"/>
                        <a14:foregroundMark x1="23840" y1="77491" x2="36709" y2="66790"/>
                        <a14:foregroundMark x1="36709" y1="66790" x2="42194" y2="55535"/>
                        <a14:foregroundMark x1="42194" y1="55535" x2="86920" y2="10148"/>
                        <a14:foregroundMark x1="10970" y1="68081" x2="21097" y2="80812"/>
                        <a14:foregroundMark x1="18987" y1="86347" x2="24262" y2="80996"/>
                        <a14:foregroundMark x1="23207" y1="95572" x2="24262" y2="87638"/>
                        <a14:foregroundMark x1="25527" y1="86162" x2="24262" y2="92251"/>
                        <a14:foregroundMark x1="15612" y1="79151" x2="6329" y2="71033"/>
                        <a14:foregroundMark x1="83755" y1="11993" x2="94610" y2="4955"/>
                        <a14:foregroundMark x1="5274" y1="71956" x2="211" y2="71956"/>
                        <a14:foregroundMark x1="24262" y1="98708" x2="24262" y2="99446"/>
                        <a14:foregroundMark x1="93882" y1="5351" x2="94823" y2="4265"/>
                        <a14:backgroundMark x1="87975" y1="3506" x2="98523" y2="1292"/>
                        <a14:backgroundMark x1="98523" y1="1292" x2="98523" y2="1292"/>
                        <a14:backgroundMark x1="92616" y1="9594" x2="94726" y2="4982"/>
                        <a14:backgroundMark x1="94515" y1="7011" x2="97046" y2="4797"/>
                        <a14:backgroundMark x1="93882" y1="7011" x2="96624" y2="36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740" y="1706150"/>
            <a:ext cx="733425" cy="83864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9ACA97F-36FF-DB21-6213-863E17B9D3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95" b="94589" l="4641" r="94937">
                        <a14:foregroundMark x1="14768" y1="24675" x2="21730" y2="17100"/>
                        <a14:foregroundMark x1="24473" y1="16234" x2="47046" y2="6710"/>
                        <a14:foregroundMark x1="47046" y1="6710" x2="59283" y2="5844"/>
                        <a14:foregroundMark x1="59283" y1="5844" x2="79747" y2="21429"/>
                        <a14:foregroundMark x1="79747" y1="21429" x2="87131" y2="32900"/>
                        <a14:foregroundMark x1="87131" y1="32900" x2="91139" y2="47186"/>
                        <a14:foregroundMark x1="91139" y1="47186" x2="90717" y2="64502"/>
                        <a14:foregroundMark x1="90717" y1="64502" x2="83544" y2="75758"/>
                        <a14:foregroundMark x1="83544" y1="75758" x2="72574" y2="85498"/>
                        <a14:foregroundMark x1="72574" y1="85498" x2="59494" y2="91558"/>
                        <a14:foregroundMark x1="59494" y1="91558" x2="46835" y2="92641"/>
                        <a14:foregroundMark x1="46835" y1="92641" x2="26582" y2="84416"/>
                        <a14:foregroundMark x1="26582" y1="84416" x2="11603" y2="67316"/>
                        <a14:foregroundMark x1="11603" y1="67316" x2="8650" y2="42208"/>
                        <a14:foregroundMark x1="8650" y1="42208" x2="11603" y2="30087"/>
                        <a14:foregroundMark x1="11603" y1="30087" x2="21941" y2="17316"/>
                        <a14:foregroundMark x1="21941" y1="17316" x2="25527" y2="14935"/>
                        <a14:foregroundMark x1="34599" y1="8009" x2="55907" y2="5195"/>
                        <a14:foregroundMark x1="55907" y1="5195" x2="64768" y2="8225"/>
                        <a14:foregroundMark x1="90717" y1="37229" x2="94937" y2="49134"/>
                        <a14:foregroundMark x1="94937" y1="49134" x2="89241" y2="69264"/>
                        <a14:foregroundMark x1="67511" y1="89610" x2="52743" y2="95455"/>
                        <a14:foregroundMark x1="52743" y1="95455" x2="36498" y2="94589"/>
                        <a14:foregroundMark x1="36498" y1="94589" x2="31224" y2="91775"/>
                        <a14:foregroundMark x1="6962" y1="60173" x2="4641" y2="46104"/>
                        <a14:foregroundMark x1="4641" y1="46104" x2="7595" y2="36364"/>
                        <a14:foregroundMark x1="35232" y1="33550" x2="65612" y2="64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627" y="2782694"/>
            <a:ext cx="518826" cy="505691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2B74F69-C638-9187-E890-19629EC99D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95" b="94589" l="4641" r="94937">
                        <a14:foregroundMark x1="14768" y1="24675" x2="21730" y2="17100"/>
                        <a14:foregroundMark x1="24473" y1="16234" x2="47046" y2="6710"/>
                        <a14:foregroundMark x1="47046" y1="6710" x2="59283" y2="5844"/>
                        <a14:foregroundMark x1="59283" y1="5844" x2="79747" y2="21429"/>
                        <a14:foregroundMark x1="79747" y1="21429" x2="87131" y2="32900"/>
                        <a14:foregroundMark x1="87131" y1="32900" x2="91139" y2="47186"/>
                        <a14:foregroundMark x1="91139" y1="47186" x2="90717" y2="64502"/>
                        <a14:foregroundMark x1="90717" y1="64502" x2="83544" y2="75758"/>
                        <a14:foregroundMark x1="83544" y1="75758" x2="72574" y2="85498"/>
                        <a14:foregroundMark x1="72574" y1="85498" x2="59494" y2="91558"/>
                        <a14:foregroundMark x1="59494" y1="91558" x2="46835" y2="92641"/>
                        <a14:foregroundMark x1="46835" y1="92641" x2="26582" y2="84416"/>
                        <a14:foregroundMark x1="26582" y1="84416" x2="11603" y2="67316"/>
                        <a14:foregroundMark x1="11603" y1="67316" x2="8650" y2="42208"/>
                        <a14:foregroundMark x1="8650" y1="42208" x2="11603" y2="30087"/>
                        <a14:foregroundMark x1="11603" y1="30087" x2="21941" y2="17316"/>
                        <a14:foregroundMark x1="21941" y1="17316" x2="25527" y2="14935"/>
                        <a14:foregroundMark x1="34599" y1="8009" x2="55907" y2="5195"/>
                        <a14:foregroundMark x1="55907" y1="5195" x2="64768" y2="8225"/>
                        <a14:foregroundMark x1="90717" y1="37229" x2="94937" y2="49134"/>
                        <a14:foregroundMark x1="94937" y1="49134" x2="89241" y2="69264"/>
                        <a14:foregroundMark x1="67511" y1="89610" x2="52743" y2="95455"/>
                        <a14:foregroundMark x1="52743" y1="95455" x2="36498" y2="94589"/>
                        <a14:foregroundMark x1="36498" y1="94589" x2="31224" y2="91775"/>
                        <a14:foregroundMark x1="6962" y1="60173" x2="4641" y2="46104"/>
                        <a14:foregroundMark x1="4641" y1="46104" x2="7595" y2="36364"/>
                        <a14:foregroundMark x1="35232" y1="33550" x2="65612" y2="64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626" y="3569616"/>
            <a:ext cx="518826" cy="50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30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315952-A5C7-B41C-8773-3CD173EC6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73" y="2025748"/>
            <a:ext cx="10094309" cy="2087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EED3D8-8A9C-5B1D-5A29-A3B9AE7CD55D}"/>
              </a:ext>
            </a:extLst>
          </p:cNvPr>
          <p:cNvSpPr/>
          <p:nvPr/>
        </p:nvSpPr>
        <p:spPr>
          <a:xfrm>
            <a:off x="10471255" y="3423991"/>
            <a:ext cx="337625" cy="3376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04F082-E54B-BAEA-CADF-894580EDD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62" l="211" r="98523">
                        <a14:foregroundMark x1="10970" y1="71402" x2="23840" y2="77491"/>
                        <a14:foregroundMark x1="23840" y1="77491" x2="36709" y2="66790"/>
                        <a14:foregroundMark x1="36709" y1="66790" x2="42194" y2="55535"/>
                        <a14:foregroundMark x1="42194" y1="55535" x2="86920" y2="10148"/>
                        <a14:foregroundMark x1="10970" y1="68081" x2="21097" y2="80812"/>
                        <a14:foregroundMark x1="18987" y1="86347" x2="24262" y2="80996"/>
                        <a14:foregroundMark x1="23207" y1="95572" x2="24262" y2="87638"/>
                        <a14:foregroundMark x1="25527" y1="86162" x2="24262" y2="92251"/>
                        <a14:foregroundMark x1="15612" y1="79151" x2="6329" y2="71033"/>
                        <a14:foregroundMark x1="83755" y1="11993" x2="94610" y2="4955"/>
                        <a14:foregroundMark x1="5274" y1="71956" x2="211" y2="71956"/>
                        <a14:foregroundMark x1="24262" y1="98708" x2="24262" y2="99446"/>
                        <a14:foregroundMark x1="93882" y1="5351" x2="94823" y2="4265"/>
                        <a14:backgroundMark x1="87975" y1="3506" x2="98523" y2="1292"/>
                        <a14:backgroundMark x1="98523" y1="1292" x2="98523" y2="1292"/>
                        <a14:backgroundMark x1="92616" y1="9594" x2="94726" y2="4982"/>
                        <a14:backgroundMark x1="94515" y1="7011" x2="97046" y2="4797"/>
                        <a14:backgroundMark x1="93882" y1="7011" x2="96624" y2="36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740" y="1816986"/>
            <a:ext cx="733425" cy="83864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9ACA97F-36FF-DB21-6213-863E17B9D3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95" b="94589" l="4641" r="94937">
                        <a14:foregroundMark x1="14768" y1="24675" x2="21730" y2="17100"/>
                        <a14:foregroundMark x1="24473" y1="16234" x2="47046" y2="6710"/>
                        <a14:foregroundMark x1="47046" y1="6710" x2="59283" y2="5844"/>
                        <a14:foregroundMark x1="59283" y1="5844" x2="79747" y2="21429"/>
                        <a14:foregroundMark x1="79747" y1="21429" x2="87131" y2="32900"/>
                        <a14:foregroundMark x1="87131" y1="32900" x2="91139" y2="47186"/>
                        <a14:foregroundMark x1="91139" y1="47186" x2="90717" y2="64502"/>
                        <a14:foregroundMark x1="90717" y1="64502" x2="83544" y2="75758"/>
                        <a14:foregroundMark x1="83544" y1="75758" x2="72574" y2="85498"/>
                        <a14:foregroundMark x1="72574" y1="85498" x2="59494" y2="91558"/>
                        <a14:foregroundMark x1="59494" y1="91558" x2="46835" y2="92641"/>
                        <a14:foregroundMark x1="46835" y1="92641" x2="26582" y2="84416"/>
                        <a14:foregroundMark x1="26582" y1="84416" x2="11603" y2="67316"/>
                        <a14:foregroundMark x1="11603" y1="67316" x2="8650" y2="42208"/>
                        <a14:foregroundMark x1="8650" y1="42208" x2="11603" y2="30087"/>
                        <a14:foregroundMark x1="11603" y1="30087" x2="21941" y2="17316"/>
                        <a14:foregroundMark x1="21941" y1="17316" x2="25527" y2="14935"/>
                        <a14:foregroundMark x1="34599" y1="8009" x2="55907" y2="5195"/>
                        <a14:foregroundMark x1="55907" y1="5195" x2="64768" y2="8225"/>
                        <a14:foregroundMark x1="90717" y1="37229" x2="94937" y2="49134"/>
                        <a14:foregroundMark x1="94937" y1="49134" x2="89241" y2="69264"/>
                        <a14:foregroundMark x1="67511" y1="89610" x2="52743" y2="95455"/>
                        <a14:foregroundMark x1="52743" y1="95455" x2="36498" y2="94589"/>
                        <a14:foregroundMark x1="36498" y1="94589" x2="31224" y2="91775"/>
                        <a14:foregroundMark x1="6962" y1="60173" x2="4641" y2="46104"/>
                        <a14:foregroundMark x1="4641" y1="46104" x2="7595" y2="36364"/>
                        <a14:foregroundMark x1="35232" y1="33550" x2="65612" y2="64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097" y="3508770"/>
            <a:ext cx="518826" cy="505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CA4E80-8FF0-35C3-7D44-16E890F1F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62" l="211" r="98523">
                        <a14:foregroundMark x1="10970" y1="71402" x2="23840" y2="77491"/>
                        <a14:foregroundMark x1="23840" y1="77491" x2="36709" y2="66790"/>
                        <a14:foregroundMark x1="36709" y1="66790" x2="42194" y2="55535"/>
                        <a14:foregroundMark x1="42194" y1="55535" x2="86920" y2="10148"/>
                        <a14:foregroundMark x1="10970" y1="68081" x2="21097" y2="80812"/>
                        <a14:foregroundMark x1="18987" y1="86347" x2="24262" y2="80996"/>
                        <a14:foregroundMark x1="23207" y1="95572" x2="24262" y2="87638"/>
                        <a14:foregroundMark x1="25527" y1="86162" x2="24262" y2="92251"/>
                        <a14:foregroundMark x1="15612" y1="79151" x2="6329" y2="71033"/>
                        <a14:foregroundMark x1="83755" y1="11993" x2="94610" y2="4955"/>
                        <a14:foregroundMark x1="5274" y1="71956" x2="211" y2="71956"/>
                        <a14:foregroundMark x1="24262" y1="98708" x2="24262" y2="99446"/>
                        <a14:foregroundMark x1="93882" y1="5351" x2="94823" y2="4265"/>
                        <a14:backgroundMark x1="87975" y1="3506" x2="98523" y2="1292"/>
                        <a14:backgroundMark x1="98523" y1="1292" x2="98523" y2="1292"/>
                        <a14:backgroundMark x1="92616" y1="9594" x2="94726" y2="4982"/>
                        <a14:backgroundMark x1="94515" y1="7011" x2="97046" y2="4797"/>
                        <a14:backgroundMark x1="93882" y1="7011" x2="96624" y2="36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54" y="2445069"/>
            <a:ext cx="733425" cy="83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33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10692C-35C1-F1C8-C408-7ECE92DBD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64" y="2061028"/>
            <a:ext cx="11511472" cy="1888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3190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8302A2-5CAC-9904-75E9-2F61B698C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" y="1265204"/>
            <a:ext cx="11285680" cy="4327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69E683-0602-264A-78E6-E56D54155D6F}"/>
              </a:ext>
            </a:extLst>
          </p:cNvPr>
          <p:cNvSpPr/>
          <p:nvPr/>
        </p:nvSpPr>
        <p:spPr>
          <a:xfrm>
            <a:off x="557249" y="5347858"/>
            <a:ext cx="963288" cy="23060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0DAFB9-B82B-6B69-CEBA-9C568440CA65}"/>
              </a:ext>
            </a:extLst>
          </p:cNvPr>
          <p:cNvSpPr/>
          <p:nvPr/>
        </p:nvSpPr>
        <p:spPr>
          <a:xfrm>
            <a:off x="1090850" y="1307249"/>
            <a:ext cx="963288" cy="23060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B594D9-0441-424D-BAF8-A314B9A4E9B4}"/>
              </a:ext>
            </a:extLst>
          </p:cNvPr>
          <p:cNvSpPr/>
          <p:nvPr/>
        </p:nvSpPr>
        <p:spPr>
          <a:xfrm>
            <a:off x="1062443" y="2055394"/>
            <a:ext cx="1165579" cy="23060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AD933C-A890-4454-EBDE-5F87BC791940}"/>
              </a:ext>
            </a:extLst>
          </p:cNvPr>
          <p:cNvSpPr/>
          <p:nvPr/>
        </p:nvSpPr>
        <p:spPr>
          <a:xfrm>
            <a:off x="1082679" y="2761986"/>
            <a:ext cx="875716" cy="23060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9872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436E36-27C0-C411-14D9-2D70EB207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15" y="932535"/>
            <a:ext cx="11465169" cy="4589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68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120B3E-0EC3-4497-690B-A5278CCED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2" t="9821" r="17421" b="9017"/>
          <a:stretch/>
        </p:blipFill>
        <p:spPr>
          <a:xfrm>
            <a:off x="4473525" y="1491174"/>
            <a:ext cx="2996419" cy="3671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2752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9454EF1-19BD-BAD8-8C8D-94E30FF15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69" y="877032"/>
            <a:ext cx="9073662" cy="5103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9BB57F-C3CC-A45A-6C11-6E5B730C3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62" l="211" r="98523">
                        <a14:foregroundMark x1="10970" y1="71402" x2="23840" y2="77491"/>
                        <a14:foregroundMark x1="23840" y1="77491" x2="36709" y2="66790"/>
                        <a14:foregroundMark x1="36709" y1="66790" x2="42194" y2="55535"/>
                        <a14:foregroundMark x1="42194" y1="55535" x2="86920" y2="10148"/>
                        <a14:foregroundMark x1="10970" y1="68081" x2="21097" y2="80812"/>
                        <a14:foregroundMark x1="18987" y1="86347" x2="24262" y2="80996"/>
                        <a14:foregroundMark x1="23207" y1="95572" x2="24262" y2="87638"/>
                        <a14:foregroundMark x1="25527" y1="86162" x2="24262" y2="92251"/>
                        <a14:foregroundMark x1="15612" y1="79151" x2="6329" y2="71033"/>
                        <a14:foregroundMark x1="83755" y1="11993" x2="94610" y2="4955"/>
                        <a14:foregroundMark x1="5274" y1="71956" x2="211" y2="71956"/>
                        <a14:foregroundMark x1="24262" y1="98708" x2="24262" y2="99446"/>
                        <a14:foregroundMark x1="93882" y1="5351" x2="94823" y2="4265"/>
                        <a14:backgroundMark x1="87975" y1="3506" x2="98523" y2="1292"/>
                        <a14:backgroundMark x1="98523" y1="1292" x2="98523" y2="1292"/>
                        <a14:backgroundMark x1="92616" y1="9594" x2="94726" y2="4982"/>
                        <a14:backgroundMark x1="94515" y1="7011" x2="97046" y2="4797"/>
                        <a14:backgroundMark x1="93882" y1="7011" x2="96624" y2="36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285" y="2345886"/>
            <a:ext cx="676874" cy="773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B52F3F-1941-D3FE-61B6-3C5E733D1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62" l="211" r="98523">
                        <a14:foregroundMark x1="10970" y1="71402" x2="23840" y2="77491"/>
                        <a14:foregroundMark x1="23840" y1="77491" x2="36709" y2="66790"/>
                        <a14:foregroundMark x1="36709" y1="66790" x2="42194" y2="55535"/>
                        <a14:foregroundMark x1="42194" y1="55535" x2="86920" y2="10148"/>
                        <a14:foregroundMark x1="10970" y1="68081" x2="21097" y2="80812"/>
                        <a14:foregroundMark x1="18987" y1="86347" x2="24262" y2="80996"/>
                        <a14:foregroundMark x1="23207" y1="95572" x2="24262" y2="87638"/>
                        <a14:foregroundMark x1="25527" y1="86162" x2="24262" y2="92251"/>
                        <a14:foregroundMark x1="15612" y1="79151" x2="6329" y2="71033"/>
                        <a14:foregroundMark x1="83755" y1="11993" x2="94610" y2="4955"/>
                        <a14:foregroundMark x1="5274" y1="71956" x2="211" y2="71956"/>
                        <a14:foregroundMark x1="24262" y1="98708" x2="24262" y2="99446"/>
                        <a14:foregroundMark x1="93882" y1="5351" x2="94823" y2="4265"/>
                        <a14:backgroundMark x1="87975" y1="3506" x2="98523" y2="1292"/>
                        <a14:backgroundMark x1="98523" y1="1292" x2="98523" y2="1292"/>
                        <a14:backgroundMark x1="92616" y1="9594" x2="94726" y2="4982"/>
                        <a14:backgroundMark x1="94515" y1="7011" x2="97046" y2="4797"/>
                        <a14:backgroundMark x1="93882" y1="7011" x2="96624" y2="36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66" y="2345886"/>
            <a:ext cx="676874" cy="7739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A9094E-26FA-058F-BE62-9D7A9D145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62" l="211" r="98523">
                        <a14:foregroundMark x1="10970" y1="71402" x2="23840" y2="77491"/>
                        <a14:foregroundMark x1="23840" y1="77491" x2="36709" y2="66790"/>
                        <a14:foregroundMark x1="36709" y1="66790" x2="42194" y2="55535"/>
                        <a14:foregroundMark x1="42194" y1="55535" x2="86920" y2="10148"/>
                        <a14:foregroundMark x1="10970" y1="68081" x2="21097" y2="80812"/>
                        <a14:foregroundMark x1="18987" y1="86347" x2="24262" y2="80996"/>
                        <a14:foregroundMark x1="23207" y1="95572" x2="24262" y2="87638"/>
                        <a14:foregroundMark x1="25527" y1="86162" x2="24262" y2="92251"/>
                        <a14:foregroundMark x1="15612" y1="79151" x2="6329" y2="71033"/>
                        <a14:foregroundMark x1="83755" y1="11993" x2="94610" y2="4955"/>
                        <a14:foregroundMark x1="5274" y1="71956" x2="211" y2="71956"/>
                        <a14:foregroundMark x1="24262" y1="98708" x2="24262" y2="99446"/>
                        <a14:foregroundMark x1="93882" y1="5351" x2="94823" y2="4265"/>
                        <a14:backgroundMark x1="87975" y1="3506" x2="98523" y2="1292"/>
                        <a14:backgroundMark x1="98523" y1="1292" x2="98523" y2="1292"/>
                        <a14:backgroundMark x1="92616" y1="9594" x2="94726" y2="4982"/>
                        <a14:backgroundMark x1="94515" y1="7011" x2="97046" y2="4797"/>
                        <a14:backgroundMark x1="93882" y1="7011" x2="96624" y2="36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92" y="2345886"/>
            <a:ext cx="676874" cy="773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C651A8-B07F-4F06-AF73-37AB8E647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62" l="211" r="98523">
                        <a14:foregroundMark x1="10970" y1="71402" x2="23840" y2="77491"/>
                        <a14:foregroundMark x1="23840" y1="77491" x2="36709" y2="66790"/>
                        <a14:foregroundMark x1="36709" y1="66790" x2="42194" y2="55535"/>
                        <a14:foregroundMark x1="42194" y1="55535" x2="86920" y2="10148"/>
                        <a14:foregroundMark x1="10970" y1="68081" x2="21097" y2="80812"/>
                        <a14:foregroundMark x1="18987" y1="86347" x2="24262" y2="80996"/>
                        <a14:foregroundMark x1="23207" y1="95572" x2="24262" y2="87638"/>
                        <a14:foregroundMark x1="25527" y1="86162" x2="24262" y2="92251"/>
                        <a14:foregroundMark x1="15612" y1="79151" x2="6329" y2="71033"/>
                        <a14:foregroundMark x1="83755" y1="11993" x2="94610" y2="4955"/>
                        <a14:foregroundMark x1="5274" y1="71956" x2="211" y2="71956"/>
                        <a14:foregroundMark x1="24262" y1="98708" x2="24262" y2="99446"/>
                        <a14:foregroundMark x1="93882" y1="5351" x2="94823" y2="4265"/>
                        <a14:backgroundMark x1="87975" y1="3506" x2="98523" y2="1292"/>
                        <a14:backgroundMark x1="98523" y1="1292" x2="98523" y2="1292"/>
                        <a14:backgroundMark x1="92616" y1="9594" x2="94726" y2="4982"/>
                        <a14:backgroundMark x1="94515" y1="7011" x2="97046" y2="4797"/>
                        <a14:backgroundMark x1="93882" y1="7011" x2="96624" y2="36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05" y="2036397"/>
            <a:ext cx="676874" cy="7739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605220-A970-FC87-9FF8-8D3651A1A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62" l="211" r="98523">
                        <a14:foregroundMark x1="10970" y1="71402" x2="23840" y2="77491"/>
                        <a14:foregroundMark x1="23840" y1="77491" x2="36709" y2="66790"/>
                        <a14:foregroundMark x1="36709" y1="66790" x2="42194" y2="55535"/>
                        <a14:foregroundMark x1="42194" y1="55535" x2="86920" y2="10148"/>
                        <a14:foregroundMark x1="10970" y1="68081" x2="21097" y2="80812"/>
                        <a14:foregroundMark x1="18987" y1="86347" x2="24262" y2="80996"/>
                        <a14:foregroundMark x1="23207" y1="95572" x2="24262" y2="87638"/>
                        <a14:foregroundMark x1="25527" y1="86162" x2="24262" y2="92251"/>
                        <a14:foregroundMark x1="15612" y1="79151" x2="6329" y2="71033"/>
                        <a14:foregroundMark x1="83755" y1="11993" x2="94610" y2="4955"/>
                        <a14:foregroundMark x1="5274" y1="71956" x2="211" y2="71956"/>
                        <a14:foregroundMark x1="24262" y1="98708" x2="24262" y2="99446"/>
                        <a14:foregroundMark x1="93882" y1="5351" x2="94823" y2="4265"/>
                        <a14:backgroundMark x1="87975" y1="3506" x2="98523" y2="1292"/>
                        <a14:backgroundMark x1="98523" y1="1292" x2="98523" y2="1292"/>
                        <a14:backgroundMark x1="92616" y1="9594" x2="94726" y2="4982"/>
                        <a14:backgroundMark x1="94515" y1="7011" x2="97046" y2="4797"/>
                        <a14:backgroundMark x1="93882" y1="7011" x2="96624" y2="36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337" y="1246261"/>
            <a:ext cx="676874" cy="773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173094-5D0B-8225-5734-6F960310E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62" l="211" r="98523">
                        <a14:foregroundMark x1="10970" y1="71402" x2="23840" y2="77491"/>
                        <a14:foregroundMark x1="23840" y1="77491" x2="36709" y2="66790"/>
                        <a14:foregroundMark x1="36709" y1="66790" x2="42194" y2="55535"/>
                        <a14:foregroundMark x1="42194" y1="55535" x2="86920" y2="10148"/>
                        <a14:foregroundMark x1="10970" y1="68081" x2="21097" y2="80812"/>
                        <a14:foregroundMark x1="18987" y1="86347" x2="24262" y2="80996"/>
                        <a14:foregroundMark x1="23207" y1="95572" x2="24262" y2="87638"/>
                        <a14:foregroundMark x1="25527" y1="86162" x2="24262" y2="92251"/>
                        <a14:foregroundMark x1="15612" y1="79151" x2="6329" y2="71033"/>
                        <a14:foregroundMark x1="83755" y1="11993" x2="94610" y2="4955"/>
                        <a14:foregroundMark x1="5274" y1="71956" x2="211" y2="71956"/>
                        <a14:foregroundMark x1="24262" y1="98708" x2="24262" y2="99446"/>
                        <a14:foregroundMark x1="93882" y1="5351" x2="94823" y2="4265"/>
                        <a14:backgroundMark x1="87975" y1="3506" x2="98523" y2="1292"/>
                        <a14:backgroundMark x1="98523" y1="1292" x2="98523" y2="1292"/>
                        <a14:backgroundMark x1="92616" y1="9594" x2="94726" y2="4982"/>
                        <a14:backgroundMark x1="94515" y1="7011" x2="97046" y2="4797"/>
                        <a14:backgroundMark x1="93882" y1="7011" x2="96624" y2="36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92" y="3987116"/>
            <a:ext cx="676874" cy="7739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30631E-1AC9-12E4-F54C-00E70ED90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62" l="211" r="98523">
                        <a14:foregroundMark x1="10970" y1="71402" x2="23840" y2="77491"/>
                        <a14:foregroundMark x1="23840" y1="77491" x2="36709" y2="66790"/>
                        <a14:foregroundMark x1="36709" y1="66790" x2="42194" y2="55535"/>
                        <a14:foregroundMark x1="42194" y1="55535" x2="86920" y2="10148"/>
                        <a14:foregroundMark x1="10970" y1="68081" x2="21097" y2="80812"/>
                        <a14:foregroundMark x1="18987" y1="86347" x2="24262" y2="80996"/>
                        <a14:foregroundMark x1="23207" y1="95572" x2="24262" y2="87638"/>
                        <a14:foregroundMark x1="25527" y1="86162" x2="24262" y2="92251"/>
                        <a14:foregroundMark x1="15612" y1="79151" x2="6329" y2="71033"/>
                        <a14:foregroundMark x1="83755" y1="11993" x2="94610" y2="4955"/>
                        <a14:foregroundMark x1="5274" y1="71956" x2="211" y2="71956"/>
                        <a14:foregroundMark x1="24262" y1="98708" x2="24262" y2="99446"/>
                        <a14:foregroundMark x1="93882" y1="5351" x2="94823" y2="4265"/>
                        <a14:backgroundMark x1="87975" y1="3506" x2="98523" y2="1292"/>
                        <a14:backgroundMark x1="98523" y1="1292" x2="98523" y2="1292"/>
                        <a14:backgroundMark x1="92616" y1="9594" x2="94726" y2="4982"/>
                        <a14:backgroundMark x1="94515" y1="7011" x2="97046" y2="4797"/>
                        <a14:backgroundMark x1="93882" y1="7011" x2="96624" y2="36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07" y="3989765"/>
            <a:ext cx="676874" cy="77397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6E8CA6-2949-4C75-0B5E-606F1CA79AA5}"/>
              </a:ext>
            </a:extLst>
          </p:cNvPr>
          <p:cNvSpPr/>
          <p:nvPr/>
        </p:nvSpPr>
        <p:spPr>
          <a:xfrm>
            <a:off x="8354079" y="3352803"/>
            <a:ext cx="1746524" cy="14775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5087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BAD879-ABBF-712D-75D5-352EF1B70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3" y="1301251"/>
            <a:ext cx="10889673" cy="3726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484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6988F74-6F89-64D6-E228-63F992A70B32}"/>
              </a:ext>
            </a:extLst>
          </p:cNvPr>
          <p:cNvGrpSpPr/>
          <p:nvPr/>
        </p:nvGrpSpPr>
        <p:grpSpPr>
          <a:xfrm>
            <a:off x="3485383" y="1157387"/>
            <a:ext cx="3984561" cy="4005456"/>
            <a:chOff x="3485383" y="1157387"/>
            <a:chExt cx="3984561" cy="4005456"/>
          </a:xfrm>
        </p:grpSpPr>
        <p:pic>
          <p:nvPicPr>
            <p:cNvPr id="5" name="Picture 4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97EBC47B-EDAA-37E2-8925-11008A6D32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12" t="9821" r="17421" b="9017"/>
            <a:stretch/>
          </p:blipFill>
          <p:spPr>
            <a:xfrm>
              <a:off x="4473525" y="1491174"/>
              <a:ext cx="2996419" cy="367166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" name="Picture 2" descr="Logo, icon, company name&#10;&#10;Description automatically generated">
              <a:extLst>
                <a:ext uri="{FF2B5EF4-FFF2-40B4-BE49-F238E27FC236}">
                  <a16:creationId xmlns:a16="http://schemas.microsoft.com/office/drawing/2014/main" id="{F2A68F20-031B-C8BB-8746-6A08C4609E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767" b="93609" l="19831" r="80380">
                          <a14:foregroundMark x1="39030" y1="19173" x2="34599" y2="58271"/>
                          <a14:foregroundMark x1="34599" y1="58271" x2="54430" y2="65789"/>
                          <a14:foregroundMark x1="54430" y1="65789" x2="58228" y2="61278"/>
                          <a14:foregroundMark x1="48101" y1="22180" x2="64557" y2="55639"/>
                          <a14:foregroundMark x1="64557" y1="55639" x2="63502" y2="20677"/>
                          <a14:foregroundMark x1="63502" y1="20677" x2="56751" y2="19925"/>
                          <a14:foregroundMark x1="42616" y1="31579" x2="55907" y2="7519"/>
                          <a14:foregroundMark x1="55907" y1="7519" x2="57173" y2="6767"/>
                          <a14:foregroundMark x1="64135" y1="54511" x2="49578" y2="79323"/>
                          <a14:foregroundMark x1="49578" y1="79323" x2="49578" y2="93609"/>
                          <a14:foregroundMark x1="43671" y1="55639" x2="37342" y2="81203"/>
                          <a14:foregroundMark x1="49156" y1="29699" x2="73207" y2="55639"/>
                          <a14:foregroundMark x1="73207" y1="55639" x2="71097" y2="62030"/>
                          <a14:foregroundMark x1="29747" y1="22932" x2="28692" y2="64662"/>
                          <a14:foregroundMark x1="28692" y1="64662" x2="45992" y2="90602"/>
                          <a14:foregroundMark x1="45992" y1="90602" x2="65823" y2="79699"/>
                          <a14:foregroundMark x1="65823" y1="79699" x2="73418" y2="48120"/>
                          <a14:foregroundMark x1="73418" y1="48120" x2="59916" y2="13534"/>
                          <a14:foregroundMark x1="59916" y1="13534" x2="39873" y2="12406"/>
                          <a14:foregroundMark x1="39873" y1="12406" x2="29747" y2="2481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37" r="11913"/>
            <a:stretch/>
          </p:blipFill>
          <p:spPr>
            <a:xfrm>
              <a:off x="3485383" y="1157387"/>
              <a:ext cx="1976284" cy="146992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98111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B0E819-8EA6-BA06-FDB6-2C3C4E5D53EC}"/>
              </a:ext>
            </a:extLst>
          </p:cNvPr>
          <p:cNvGrpSpPr/>
          <p:nvPr/>
        </p:nvGrpSpPr>
        <p:grpSpPr>
          <a:xfrm>
            <a:off x="3485383" y="1157387"/>
            <a:ext cx="3984561" cy="4543226"/>
            <a:chOff x="3485383" y="1157387"/>
            <a:chExt cx="3984561" cy="4543226"/>
          </a:xfrm>
        </p:grpSpPr>
        <p:pic>
          <p:nvPicPr>
            <p:cNvPr id="5" name="Picture 4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97EBC47B-EDAA-37E2-8925-11008A6D32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12" t="9821" r="17421" b="9017"/>
            <a:stretch/>
          </p:blipFill>
          <p:spPr>
            <a:xfrm>
              <a:off x="4473525" y="1491174"/>
              <a:ext cx="2996419" cy="367166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" name="Picture 2" descr="Logo, icon, company name&#10;&#10;Description automatically generated">
              <a:extLst>
                <a:ext uri="{FF2B5EF4-FFF2-40B4-BE49-F238E27FC236}">
                  <a16:creationId xmlns:a16="http://schemas.microsoft.com/office/drawing/2014/main" id="{F2A68F20-031B-C8BB-8746-6A08C4609E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767" b="93609" l="19831" r="80380">
                          <a14:foregroundMark x1="39030" y1="19173" x2="34599" y2="58271"/>
                          <a14:foregroundMark x1="34599" y1="58271" x2="54430" y2="65789"/>
                          <a14:foregroundMark x1="54430" y1="65789" x2="58228" y2="61278"/>
                          <a14:foregroundMark x1="48101" y1="22180" x2="64557" y2="55639"/>
                          <a14:foregroundMark x1="64557" y1="55639" x2="63502" y2="20677"/>
                          <a14:foregroundMark x1="63502" y1="20677" x2="56751" y2="19925"/>
                          <a14:foregroundMark x1="42616" y1="31579" x2="55907" y2="7519"/>
                          <a14:foregroundMark x1="55907" y1="7519" x2="57173" y2="6767"/>
                          <a14:foregroundMark x1="64135" y1="54511" x2="49578" y2="79323"/>
                          <a14:foregroundMark x1="49578" y1="79323" x2="49578" y2="93609"/>
                          <a14:foregroundMark x1="43671" y1="55639" x2="37342" y2="81203"/>
                          <a14:foregroundMark x1="49156" y1="29699" x2="73207" y2="55639"/>
                          <a14:foregroundMark x1="73207" y1="55639" x2="71097" y2="62030"/>
                          <a14:foregroundMark x1="29747" y1="22932" x2="28692" y2="64662"/>
                          <a14:foregroundMark x1="28692" y1="64662" x2="45992" y2="90602"/>
                          <a14:foregroundMark x1="45992" y1="90602" x2="65823" y2="79699"/>
                          <a14:foregroundMark x1="65823" y1="79699" x2="73418" y2="48120"/>
                          <a14:foregroundMark x1="73418" y1="48120" x2="59916" y2="13534"/>
                          <a14:foregroundMark x1="59916" y1="13534" x2="39873" y2="12406"/>
                          <a14:foregroundMark x1="39873" y1="12406" x2="29747" y2="2481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37" r="11913"/>
            <a:stretch/>
          </p:blipFill>
          <p:spPr>
            <a:xfrm>
              <a:off x="3485383" y="1157387"/>
              <a:ext cx="1976284" cy="146992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DF998D6B-EA24-03C5-FC09-FD80062F6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286" b="95429" l="4571" r="96286">
                          <a14:foregroundMark x1="23714" y1="16571" x2="6857" y2="52000"/>
                          <a14:foregroundMark x1="6857" y1="52000" x2="31429" y2="82857"/>
                          <a14:foregroundMark x1="31429" y1="82857" x2="69143" y2="83714"/>
                          <a14:foregroundMark x1="69143" y1="83714" x2="87714" y2="48286"/>
                          <a14:foregroundMark x1="87714" y1="48286" x2="71143" y2="18571"/>
                          <a14:foregroundMark x1="71143" y1="18571" x2="31143" y2="10571"/>
                          <a14:foregroundMark x1="31143" y1="10571" x2="21714" y2="16571"/>
                          <a14:foregroundMark x1="44286" y1="38857" x2="69714" y2="36000"/>
                          <a14:foregroundMark x1="60857" y1="34000" x2="69714" y2="70286"/>
                          <a14:foregroundMark x1="40286" y1="25429" x2="40286" y2="27143"/>
                          <a14:foregroundMark x1="33429" y1="31143" x2="65714" y2="49429"/>
                          <a14:foregroundMark x1="65714" y1="49429" x2="35429" y2="44000"/>
                          <a14:foregroundMark x1="40286" y1="10571" x2="73714" y2="27143"/>
                          <a14:foregroundMark x1="73714" y1="27143" x2="85429" y2="51714"/>
                          <a14:foregroundMark x1="83429" y1="47714" x2="62571" y2="14857"/>
                          <a14:foregroundMark x1="62571" y1="14857" x2="17714" y2="43143"/>
                          <a14:foregroundMark x1="17714" y1="43143" x2="45429" y2="77429"/>
                          <a14:foregroundMark x1="45429" y1="77429" x2="84857" y2="68000"/>
                          <a14:foregroundMark x1="84857" y1="68000" x2="88286" y2="56571"/>
                          <a14:foregroundMark x1="36857" y1="6857" x2="37714" y2="27143"/>
                          <a14:foregroundMark x1="32857" y1="16000" x2="64000" y2="26857"/>
                          <a14:foregroundMark x1="27143" y1="27429" x2="52857" y2="47143"/>
                          <a14:foregroundMark x1="20286" y1="37429" x2="22857" y2="62286"/>
                          <a14:foregroundMark x1="29714" y1="46000" x2="60571" y2="50000"/>
                          <a14:foregroundMark x1="60000" y1="35429" x2="60286" y2="60571"/>
                          <a14:foregroundMark x1="67429" y1="34857" x2="68286" y2="68857"/>
                          <a14:foregroundMark x1="60571" y1="74857" x2="60286" y2="48286"/>
                          <a14:foregroundMark x1="78286" y1="59429" x2="79714" y2="80000"/>
                          <a14:foregroundMark x1="80000" y1="62857" x2="59143" y2="91143"/>
                          <a14:foregroundMark x1="59143" y1="91143" x2="25429" y2="87143"/>
                          <a14:foregroundMark x1="25429" y1="87143" x2="18571" y2="74857"/>
                          <a14:foregroundMark x1="40857" y1="90000" x2="14286" y2="67143"/>
                          <a14:foregroundMark x1="14286" y1="67143" x2="14000" y2="32286"/>
                          <a14:foregroundMark x1="14000" y1="32286" x2="51714" y2="11429"/>
                          <a14:foregroundMark x1="51714" y1="11429" x2="83429" y2="25714"/>
                          <a14:foregroundMark x1="83429" y1="25714" x2="80571" y2="60571"/>
                          <a14:foregroundMark x1="80571" y1="60571" x2="59143" y2="94286"/>
                          <a14:foregroundMark x1="59143" y1="94286" x2="37143" y2="85429"/>
                          <a14:foregroundMark x1="85714" y1="30857" x2="90286" y2="69143"/>
                          <a14:foregroundMark x1="90286" y1="69143" x2="80286" y2="80857"/>
                          <a14:foregroundMark x1="86000" y1="31429" x2="96286" y2="55429"/>
                          <a14:foregroundMark x1="90286" y1="39714" x2="91143" y2="58857"/>
                          <a14:foregroundMark x1="76286" y1="28571" x2="54000" y2="57714"/>
                          <a14:foregroundMark x1="31143" y1="37714" x2="9429" y2="64571"/>
                          <a14:foregroundMark x1="9429" y1="64571" x2="25429" y2="79429"/>
                          <a14:foregroundMark x1="16857" y1="72571" x2="9429" y2="36000"/>
                          <a14:foregroundMark x1="9429" y1="36000" x2="42286" y2="17714"/>
                          <a14:foregroundMark x1="42286" y1="17714" x2="78857" y2="23429"/>
                          <a14:foregroundMark x1="78857" y1="23429" x2="89143" y2="65429"/>
                          <a14:foregroundMark x1="89143" y1="65429" x2="60571" y2="91714"/>
                          <a14:foregroundMark x1="60571" y1="91714" x2="12571" y2="70286"/>
                          <a14:foregroundMark x1="65429" y1="18000" x2="25714" y2="21714"/>
                          <a14:foregroundMark x1="25714" y1="21714" x2="4857" y2="55143"/>
                          <a14:foregroundMark x1="4857" y1="55143" x2="21714" y2="85714"/>
                          <a14:foregroundMark x1="21714" y1="85714" x2="60571" y2="90571"/>
                          <a14:foregroundMark x1="60571" y1="90571" x2="84857" y2="65143"/>
                          <a14:foregroundMark x1="84857" y1="65143" x2="87714" y2="27429"/>
                          <a14:foregroundMark x1="87714" y1="27429" x2="51429" y2="6286"/>
                          <a14:foregroundMark x1="51429" y1="6286" x2="23429" y2="21429"/>
                          <a14:foregroundMark x1="30571" y1="85429" x2="63714" y2="95429"/>
                          <a14:foregroundMark x1="63714" y1="95429" x2="31714" y2="84286"/>
                          <a14:foregroundMark x1="31714" y1="84286" x2="31143" y2="84857"/>
                          <a14:foregroundMark x1="23429" y1="82571" x2="74857" y2="62571"/>
                          <a14:foregroundMark x1="74857" y1="62571" x2="55143" y2="15429"/>
                          <a14:foregroundMark x1="55143" y1="15429" x2="24286" y2="35429"/>
                          <a14:foregroundMark x1="24286" y1="35429" x2="28000" y2="82286"/>
                          <a14:foregroundMark x1="28000" y1="82286" x2="34000" y2="85714"/>
                          <a14:foregroundMark x1="29429" y1="75143" x2="58857" y2="42286"/>
                          <a14:foregroundMark x1="58857" y1="42286" x2="43714" y2="72286"/>
                          <a14:foregroundMark x1="43714" y1="72286" x2="44571" y2="72571"/>
                          <a14:foregroundMark x1="31143" y1="51714" x2="51143" y2="49143"/>
                          <a14:foregroundMark x1="39429" y1="21714" x2="65429" y2="43143"/>
                          <a14:foregroundMark x1="65429" y1="43143" x2="37143" y2="28857"/>
                          <a14:foregroundMark x1="54000" y1="20857" x2="75429" y2="78571"/>
                          <a14:foregroundMark x1="68857" y1="27429" x2="78286" y2="59714"/>
                          <a14:foregroundMark x1="78286" y1="59714" x2="78286" y2="602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3038" y="4259880"/>
              <a:ext cx="1440733" cy="144073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2754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03AC33-DCB5-52F7-836C-942C420AF1C0}"/>
              </a:ext>
            </a:extLst>
          </p:cNvPr>
          <p:cNvGrpSpPr/>
          <p:nvPr/>
        </p:nvGrpSpPr>
        <p:grpSpPr>
          <a:xfrm>
            <a:off x="3485383" y="550212"/>
            <a:ext cx="5656626" cy="5150401"/>
            <a:chOff x="3485383" y="550212"/>
            <a:chExt cx="5656626" cy="5150401"/>
          </a:xfrm>
        </p:grpSpPr>
        <p:pic>
          <p:nvPicPr>
            <p:cNvPr id="5" name="Picture 4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97EBC47B-EDAA-37E2-8925-11008A6D32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12" t="9821" r="17421" b="9017"/>
            <a:stretch/>
          </p:blipFill>
          <p:spPr>
            <a:xfrm>
              <a:off x="4473525" y="1491174"/>
              <a:ext cx="2996419" cy="367166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" name="Picture 2" descr="Logo, icon, company name&#10;&#10;Description automatically generated">
              <a:extLst>
                <a:ext uri="{FF2B5EF4-FFF2-40B4-BE49-F238E27FC236}">
                  <a16:creationId xmlns:a16="http://schemas.microsoft.com/office/drawing/2014/main" id="{F2A68F20-031B-C8BB-8746-6A08C4609E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767" b="93609" l="19831" r="80380">
                          <a14:foregroundMark x1="39030" y1="19173" x2="34599" y2="58271"/>
                          <a14:foregroundMark x1="34599" y1="58271" x2="54430" y2="65789"/>
                          <a14:foregroundMark x1="54430" y1="65789" x2="58228" y2="61278"/>
                          <a14:foregroundMark x1="48101" y1="22180" x2="64557" y2="55639"/>
                          <a14:foregroundMark x1="64557" y1="55639" x2="63502" y2="20677"/>
                          <a14:foregroundMark x1="63502" y1="20677" x2="56751" y2="19925"/>
                          <a14:foregroundMark x1="42616" y1="31579" x2="55907" y2="7519"/>
                          <a14:foregroundMark x1="55907" y1="7519" x2="57173" y2="6767"/>
                          <a14:foregroundMark x1="64135" y1="54511" x2="49578" y2="79323"/>
                          <a14:foregroundMark x1="49578" y1="79323" x2="49578" y2="93609"/>
                          <a14:foregroundMark x1="43671" y1="55639" x2="37342" y2="81203"/>
                          <a14:foregroundMark x1="49156" y1="29699" x2="73207" y2="55639"/>
                          <a14:foregroundMark x1="73207" y1="55639" x2="71097" y2="62030"/>
                          <a14:foregroundMark x1="29747" y1="22932" x2="28692" y2="64662"/>
                          <a14:foregroundMark x1="28692" y1="64662" x2="45992" y2="90602"/>
                          <a14:foregroundMark x1="45992" y1="90602" x2="65823" y2="79699"/>
                          <a14:foregroundMark x1="65823" y1="79699" x2="73418" y2="48120"/>
                          <a14:foregroundMark x1="73418" y1="48120" x2="59916" y2="13534"/>
                          <a14:foregroundMark x1="59916" y1="13534" x2="39873" y2="12406"/>
                          <a14:foregroundMark x1="39873" y1="12406" x2="29747" y2="2481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37" r="11913"/>
            <a:stretch/>
          </p:blipFill>
          <p:spPr>
            <a:xfrm>
              <a:off x="3485383" y="1157387"/>
              <a:ext cx="1976284" cy="146992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DF998D6B-EA24-03C5-FC09-FD80062F6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286" b="95429" l="4571" r="96286">
                          <a14:foregroundMark x1="23714" y1="16571" x2="6857" y2="52000"/>
                          <a14:foregroundMark x1="6857" y1="52000" x2="31429" y2="82857"/>
                          <a14:foregroundMark x1="31429" y1="82857" x2="69143" y2="83714"/>
                          <a14:foregroundMark x1="69143" y1="83714" x2="87714" y2="48286"/>
                          <a14:foregroundMark x1="87714" y1="48286" x2="71143" y2="18571"/>
                          <a14:foregroundMark x1="71143" y1="18571" x2="31143" y2="10571"/>
                          <a14:foregroundMark x1="31143" y1="10571" x2="21714" y2="16571"/>
                          <a14:foregroundMark x1="44286" y1="38857" x2="69714" y2="36000"/>
                          <a14:foregroundMark x1="60857" y1="34000" x2="69714" y2="70286"/>
                          <a14:foregroundMark x1="40286" y1="25429" x2="40286" y2="27143"/>
                          <a14:foregroundMark x1="33429" y1="31143" x2="65714" y2="49429"/>
                          <a14:foregroundMark x1="65714" y1="49429" x2="35429" y2="44000"/>
                          <a14:foregroundMark x1="40286" y1="10571" x2="73714" y2="27143"/>
                          <a14:foregroundMark x1="73714" y1="27143" x2="85429" y2="51714"/>
                          <a14:foregroundMark x1="83429" y1="47714" x2="62571" y2="14857"/>
                          <a14:foregroundMark x1="62571" y1="14857" x2="17714" y2="43143"/>
                          <a14:foregroundMark x1="17714" y1="43143" x2="45429" y2="77429"/>
                          <a14:foregroundMark x1="45429" y1="77429" x2="84857" y2="68000"/>
                          <a14:foregroundMark x1="84857" y1="68000" x2="88286" y2="56571"/>
                          <a14:foregroundMark x1="36857" y1="6857" x2="37714" y2="27143"/>
                          <a14:foregroundMark x1="32857" y1="16000" x2="64000" y2="26857"/>
                          <a14:foregroundMark x1="27143" y1="27429" x2="52857" y2="47143"/>
                          <a14:foregroundMark x1="20286" y1="37429" x2="22857" y2="62286"/>
                          <a14:foregroundMark x1="29714" y1="46000" x2="60571" y2="50000"/>
                          <a14:foregroundMark x1="60000" y1="35429" x2="60286" y2="60571"/>
                          <a14:foregroundMark x1="67429" y1="34857" x2="68286" y2="68857"/>
                          <a14:foregroundMark x1="60571" y1="74857" x2="60286" y2="48286"/>
                          <a14:foregroundMark x1="78286" y1="59429" x2="79714" y2="80000"/>
                          <a14:foregroundMark x1="80000" y1="62857" x2="59143" y2="91143"/>
                          <a14:foregroundMark x1="59143" y1="91143" x2="25429" y2="87143"/>
                          <a14:foregroundMark x1="25429" y1="87143" x2="18571" y2="74857"/>
                          <a14:foregroundMark x1="40857" y1="90000" x2="14286" y2="67143"/>
                          <a14:foregroundMark x1="14286" y1="67143" x2="14000" y2="32286"/>
                          <a14:foregroundMark x1="14000" y1="32286" x2="51714" y2="11429"/>
                          <a14:foregroundMark x1="51714" y1="11429" x2="83429" y2="25714"/>
                          <a14:foregroundMark x1="83429" y1="25714" x2="80571" y2="60571"/>
                          <a14:foregroundMark x1="80571" y1="60571" x2="59143" y2="94286"/>
                          <a14:foregroundMark x1="59143" y1="94286" x2="37143" y2="85429"/>
                          <a14:foregroundMark x1="85714" y1="30857" x2="90286" y2="69143"/>
                          <a14:foregroundMark x1="90286" y1="69143" x2="80286" y2="80857"/>
                          <a14:foregroundMark x1="86000" y1="31429" x2="96286" y2="55429"/>
                          <a14:foregroundMark x1="90286" y1="39714" x2="91143" y2="58857"/>
                          <a14:foregroundMark x1="76286" y1="28571" x2="54000" y2="57714"/>
                          <a14:foregroundMark x1="31143" y1="37714" x2="9429" y2="64571"/>
                          <a14:foregroundMark x1="9429" y1="64571" x2="25429" y2="79429"/>
                          <a14:foregroundMark x1="16857" y1="72571" x2="9429" y2="36000"/>
                          <a14:foregroundMark x1="9429" y1="36000" x2="42286" y2="17714"/>
                          <a14:foregroundMark x1="42286" y1="17714" x2="78857" y2="23429"/>
                          <a14:foregroundMark x1="78857" y1="23429" x2="89143" y2="65429"/>
                          <a14:foregroundMark x1="89143" y1="65429" x2="60571" y2="91714"/>
                          <a14:foregroundMark x1="60571" y1="91714" x2="12571" y2="70286"/>
                          <a14:foregroundMark x1="65429" y1="18000" x2="25714" y2="21714"/>
                          <a14:foregroundMark x1="25714" y1="21714" x2="4857" y2="55143"/>
                          <a14:foregroundMark x1="4857" y1="55143" x2="21714" y2="85714"/>
                          <a14:foregroundMark x1="21714" y1="85714" x2="60571" y2="90571"/>
                          <a14:foregroundMark x1="60571" y1="90571" x2="84857" y2="65143"/>
                          <a14:foregroundMark x1="84857" y1="65143" x2="87714" y2="27429"/>
                          <a14:foregroundMark x1="87714" y1="27429" x2="51429" y2="6286"/>
                          <a14:foregroundMark x1="51429" y1="6286" x2="23429" y2="21429"/>
                          <a14:foregroundMark x1="30571" y1="85429" x2="63714" y2="95429"/>
                          <a14:foregroundMark x1="63714" y1="95429" x2="31714" y2="84286"/>
                          <a14:foregroundMark x1="31714" y1="84286" x2="31143" y2="84857"/>
                          <a14:foregroundMark x1="23429" y1="82571" x2="74857" y2="62571"/>
                          <a14:foregroundMark x1="74857" y1="62571" x2="55143" y2="15429"/>
                          <a14:foregroundMark x1="55143" y1="15429" x2="24286" y2="35429"/>
                          <a14:foregroundMark x1="24286" y1="35429" x2="28000" y2="82286"/>
                          <a14:foregroundMark x1="28000" y1="82286" x2="34000" y2="85714"/>
                          <a14:foregroundMark x1="29429" y1="75143" x2="58857" y2="42286"/>
                          <a14:foregroundMark x1="58857" y1="42286" x2="43714" y2="72286"/>
                          <a14:foregroundMark x1="43714" y1="72286" x2="44571" y2="72571"/>
                          <a14:foregroundMark x1="31143" y1="51714" x2="51143" y2="49143"/>
                          <a14:foregroundMark x1="39429" y1="21714" x2="65429" y2="43143"/>
                          <a14:foregroundMark x1="65429" y1="43143" x2="37143" y2="28857"/>
                          <a14:foregroundMark x1="54000" y1="20857" x2="75429" y2="78571"/>
                          <a14:foregroundMark x1="68857" y1="27429" x2="78286" y2="59714"/>
                          <a14:foregroundMark x1="78286" y1="59714" x2="78286" y2="602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3038" y="4259880"/>
              <a:ext cx="1440733" cy="144073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1EB42E98-BFF4-57A5-C650-0655C5D3B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8007" y="669240"/>
              <a:ext cx="1085117" cy="108511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Picture 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FD6B9D8-243E-9651-413D-4C7AE8922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2032" y="1988267"/>
              <a:ext cx="1440733" cy="144073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Picture 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97C0AEE2-1102-A850-4BE6-B17FD576E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5725" y="1692818"/>
              <a:ext cx="1976284" cy="5170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Picture 8" descr="Logo, company name&#10;&#10;Description automatically generated">
              <a:extLst>
                <a:ext uri="{FF2B5EF4-FFF2-40B4-BE49-F238E27FC236}">
                  <a16:creationId xmlns:a16="http://schemas.microsoft.com/office/drawing/2014/main" id="{9AB1F262-B8C4-8D85-81EA-40B42FFAD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73" t="27987" r="36420" b="29063"/>
            <a:stretch/>
          </p:blipFill>
          <p:spPr>
            <a:xfrm>
              <a:off x="5795860" y="550212"/>
              <a:ext cx="1674084" cy="140110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79423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A89A91D-4F50-9790-6D6C-3BFB2417190E}"/>
              </a:ext>
            </a:extLst>
          </p:cNvPr>
          <p:cNvGrpSpPr/>
          <p:nvPr/>
        </p:nvGrpSpPr>
        <p:grpSpPr>
          <a:xfrm>
            <a:off x="1702203" y="550212"/>
            <a:ext cx="7439806" cy="5150401"/>
            <a:chOff x="1702203" y="550212"/>
            <a:chExt cx="7439806" cy="5150401"/>
          </a:xfrm>
        </p:grpSpPr>
        <p:pic>
          <p:nvPicPr>
            <p:cNvPr id="5" name="Picture 4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97EBC47B-EDAA-37E2-8925-11008A6D32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12" t="9821" r="17421" b="9017"/>
            <a:stretch/>
          </p:blipFill>
          <p:spPr>
            <a:xfrm>
              <a:off x="4473525" y="1491174"/>
              <a:ext cx="2996419" cy="367166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" name="Picture 2" descr="Logo, icon, company name&#10;&#10;Description automatically generated">
              <a:extLst>
                <a:ext uri="{FF2B5EF4-FFF2-40B4-BE49-F238E27FC236}">
                  <a16:creationId xmlns:a16="http://schemas.microsoft.com/office/drawing/2014/main" id="{F2A68F20-031B-C8BB-8746-6A08C4609E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767" b="93609" l="19831" r="80380">
                          <a14:foregroundMark x1="39030" y1="19173" x2="34599" y2="58271"/>
                          <a14:foregroundMark x1="34599" y1="58271" x2="54430" y2="65789"/>
                          <a14:foregroundMark x1="54430" y1="65789" x2="58228" y2="61278"/>
                          <a14:foregroundMark x1="48101" y1="22180" x2="64557" y2="55639"/>
                          <a14:foregroundMark x1="64557" y1="55639" x2="63502" y2="20677"/>
                          <a14:foregroundMark x1="63502" y1="20677" x2="56751" y2="19925"/>
                          <a14:foregroundMark x1="42616" y1="31579" x2="55907" y2="7519"/>
                          <a14:foregroundMark x1="55907" y1="7519" x2="57173" y2="6767"/>
                          <a14:foregroundMark x1="64135" y1="54511" x2="49578" y2="79323"/>
                          <a14:foregroundMark x1="49578" y1="79323" x2="49578" y2="93609"/>
                          <a14:foregroundMark x1="43671" y1="55639" x2="37342" y2="81203"/>
                          <a14:foregroundMark x1="49156" y1="29699" x2="73207" y2="55639"/>
                          <a14:foregroundMark x1="73207" y1="55639" x2="71097" y2="62030"/>
                          <a14:foregroundMark x1="29747" y1="22932" x2="28692" y2="64662"/>
                          <a14:foregroundMark x1="28692" y1="64662" x2="45992" y2="90602"/>
                          <a14:foregroundMark x1="45992" y1="90602" x2="65823" y2="79699"/>
                          <a14:foregroundMark x1="65823" y1="79699" x2="73418" y2="48120"/>
                          <a14:foregroundMark x1="73418" y1="48120" x2="59916" y2="13534"/>
                          <a14:foregroundMark x1="59916" y1="13534" x2="39873" y2="12406"/>
                          <a14:foregroundMark x1="39873" y1="12406" x2="29747" y2="2481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37" r="11913"/>
            <a:stretch/>
          </p:blipFill>
          <p:spPr>
            <a:xfrm>
              <a:off x="3485383" y="1157387"/>
              <a:ext cx="1976284" cy="146992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DF998D6B-EA24-03C5-FC09-FD80062F6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286" b="95429" l="4571" r="96286">
                          <a14:foregroundMark x1="23714" y1="16571" x2="6857" y2="52000"/>
                          <a14:foregroundMark x1="6857" y1="52000" x2="31429" y2="82857"/>
                          <a14:foregroundMark x1="31429" y1="82857" x2="69143" y2="83714"/>
                          <a14:foregroundMark x1="69143" y1="83714" x2="87714" y2="48286"/>
                          <a14:foregroundMark x1="87714" y1="48286" x2="71143" y2="18571"/>
                          <a14:foregroundMark x1="71143" y1="18571" x2="31143" y2="10571"/>
                          <a14:foregroundMark x1="31143" y1="10571" x2="21714" y2="16571"/>
                          <a14:foregroundMark x1="44286" y1="38857" x2="69714" y2="36000"/>
                          <a14:foregroundMark x1="60857" y1="34000" x2="69714" y2="70286"/>
                          <a14:foregroundMark x1="40286" y1="25429" x2="40286" y2="27143"/>
                          <a14:foregroundMark x1="33429" y1="31143" x2="65714" y2="49429"/>
                          <a14:foregroundMark x1="65714" y1="49429" x2="35429" y2="44000"/>
                          <a14:foregroundMark x1="40286" y1="10571" x2="73714" y2="27143"/>
                          <a14:foregroundMark x1="73714" y1="27143" x2="85429" y2="51714"/>
                          <a14:foregroundMark x1="83429" y1="47714" x2="62571" y2="14857"/>
                          <a14:foregroundMark x1="62571" y1="14857" x2="17714" y2="43143"/>
                          <a14:foregroundMark x1="17714" y1="43143" x2="45429" y2="77429"/>
                          <a14:foregroundMark x1="45429" y1="77429" x2="84857" y2="68000"/>
                          <a14:foregroundMark x1="84857" y1="68000" x2="88286" y2="56571"/>
                          <a14:foregroundMark x1="36857" y1="6857" x2="37714" y2="27143"/>
                          <a14:foregroundMark x1="32857" y1="16000" x2="64000" y2="26857"/>
                          <a14:foregroundMark x1="27143" y1="27429" x2="52857" y2="47143"/>
                          <a14:foregroundMark x1="20286" y1="37429" x2="22857" y2="62286"/>
                          <a14:foregroundMark x1="29714" y1="46000" x2="60571" y2="50000"/>
                          <a14:foregroundMark x1="60000" y1="35429" x2="60286" y2="60571"/>
                          <a14:foregroundMark x1="67429" y1="34857" x2="68286" y2="68857"/>
                          <a14:foregroundMark x1="60571" y1="74857" x2="60286" y2="48286"/>
                          <a14:foregroundMark x1="78286" y1="59429" x2="79714" y2="80000"/>
                          <a14:foregroundMark x1="80000" y1="62857" x2="59143" y2="91143"/>
                          <a14:foregroundMark x1="59143" y1="91143" x2="25429" y2="87143"/>
                          <a14:foregroundMark x1="25429" y1="87143" x2="18571" y2="74857"/>
                          <a14:foregroundMark x1="40857" y1="90000" x2="14286" y2="67143"/>
                          <a14:foregroundMark x1="14286" y1="67143" x2="14000" y2="32286"/>
                          <a14:foregroundMark x1="14000" y1="32286" x2="51714" y2="11429"/>
                          <a14:foregroundMark x1="51714" y1="11429" x2="83429" y2="25714"/>
                          <a14:foregroundMark x1="83429" y1="25714" x2="80571" y2="60571"/>
                          <a14:foregroundMark x1="80571" y1="60571" x2="59143" y2="94286"/>
                          <a14:foregroundMark x1="59143" y1="94286" x2="37143" y2="85429"/>
                          <a14:foregroundMark x1="85714" y1="30857" x2="90286" y2="69143"/>
                          <a14:foregroundMark x1="90286" y1="69143" x2="80286" y2="80857"/>
                          <a14:foregroundMark x1="86000" y1="31429" x2="96286" y2="55429"/>
                          <a14:foregroundMark x1="90286" y1="39714" x2="91143" y2="58857"/>
                          <a14:foregroundMark x1="76286" y1="28571" x2="54000" y2="57714"/>
                          <a14:foregroundMark x1="31143" y1="37714" x2="9429" y2="64571"/>
                          <a14:foregroundMark x1="9429" y1="64571" x2="25429" y2="79429"/>
                          <a14:foregroundMark x1="16857" y1="72571" x2="9429" y2="36000"/>
                          <a14:foregroundMark x1="9429" y1="36000" x2="42286" y2="17714"/>
                          <a14:foregroundMark x1="42286" y1="17714" x2="78857" y2="23429"/>
                          <a14:foregroundMark x1="78857" y1="23429" x2="89143" y2="65429"/>
                          <a14:foregroundMark x1="89143" y1="65429" x2="60571" y2="91714"/>
                          <a14:foregroundMark x1="60571" y1="91714" x2="12571" y2="70286"/>
                          <a14:foregroundMark x1="65429" y1="18000" x2="25714" y2="21714"/>
                          <a14:foregroundMark x1="25714" y1="21714" x2="4857" y2="55143"/>
                          <a14:foregroundMark x1="4857" y1="55143" x2="21714" y2="85714"/>
                          <a14:foregroundMark x1="21714" y1="85714" x2="60571" y2="90571"/>
                          <a14:foregroundMark x1="60571" y1="90571" x2="84857" y2="65143"/>
                          <a14:foregroundMark x1="84857" y1="65143" x2="87714" y2="27429"/>
                          <a14:foregroundMark x1="87714" y1="27429" x2="51429" y2="6286"/>
                          <a14:foregroundMark x1="51429" y1="6286" x2="23429" y2="21429"/>
                          <a14:foregroundMark x1="30571" y1="85429" x2="63714" y2="95429"/>
                          <a14:foregroundMark x1="63714" y1="95429" x2="31714" y2="84286"/>
                          <a14:foregroundMark x1="31714" y1="84286" x2="31143" y2="84857"/>
                          <a14:foregroundMark x1="23429" y1="82571" x2="74857" y2="62571"/>
                          <a14:foregroundMark x1="74857" y1="62571" x2="55143" y2="15429"/>
                          <a14:foregroundMark x1="55143" y1="15429" x2="24286" y2="35429"/>
                          <a14:foregroundMark x1="24286" y1="35429" x2="28000" y2="82286"/>
                          <a14:foregroundMark x1="28000" y1="82286" x2="34000" y2="85714"/>
                          <a14:foregroundMark x1="29429" y1="75143" x2="58857" y2="42286"/>
                          <a14:foregroundMark x1="58857" y1="42286" x2="43714" y2="72286"/>
                          <a14:foregroundMark x1="43714" y1="72286" x2="44571" y2="72571"/>
                          <a14:foregroundMark x1="31143" y1="51714" x2="51143" y2="49143"/>
                          <a14:foregroundMark x1="39429" y1="21714" x2="65429" y2="43143"/>
                          <a14:foregroundMark x1="65429" y1="43143" x2="37143" y2="28857"/>
                          <a14:foregroundMark x1="54000" y1="20857" x2="75429" y2="78571"/>
                          <a14:foregroundMark x1="68857" y1="27429" x2="78286" y2="59714"/>
                          <a14:foregroundMark x1="78286" y1="59714" x2="78286" y2="602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3038" y="4259880"/>
              <a:ext cx="1440733" cy="144073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1EB42E98-BFF4-57A5-C650-0655C5D3B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8007" y="669240"/>
              <a:ext cx="1085117" cy="108511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Picture 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FD6B9D8-243E-9651-413D-4C7AE8922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2032" y="1988267"/>
              <a:ext cx="1440733" cy="144073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Picture 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97C0AEE2-1102-A850-4BE6-B17FD576E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5725" y="1692818"/>
              <a:ext cx="1976284" cy="5170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Picture 8" descr="Logo, company name&#10;&#10;Description automatically generated">
              <a:extLst>
                <a:ext uri="{FF2B5EF4-FFF2-40B4-BE49-F238E27FC236}">
                  <a16:creationId xmlns:a16="http://schemas.microsoft.com/office/drawing/2014/main" id="{9AB1F262-B8C4-8D85-81EA-40B42FFAD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73" t="27987" r="36420" b="29063"/>
            <a:stretch/>
          </p:blipFill>
          <p:spPr>
            <a:xfrm>
              <a:off x="5795860" y="550212"/>
              <a:ext cx="1674084" cy="140110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4B60B050-375C-6921-83FD-C8850F235C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045" r="3136"/>
            <a:stretch/>
          </p:blipFill>
          <p:spPr>
            <a:xfrm>
              <a:off x="1702203" y="3180396"/>
              <a:ext cx="3241201" cy="77574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65658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0EB891B-802A-8515-F4C3-F64D893D45A4}"/>
              </a:ext>
            </a:extLst>
          </p:cNvPr>
          <p:cNvGrpSpPr/>
          <p:nvPr/>
        </p:nvGrpSpPr>
        <p:grpSpPr>
          <a:xfrm>
            <a:off x="1154032" y="260304"/>
            <a:ext cx="8929899" cy="6082097"/>
            <a:chOff x="1154032" y="260304"/>
            <a:chExt cx="8929899" cy="608209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4DE002A-3A5F-A1E8-66D6-9B70D6A3CFF3}"/>
                </a:ext>
              </a:extLst>
            </p:cNvPr>
            <p:cNvGrpSpPr/>
            <p:nvPr/>
          </p:nvGrpSpPr>
          <p:grpSpPr>
            <a:xfrm>
              <a:off x="1702203" y="799599"/>
              <a:ext cx="7439806" cy="5150401"/>
              <a:chOff x="1702203" y="550212"/>
              <a:chExt cx="7439806" cy="5150401"/>
            </a:xfrm>
          </p:grpSpPr>
          <p:pic>
            <p:nvPicPr>
              <p:cNvPr id="29" name="Picture 28" descr="Graphical user interface&#10;&#10;Description automatically generated with medium confidence">
                <a:extLst>
                  <a:ext uri="{FF2B5EF4-FFF2-40B4-BE49-F238E27FC236}">
                    <a16:creationId xmlns:a16="http://schemas.microsoft.com/office/drawing/2014/main" id="{5EACFCD2-C707-2EB4-3B6D-3622D13A88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212" t="9821" r="17421" b="9017"/>
              <a:stretch/>
            </p:blipFill>
            <p:spPr>
              <a:xfrm>
                <a:off x="4473525" y="1491174"/>
                <a:ext cx="2996419" cy="367166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30" name="Picture 29" descr="Logo, icon, company name&#10;&#10;Description automatically generated">
                <a:extLst>
                  <a:ext uri="{FF2B5EF4-FFF2-40B4-BE49-F238E27FC236}">
                    <a16:creationId xmlns:a16="http://schemas.microsoft.com/office/drawing/2014/main" id="{4BF915EB-AE82-3EAF-A0B6-24F6F413DE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767" b="93609" l="19831" r="80380">
                            <a14:foregroundMark x1="39030" y1="19173" x2="34599" y2="58271"/>
                            <a14:foregroundMark x1="34599" y1="58271" x2="54430" y2="65789"/>
                            <a14:foregroundMark x1="54430" y1="65789" x2="58228" y2="61278"/>
                            <a14:foregroundMark x1="48101" y1="22180" x2="64557" y2="55639"/>
                            <a14:foregroundMark x1="64557" y1="55639" x2="63502" y2="20677"/>
                            <a14:foregroundMark x1="63502" y1="20677" x2="56751" y2="19925"/>
                            <a14:foregroundMark x1="42616" y1="31579" x2="55907" y2="7519"/>
                            <a14:foregroundMark x1="55907" y1="7519" x2="57173" y2="6767"/>
                            <a14:foregroundMark x1="64135" y1="54511" x2="49578" y2="79323"/>
                            <a14:foregroundMark x1="49578" y1="79323" x2="49578" y2="93609"/>
                            <a14:foregroundMark x1="43671" y1="55639" x2="37342" y2="81203"/>
                            <a14:foregroundMark x1="49156" y1="29699" x2="73207" y2="55639"/>
                            <a14:foregroundMark x1="73207" y1="55639" x2="71097" y2="62030"/>
                            <a14:foregroundMark x1="29747" y1="22932" x2="28692" y2="64662"/>
                            <a14:foregroundMark x1="28692" y1="64662" x2="45992" y2="90602"/>
                            <a14:foregroundMark x1="45992" y1="90602" x2="65823" y2="79699"/>
                            <a14:foregroundMark x1="65823" y1="79699" x2="73418" y2="48120"/>
                            <a14:foregroundMark x1="73418" y1="48120" x2="59916" y2="13534"/>
                            <a14:foregroundMark x1="59916" y1="13534" x2="39873" y2="12406"/>
                            <a14:foregroundMark x1="39873" y1="12406" x2="29747" y2="2481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37" r="11913"/>
              <a:stretch/>
            </p:blipFill>
            <p:spPr>
              <a:xfrm>
                <a:off x="3485383" y="1157387"/>
                <a:ext cx="1976284" cy="146992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31" name="Picture 30" descr="Icon&#10;&#10;Description automatically generated">
                <a:extLst>
                  <a:ext uri="{FF2B5EF4-FFF2-40B4-BE49-F238E27FC236}">
                    <a16:creationId xmlns:a16="http://schemas.microsoft.com/office/drawing/2014/main" id="{738C1F85-8333-F7C3-CFEB-48A8FFDD0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6286" b="95429" l="4571" r="96286">
                            <a14:foregroundMark x1="23714" y1="16571" x2="6857" y2="52000"/>
                            <a14:foregroundMark x1="6857" y1="52000" x2="31429" y2="82857"/>
                            <a14:foregroundMark x1="31429" y1="82857" x2="69143" y2="83714"/>
                            <a14:foregroundMark x1="69143" y1="83714" x2="87714" y2="48286"/>
                            <a14:foregroundMark x1="87714" y1="48286" x2="71143" y2="18571"/>
                            <a14:foregroundMark x1="71143" y1="18571" x2="31143" y2="10571"/>
                            <a14:foregroundMark x1="31143" y1="10571" x2="21714" y2="16571"/>
                            <a14:foregroundMark x1="44286" y1="38857" x2="69714" y2="36000"/>
                            <a14:foregroundMark x1="60857" y1="34000" x2="69714" y2="70286"/>
                            <a14:foregroundMark x1="40286" y1="25429" x2="40286" y2="27143"/>
                            <a14:foregroundMark x1="33429" y1="31143" x2="65714" y2="49429"/>
                            <a14:foregroundMark x1="65714" y1="49429" x2="35429" y2="44000"/>
                            <a14:foregroundMark x1="40286" y1="10571" x2="73714" y2="27143"/>
                            <a14:foregroundMark x1="73714" y1="27143" x2="85429" y2="51714"/>
                            <a14:foregroundMark x1="83429" y1="47714" x2="62571" y2="14857"/>
                            <a14:foregroundMark x1="62571" y1="14857" x2="17714" y2="43143"/>
                            <a14:foregroundMark x1="17714" y1="43143" x2="45429" y2="77429"/>
                            <a14:foregroundMark x1="45429" y1="77429" x2="84857" y2="68000"/>
                            <a14:foregroundMark x1="84857" y1="68000" x2="88286" y2="56571"/>
                            <a14:foregroundMark x1="36857" y1="6857" x2="37714" y2="27143"/>
                            <a14:foregroundMark x1="32857" y1="16000" x2="64000" y2="26857"/>
                            <a14:foregroundMark x1="27143" y1="27429" x2="52857" y2="47143"/>
                            <a14:foregroundMark x1="20286" y1="37429" x2="22857" y2="62286"/>
                            <a14:foregroundMark x1="29714" y1="46000" x2="60571" y2="50000"/>
                            <a14:foregroundMark x1="60000" y1="35429" x2="60286" y2="60571"/>
                            <a14:foregroundMark x1="67429" y1="34857" x2="68286" y2="68857"/>
                            <a14:foregroundMark x1="60571" y1="74857" x2="60286" y2="48286"/>
                            <a14:foregroundMark x1="78286" y1="59429" x2="79714" y2="80000"/>
                            <a14:foregroundMark x1="80000" y1="62857" x2="59143" y2="91143"/>
                            <a14:foregroundMark x1="59143" y1="91143" x2="25429" y2="87143"/>
                            <a14:foregroundMark x1="25429" y1="87143" x2="18571" y2="74857"/>
                            <a14:foregroundMark x1="40857" y1="90000" x2="14286" y2="67143"/>
                            <a14:foregroundMark x1="14286" y1="67143" x2="14000" y2="32286"/>
                            <a14:foregroundMark x1="14000" y1="32286" x2="51714" y2="11429"/>
                            <a14:foregroundMark x1="51714" y1="11429" x2="83429" y2="25714"/>
                            <a14:foregroundMark x1="83429" y1="25714" x2="80571" y2="60571"/>
                            <a14:foregroundMark x1="80571" y1="60571" x2="59143" y2="94286"/>
                            <a14:foregroundMark x1="59143" y1="94286" x2="37143" y2="85429"/>
                            <a14:foregroundMark x1="85714" y1="30857" x2="90286" y2="69143"/>
                            <a14:foregroundMark x1="90286" y1="69143" x2="80286" y2="80857"/>
                            <a14:foregroundMark x1="86000" y1="31429" x2="96286" y2="55429"/>
                            <a14:foregroundMark x1="90286" y1="39714" x2="91143" y2="58857"/>
                            <a14:foregroundMark x1="76286" y1="28571" x2="54000" y2="57714"/>
                            <a14:foregroundMark x1="31143" y1="37714" x2="9429" y2="64571"/>
                            <a14:foregroundMark x1="9429" y1="64571" x2="25429" y2="79429"/>
                            <a14:foregroundMark x1="16857" y1="72571" x2="9429" y2="36000"/>
                            <a14:foregroundMark x1="9429" y1="36000" x2="42286" y2="17714"/>
                            <a14:foregroundMark x1="42286" y1="17714" x2="78857" y2="23429"/>
                            <a14:foregroundMark x1="78857" y1="23429" x2="89143" y2="65429"/>
                            <a14:foregroundMark x1="89143" y1="65429" x2="60571" y2="91714"/>
                            <a14:foregroundMark x1="60571" y1="91714" x2="12571" y2="70286"/>
                            <a14:foregroundMark x1="65429" y1="18000" x2="25714" y2="21714"/>
                            <a14:foregroundMark x1="25714" y1="21714" x2="4857" y2="55143"/>
                            <a14:foregroundMark x1="4857" y1="55143" x2="21714" y2="85714"/>
                            <a14:foregroundMark x1="21714" y1="85714" x2="60571" y2="90571"/>
                            <a14:foregroundMark x1="60571" y1="90571" x2="84857" y2="65143"/>
                            <a14:foregroundMark x1="84857" y1="65143" x2="87714" y2="27429"/>
                            <a14:foregroundMark x1="87714" y1="27429" x2="51429" y2="6286"/>
                            <a14:foregroundMark x1="51429" y1="6286" x2="23429" y2="21429"/>
                            <a14:foregroundMark x1="30571" y1="85429" x2="63714" y2="95429"/>
                            <a14:foregroundMark x1="63714" y1="95429" x2="31714" y2="84286"/>
                            <a14:foregroundMark x1="31714" y1="84286" x2="31143" y2="84857"/>
                            <a14:foregroundMark x1="23429" y1="82571" x2="74857" y2="62571"/>
                            <a14:foregroundMark x1="74857" y1="62571" x2="55143" y2="15429"/>
                            <a14:foregroundMark x1="55143" y1="15429" x2="24286" y2="35429"/>
                            <a14:foregroundMark x1="24286" y1="35429" x2="28000" y2="82286"/>
                            <a14:foregroundMark x1="28000" y1="82286" x2="34000" y2="85714"/>
                            <a14:foregroundMark x1="29429" y1="75143" x2="58857" y2="42286"/>
                            <a14:foregroundMark x1="58857" y1="42286" x2="43714" y2="72286"/>
                            <a14:foregroundMark x1="43714" y1="72286" x2="44571" y2="72571"/>
                            <a14:foregroundMark x1="31143" y1="51714" x2="51143" y2="49143"/>
                            <a14:foregroundMark x1="39429" y1="21714" x2="65429" y2="43143"/>
                            <a14:foregroundMark x1="65429" y1="43143" x2="37143" y2="28857"/>
                            <a14:foregroundMark x1="54000" y1="20857" x2="75429" y2="78571"/>
                            <a14:foregroundMark x1="68857" y1="27429" x2="78286" y2="59714"/>
                            <a14:foregroundMark x1="78286" y1="59714" x2="78286" y2="6028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3038" y="4259880"/>
                <a:ext cx="1440733" cy="144073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32" name="Picture 31" descr="Icon&#10;&#10;Description automatically generated">
                <a:extLst>
                  <a:ext uri="{FF2B5EF4-FFF2-40B4-BE49-F238E27FC236}">
                    <a16:creationId xmlns:a16="http://schemas.microsoft.com/office/drawing/2014/main" id="{3C809DF6-B3C1-2843-A5C0-840F1B085D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8007" y="669240"/>
                <a:ext cx="1085117" cy="108511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33" name="Picture 32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CE417BA3-FFB8-72FD-929B-463F2EFC76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2032" y="1988267"/>
                <a:ext cx="1440733" cy="144073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34" name="Picture 33" descr="A picture containing text, clipart&#10;&#10;Description automatically generated">
                <a:extLst>
                  <a:ext uri="{FF2B5EF4-FFF2-40B4-BE49-F238E27FC236}">
                    <a16:creationId xmlns:a16="http://schemas.microsoft.com/office/drawing/2014/main" id="{810D4869-702A-51E9-7C0B-C970B4DB75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5725" y="1692818"/>
                <a:ext cx="1976284" cy="51700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35" name="Picture 34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5580F1B7-0241-4D16-9BE4-04FBA709A1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673" t="27987" r="36420" b="29063"/>
              <a:stretch/>
            </p:blipFill>
            <p:spPr>
              <a:xfrm>
                <a:off x="5795860" y="550212"/>
                <a:ext cx="1674084" cy="140110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36" name="Picture 35" descr="Icon&#10;&#10;Description automatically generated">
                <a:extLst>
                  <a:ext uri="{FF2B5EF4-FFF2-40B4-BE49-F238E27FC236}">
                    <a16:creationId xmlns:a16="http://schemas.microsoft.com/office/drawing/2014/main" id="{EEABA376-AC5C-7C82-1E1C-16E882D227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9045" r="3136"/>
              <a:stretch/>
            </p:blipFill>
            <p:spPr>
              <a:xfrm>
                <a:off x="1702203" y="3180396"/>
                <a:ext cx="3241201" cy="77574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2EFFDA-A816-2BA9-5198-3884E79D9915}"/>
                </a:ext>
              </a:extLst>
            </p:cNvPr>
            <p:cNvSpPr txBox="1"/>
            <p:nvPr/>
          </p:nvSpPr>
          <p:spPr>
            <a:xfrm rot="20564162">
              <a:off x="1912124" y="728306"/>
              <a:ext cx="25492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3200" dirty="0"/>
                <a:t>Copiar / Pegar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942B02-8626-DCB7-1CD3-10FB358B9F0D}"/>
                </a:ext>
              </a:extLst>
            </p:cNvPr>
            <p:cNvSpPr txBox="1"/>
            <p:nvPr/>
          </p:nvSpPr>
          <p:spPr>
            <a:xfrm rot="1998788">
              <a:off x="7534643" y="4097174"/>
              <a:ext cx="25492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3200" dirty="0"/>
                <a:t>Copiar / Pegar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3EEF13-B280-502D-C618-5E9D82A82A40}"/>
                </a:ext>
              </a:extLst>
            </p:cNvPr>
            <p:cNvSpPr txBox="1"/>
            <p:nvPr/>
          </p:nvSpPr>
          <p:spPr>
            <a:xfrm rot="409694">
              <a:off x="1154032" y="4687860"/>
              <a:ext cx="25492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3200" dirty="0"/>
                <a:t>Copiar / Pegar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922B0C-2D5A-AF1B-5F22-ECFE9FD3CA3A}"/>
                </a:ext>
              </a:extLst>
            </p:cNvPr>
            <p:cNvSpPr txBox="1"/>
            <p:nvPr/>
          </p:nvSpPr>
          <p:spPr>
            <a:xfrm rot="21191632">
              <a:off x="6718120" y="260304"/>
              <a:ext cx="25492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3200" dirty="0"/>
                <a:t>Copiar / Pegar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F85616-2AF3-957F-A1FE-7F13EDC33D94}"/>
                </a:ext>
              </a:extLst>
            </p:cNvPr>
            <p:cNvSpPr txBox="1"/>
            <p:nvPr/>
          </p:nvSpPr>
          <p:spPr>
            <a:xfrm rot="20807213">
              <a:off x="4965630" y="5757626"/>
              <a:ext cx="25492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3200" dirty="0"/>
                <a:t>Copiar / Pegar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7BE41D1-91E3-7165-C3F6-778321123CEB}"/>
              </a:ext>
            </a:extLst>
          </p:cNvPr>
          <p:cNvSpPr txBox="1"/>
          <p:nvPr/>
        </p:nvSpPr>
        <p:spPr>
          <a:xfrm>
            <a:off x="1533944" y="5950000"/>
            <a:ext cx="178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>
                    <a:lumMod val="65000"/>
                  </a:schemeClr>
                </a:solidFill>
              </a:rPr>
              <a:t>Suplente: </a:t>
            </a:r>
            <a:r>
              <a:rPr lang="es-AR" dirty="0" err="1">
                <a:solidFill>
                  <a:schemeClr val="bg1">
                    <a:lumMod val="65000"/>
                  </a:schemeClr>
                </a:solidFill>
              </a:rPr>
              <a:t>Ctrl</a:t>
            </a:r>
            <a:r>
              <a:rPr lang="es-AR" dirty="0">
                <a:solidFill>
                  <a:schemeClr val="bg1">
                    <a:lumMod val="65000"/>
                  </a:schemeClr>
                </a:solidFill>
              </a:rPr>
              <a:t> + Z</a:t>
            </a:r>
          </a:p>
        </p:txBody>
      </p:sp>
    </p:spTree>
    <p:extLst>
      <p:ext uri="{BB962C8B-B14F-4D97-AF65-F5344CB8AC3E}">
        <p14:creationId xmlns:p14="http://schemas.microsoft.com/office/powerpoint/2010/main" val="212137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582562-EC83-D00A-6839-215A5DF2B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55" y="1223654"/>
            <a:ext cx="3810532" cy="4410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8DA7B4-4268-BBA6-7F5B-1F0E1BDC7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972" y="1223654"/>
            <a:ext cx="3224301" cy="4410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2DC221-2F87-FEE8-B626-865948F632D8}"/>
              </a:ext>
            </a:extLst>
          </p:cNvPr>
          <p:cNvSpPr txBox="1"/>
          <p:nvPr/>
        </p:nvSpPr>
        <p:spPr>
          <a:xfrm>
            <a:off x="6150835" y="2644170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9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2422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95DEDA-2234-38C5-6950-6C87BCF87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04" y="899759"/>
            <a:ext cx="8716591" cy="5058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570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4562</TotalTime>
  <Words>49</Words>
  <Application>Microsoft Office PowerPoint</Application>
  <PresentationFormat>Widescreen</PresentationFormat>
  <Paragraphs>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Tiscornia</dc:creator>
  <cp:lastModifiedBy>Pablo Tiscornia</cp:lastModifiedBy>
  <cp:revision>3</cp:revision>
  <dcterms:created xsi:type="dcterms:W3CDTF">2022-06-10T21:11:18Z</dcterms:created>
  <dcterms:modified xsi:type="dcterms:W3CDTF">2022-06-14T01:13:42Z</dcterms:modified>
</cp:coreProperties>
</file>