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53b386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c53b386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c53b386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c53b386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c763980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c763980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53b38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c53b38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c53b38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c53b38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53b386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53b386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53b386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c53b386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53b386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53b386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53b386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53b386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c763980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c76398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c763980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c763980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Ensamble learning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Diplomatura en Ciencias Sociales Computacionales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Bagging</a:t>
            </a:r>
            <a:endParaRPr b="1"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modelo de bagging realiza </a:t>
            </a:r>
            <a:r>
              <a:rPr i="1" lang="es"/>
              <a:t>B</a:t>
            </a:r>
            <a:r>
              <a:rPr lang="es"/>
              <a:t> muestras de bootstrap del training set original,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 clasificadores de base para cada una de esas sub-muestras (obtenemos </a:t>
            </a:r>
            <a:r>
              <a:rPr i="1" lang="es"/>
              <a:t>fˆ1(x), fˆ2(x), . . . , fˆB(x)</a:t>
            </a:r>
            <a:r>
              <a:rPr i="1" lang="es"/>
              <a:t> </a:t>
            </a:r>
            <a:r>
              <a:rPr lang="es"/>
              <a:t>funciones),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devuelve las predicciones para cada modelo,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promedia todas las predicciones para obtener la función final de predicción. 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00" y="3367925"/>
            <a:ext cx="2896600" cy="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25" y="500524"/>
            <a:ext cx="7343949" cy="41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Bagging</a:t>
            </a:r>
            <a:endParaRPr b="1"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Bagging reduce la varianza del error de generalización al combinar múltiples clasificadores de base (siempre que estos satisfagan los requisitos anteriores).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Ojo: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el clasificador base es estable, entonces el error del ensamble se debe principalmente al sesgo, y el bagging puede no ser efectivo.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Dado que cada muestra de datos de entrenamiento es igualmente probable, el bagging no es muy susceptible a overfitting con datos ruidosos.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0875" y="49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Repasando…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modelos de árboles de decisión son herramientas para la clasificación y regresión que implican dividir o segmentar el espacio predictivo en regiones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Basados en la “partición” de la </a:t>
            </a:r>
            <a:r>
              <a:rPr lang="es"/>
              <a:t>información</a:t>
            </a:r>
            <a:r>
              <a:rPr lang="es"/>
              <a:t> de los datos a partir de nodos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Modelos simples y fáciles de interpretar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Top-down: empiezan desde un nodo inicial en el árbol y luego va partiendo sucesivamente el espacio predictivo. Cada partición se indica con dos nuevas ramas bajo el árbol.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Greedy: en cada paso se busca la mejor partición en un punto particular, no se observa hacia adelante y elige una partición que va a ser más útil en el futuro.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 tiene muy buena capacidad predictiva, no considera todas las posibles particiones del espacio de atributos en J cajas.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Son modelos poco robustos: un cambio pequeño en los datos que tenemos puede cambiar el árbol final estimado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Ensamble learning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Formas de “ensamblar” muchos árboles de decisión para mejorar su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Combinamos varios modelos de base para ampliar el espacio de hipótesis posible para representar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Dos familias de métodos de ensamble: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Métodos de averaging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Métodos de boosting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Métodos de averaging	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Basados en construir estimadores independientes y luego promediar las predicciones.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Agregar este set de observaciones suele dar mejor que cualquier estimador base ya que </a:t>
            </a:r>
            <a:r>
              <a:rPr b="1" lang="es"/>
              <a:t>reduce la varianza</a:t>
            </a:r>
            <a:r>
              <a:rPr lang="es"/>
              <a:t> de cualquier método de aprendizaje estadístico.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Ejemplos: Bagging, Random Forest y Extra Trees (clases 2 y 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Métodos de boosting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estimadores de base se construyen secuencialmente y se trata de reducir el sesgo del estimador combinado.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premisa es combinar varios modelos “débiles” para construir un ensamblaje más poderoso.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Ejemplos: XGBoost, AdaBoost (clases 4 y 5)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¿En qué casos nos conviene usar los ensambles?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Capacidad predictiva:</a:t>
            </a:r>
            <a:r>
              <a:rPr lang="es"/>
              <a:t> los clasificadores base deben hacer mejores predicciones que la totalmente aleatoria. (Su AUC debe ser mayor a 0.5)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Diversidad: </a:t>
            </a:r>
            <a:r>
              <a:rPr lang="es"/>
              <a:t>los clasificadores base deben cometer distintos errores ante los mismos casos. (Sin diversidad no se puede mejorar la precisión del ensamble al combinar los clasificadores base)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Bagging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Mencionamos que los árboles de decisión simples tienen alta variabilidad o, que es lo mismo, poca robustez → los resultados pueden variar mucho según la composición de los datos.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Bagging (también llamado b</a:t>
            </a:r>
            <a:r>
              <a:rPr lang="es"/>
              <a:t>ootstrap aggregation)</a:t>
            </a:r>
            <a:r>
              <a:rPr lang="es"/>
              <a:t> busca reducir esta varianza aleatorizando los datos en la construcción de varios modelos simples, para luego construir un árbol más fuerte promediando estos modelos simples.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Promediar un set de observaciones reduce la varianza.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88" y="946738"/>
            <a:ext cx="8067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900113"/>
            <a:ext cx="8067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