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3B77-AC11-4414-BE77-94CD2E007A0C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0327" y="533400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Subsriptions</a:t>
            </a:r>
            <a:endParaRPr lang="en-US" u="sng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219200"/>
            <a:ext cx="6858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4671" y="1350133"/>
            <a:ext cx="1219200" cy="2598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Deactivate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696200" y="13593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696200" y="13593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05129" y="1295400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| Product 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391400" y="1359385"/>
            <a:ext cx="152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19" y="1290256"/>
            <a:ext cx="411162" cy="4158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2" y="1295400"/>
            <a:ext cx="417889" cy="42067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219200" y="1905000"/>
            <a:ext cx="6858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24671" y="2035933"/>
            <a:ext cx="1219200" cy="2598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Deactivate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696200" y="20451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96200" y="20451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05129" y="1981200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| Product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391400" y="2045185"/>
            <a:ext cx="152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19" y="1976056"/>
            <a:ext cx="411162" cy="4158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95473" y="2590800"/>
            <a:ext cx="657527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77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838200"/>
            <a:ext cx="5867400" cy="510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1295400"/>
            <a:ext cx="2971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Country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2057400"/>
            <a:ext cx="2971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SKU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19" y="3886200"/>
            <a:ext cx="411162" cy="415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92" y="4572000"/>
            <a:ext cx="417889" cy="420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0" y="3983060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4668860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3983060"/>
            <a:ext cx="29718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4668860"/>
            <a:ext cx="29718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57600" y="518160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939381" y="27432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83913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52900" y="2907268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05300" y="28310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Event1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52900" y="3288268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05300" y="32120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Event3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19700" y="3288268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72100" y="32120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Event4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19700" y="2895600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72100" y="28194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Event2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0146" y="304800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Subscriptions</a:t>
            </a:r>
            <a:endParaRPr lang="en-US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90600"/>
            <a:ext cx="59436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111735"/>
            <a:ext cx="1219200" cy="2598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Deactivate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15000" y="1143000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15000" y="1143000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0129" y="1066800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| Product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86400" y="1186934"/>
            <a:ext cx="152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9" y="1061656"/>
            <a:ext cx="411162" cy="4158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2" y="1066800"/>
            <a:ext cx="417889" cy="42067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52400" y="1905000"/>
            <a:ext cx="59436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2035933"/>
            <a:ext cx="1219200" cy="2598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Deactivate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15000" y="20451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15000" y="20451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1981200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| Product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86400" y="2045185"/>
            <a:ext cx="152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9" y="1976056"/>
            <a:ext cx="411162" cy="41587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819400" y="2895600"/>
            <a:ext cx="657527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57200" y="152400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447800" y="1524000"/>
            <a:ext cx="838200" cy="152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438400" y="1524000"/>
            <a:ext cx="8382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57200" y="2438400"/>
            <a:ext cx="838200" cy="152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47800" y="2438400"/>
            <a:ext cx="838200" cy="152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324600" y="152400"/>
            <a:ext cx="76200" cy="655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948055" y="931850"/>
            <a:ext cx="762000" cy="173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72400" y="838200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1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934200" y="1312850"/>
            <a:ext cx="762000" cy="1736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758545" y="1219200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2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934200" y="1693850"/>
            <a:ext cx="762000" cy="1736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58545" y="1600200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3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934200" y="2063182"/>
            <a:ext cx="762000" cy="1736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58545" y="1969532"/>
            <a:ext cx="87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1841" y="367145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Events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6177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Basheer, Jazeem</dc:creator>
  <cp:keywords>No Restrictions</cp:keywords>
  <cp:lastModifiedBy>Basheer, Jazeem</cp:lastModifiedBy>
  <cp:revision>11</cp:revision>
  <dcterms:created xsi:type="dcterms:W3CDTF">2014-06-10T09:55:22Z</dcterms:created>
  <dcterms:modified xsi:type="dcterms:W3CDTF">2014-06-11T10:12:12Z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836a8d85-54a7-4b22-b73d-0b646eef72fb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