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3B77-AC11-4414-BE77-94CD2E007A0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DA-3E22-4BB7-A3F9-68B17AB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0327" y="533400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Subsriptions</a:t>
            </a:r>
            <a:endParaRPr lang="en-US" u="sng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219200"/>
            <a:ext cx="5791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6400" y="1905000"/>
            <a:ext cx="5791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352550"/>
            <a:ext cx="304800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2057400"/>
            <a:ext cx="304800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86600" y="13593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086600" y="1359385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2057400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086600" y="2057400"/>
            <a:ext cx="22860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6600" y="129540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| Product | Event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199286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r>
              <a:rPr lang="en-US" dirty="0" smtClean="0"/>
              <a:t> | Product | Event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648200" y="2667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48200" y="2743200"/>
            <a:ext cx="7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72000" y="2743200"/>
            <a:ext cx="7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781800" y="1359385"/>
            <a:ext cx="152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781800" y="2057400"/>
            <a:ext cx="152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06121"/>
            <a:ext cx="411162" cy="4158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11" y="1295400"/>
            <a:ext cx="417889" cy="4206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1200"/>
            <a:ext cx="411162" cy="4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838200"/>
            <a:ext cx="5867400" cy="510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1295400"/>
            <a:ext cx="2971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Country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2057400"/>
            <a:ext cx="2971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SKU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2819400"/>
            <a:ext cx="2971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19" y="3886200"/>
            <a:ext cx="411162" cy="415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92" y="4572000"/>
            <a:ext cx="417889" cy="420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0" y="3983060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4668860"/>
            <a:ext cx="2286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3983060"/>
            <a:ext cx="29718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4668860"/>
            <a:ext cx="2971800" cy="20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57600" y="518160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Basheer, Jazeem</dc:creator>
  <cp:keywords>No Restrictions</cp:keywords>
  <cp:lastModifiedBy>Basheer, Jazeem</cp:lastModifiedBy>
  <cp:revision>4</cp:revision>
  <dcterms:created xsi:type="dcterms:W3CDTF">2014-06-10T09:55:22Z</dcterms:created>
  <dcterms:modified xsi:type="dcterms:W3CDTF">2014-06-10T11:13:27Z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836a8d85-54a7-4b22-b73d-0b646eef72fb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