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9C914-D342-4274-9A4C-82632AB85248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413894-C83A-4E38-98BF-DC843604392A}">
      <dgm:prSet phldrT="[Text]"/>
      <dgm:spPr/>
      <dgm:t>
        <a:bodyPr/>
        <a:lstStyle/>
        <a:p>
          <a:r>
            <a:rPr lang="en-US" dirty="0" smtClean="0"/>
            <a:t>PRESENT SCENARIO</a:t>
          </a:r>
          <a:endParaRPr lang="en-US" dirty="0"/>
        </a:p>
      </dgm:t>
    </dgm:pt>
    <dgm:pt modelId="{ADBBD1DD-E082-4987-B646-80B50CE48C43}" type="parTrans" cxnId="{0206A75C-304E-4479-A06C-E7BD0B31E505}">
      <dgm:prSet/>
      <dgm:spPr/>
      <dgm:t>
        <a:bodyPr/>
        <a:lstStyle/>
        <a:p>
          <a:endParaRPr lang="en-US"/>
        </a:p>
      </dgm:t>
    </dgm:pt>
    <dgm:pt modelId="{15D069AE-76D6-45C0-86F6-BD80ACDE0368}" type="sibTrans" cxnId="{0206A75C-304E-4479-A06C-E7BD0B31E505}">
      <dgm:prSet/>
      <dgm:spPr/>
      <dgm:t>
        <a:bodyPr/>
        <a:lstStyle/>
        <a:p>
          <a:endParaRPr lang="en-US"/>
        </a:p>
      </dgm:t>
    </dgm:pt>
    <dgm:pt modelId="{C3981F06-0D20-42D2-8AE6-806A7226F53E}">
      <dgm:prSet phldrT="[Text]"/>
      <dgm:spPr/>
      <dgm:t>
        <a:bodyPr/>
        <a:lstStyle/>
        <a:p>
          <a:r>
            <a:rPr lang="en-US" dirty="0" smtClean="0"/>
            <a:t>Python </a:t>
          </a:r>
          <a:endParaRPr lang="en-US" dirty="0"/>
        </a:p>
      </dgm:t>
    </dgm:pt>
    <dgm:pt modelId="{86AC4AC6-2582-4992-AA0A-240738946D5F}" type="parTrans" cxnId="{1991EE7D-9091-4A66-9068-9CC16B8AA488}">
      <dgm:prSet/>
      <dgm:spPr/>
      <dgm:t>
        <a:bodyPr/>
        <a:lstStyle/>
        <a:p>
          <a:endParaRPr lang="en-US"/>
        </a:p>
      </dgm:t>
    </dgm:pt>
    <dgm:pt modelId="{589F51DA-471D-456A-8E31-8A4D45F9C2DB}" type="sibTrans" cxnId="{1991EE7D-9091-4A66-9068-9CC16B8AA488}">
      <dgm:prSet/>
      <dgm:spPr/>
      <dgm:t>
        <a:bodyPr/>
        <a:lstStyle/>
        <a:p>
          <a:endParaRPr lang="en-US"/>
        </a:p>
      </dgm:t>
    </dgm:pt>
    <dgm:pt modelId="{783C5B21-C093-40CA-9461-16238C905CD1}">
      <dgm:prSet phldrT="[Text]"/>
      <dgm:spPr/>
      <dgm:t>
        <a:bodyPr/>
        <a:lstStyle/>
        <a:p>
          <a:r>
            <a:rPr lang="en-US" dirty="0" smtClean="0"/>
            <a:t>WORKING SCENARIO</a:t>
          </a:r>
          <a:endParaRPr lang="en-US" dirty="0"/>
        </a:p>
      </dgm:t>
    </dgm:pt>
    <dgm:pt modelId="{BC40B9F9-BE5E-445E-9AA1-B3205E1839A7}" type="parTrans" cxnId="{EF6FBCBA-9A24-49DF-ADCF-B3DB8F000EC6}">
      <dgm:prSet/>
      <dgm:spPr/>
      <dgm:t>
        <a:bodyPr/>
        <a:lstStyle/>
        <a:p>
          <a:endParaRPr lang="en-US"/>
        </a:p>
      </dgm:t>
    </dgm:pt>
    <dgm:pt modelId="{2319FE69-0E38-4A9D-8C3D-7D1BA3E80C64}" type="sibTrans" cxnId="{EF6FBCBA-9A24-49DF-ADCF-B3DB8F000EC6}">
      <dgm:prSet/>
      <dgm:spPr/>
      <dgm:t>
        <a:bodyPr/>
        <a:lstStyle/>
        <a:p>
          <a:endParaRPr lang="en-US"/>
        </a:p>
      </dgm:t>
    </dgm:pt>
    <dgm:pt modelId="{545ABA14-CB23-488A-B4A2-08546EA1DA7B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9C60128D-9F9B-44D0-9951-514331363123}" type="parTrans" cxnId="{B02FF553-838B-4937-938E-E96C1E56142A}">
      <dgm:prSet/>
      <dgm:spPr/>
      <dgm:t>
        <a:bodyPr/>
        <a:lstStyle/>
        <a:p>
          <a:endParaRPr lang="en-US"/>
        </a:p>
      </dgm:t>
    </dgm:pt>
    <dgm:pt modelId="{80D92026-86EE-4F84-84EC-F378F8E807A3}" type="sibTrans" cxnId="{B02FF553-838B-4937-938E-E96C1E56142A}">
      <dgm:prSet/>
      <dgm:spPr/>
      <dgm:t>
        <a:bodyPr/>
        <a:lstStyle/>
        <a:p>
          <a:endParaRPr lang="en-US"/>
        </a:p>
      </dgm:t>
    </dgm:pt>
    <dgm:pt modelId="{34A6F1EE-9FB7-47ED-A277-0C69A96EE8DA}">
      <dgm:prSet phldrT="[Text]"/>
      <dgm:spPr/>
      <dgm:t>
        <a:bodyPr/>
        <a:lstStyle/>
        <a:p>
          <a:r>
            <a:rPr lang="en-US" dirty="0" smtClean="0"/>
            <a:t>FAVOURED END STAGE</a:t>
          </a:r>
          <a:endParaRPr lang="en-US" dirty="0"/>
        </a:p>
      </dgm:t>
    </dgm:pt>
    <dgm:pt modelId="{C860672A-6C0E-43EB-BADD-3C410CACB6CB}" type="parTrans" cxnId="{C7E2AEBA-DF64-4EB0-B2F9-31A57EFF61B2}">
      <dgm:prSet/>
      <dgm:spPr/>
      <dgm:t>
        <a:bodyPr/>
        <a:lstStyle/>
        <a:p>
          <a:endParaRPr lang="en-US"/>
        </a:p>
      </dgm:t>
    </dgm:pt>
    <dgm:pt modelId="{69F7827E-4D08-47A1-88E1-1584A3849981}" type="sibTrans" cxnId="{C7E2AEBA-DF64-4EB0-B2F9-31A57EFF61B2}">
      <dgm:prSet/>
      <dgm:spPr/>
      <dgm:t>
        <a:bodyPr/>
        <a:lstStyle/>
        <a:p>
          <a:endParaRPr lang="en-US"/>
        </a:p>
      </dgm:t>
    </dgm:pt>
    <dgm:pt modelId="{AE58C9B1-BEF7-486D-9901-49BDBC6A5B95}">
      <dgm:prSet phldrT="[Text]"/>
      <dgm:spPr/>
      <dgm:t>
        <a:bodyPr/>
        <a:lstStyle/>
        <a:p>
          <a:r>
            <a:rPr lang="en-US" dirty="0" smtClean="0"/>
            <a:t>IronPython/.NET Frame Work</a:t>
          </a:r>
          <a:endParaRPr lang="en-US" dirty="0"/>
        </a:p>
      </dgm:t>
    </dgm:pt>
    <dgm:pt modelId="{A5AE34F6-F003-4E6F-B0BC-0422B5D9AB1D}" type="parTrans" cxnId="{B9210056-A422-4A3C-97F0-372335F4E336}">
      <dgm:prSet/>
      <dgm:spPr/>
      <dgm:t>
        <a:bodyPr/>
        <a:lstStyle/>
        <a:p>
          <a:endParaRPr lang="en-US"/>
        </a:p>
      </dgm:t>
    </dgm:pt>
    <dgm:pt modelId="{B25C991A-A497-46A0-9191-BBED0B6E7F02}" type="sibTrans" cxnId="{B9210056-A422-4A3C-97F0-372335F4E336}">
      <dgm:prSet/>
      <dgm:spPr/>
      <dgm:t>
        <a:bodyPr/>
        <a:lstStyle/>
        <a:p>
          <a:endParaRPr lang="en-US"/>
        </a:p>
      </dgm:t>
    </dgm:pt>
    <dgm:pt modelId="{0A26073C-EB34-49AC-855A-F4F3A72A0194}">
      <dgm:prSet phldrT="[Text]"/>
      <dgm:spPr/>
      <dgm:t>
        <a:bodyPr/>
        <a:lstStyle/>
        <a:p>
          <a:r>
            <a:rPr lang="en-US" dirty="0" smtClean="0"/>
            <a:t>Ported NLTK (Iron Python)</a:t>
          </a:r>
          <a:endParaRPr lang="en-US" dirty="0"/>
        </a:p>
      </dgm:t>
    </dgm:pt>
    <dgm:pt modelId="{445EE075-C0B1-4C65-A00C-9117D5A01635}" type="parTrans" cxnId="{6AF52677-9604-4B91-A81F-F8D8EEEB61CD}">
      <dgm:prSet/>
      <dgm:spPr/>
      <dgm:t>
        <a:bodyPr/>
        <a:lstStyle/>
        <a:p>
          <a:endParaRPr lang="en-US"/>
        </a:p>
      </dgm:t>
    </dgm:pt>
    <dgm:pt modelId="{4BD577DC-9A12-492E-88DE-4CFBA16374C2}" type="sibTrans" cxnId="{6AF52677-9604-4B91-A81F-F8D8EEEB61CD}">
      <dgm:prSet/>
      <dgm:spPr/>
      <dgm:t>
        <a:bodyPr/>
        <a:lstStyle/>
        <a:p>
          <a:endParaRPr lang="en-US"/>
        </a:p>
      </dgm:t>
    </dgm:pt>
    <dgm:pt modelId="{D4F9B22C-4A25-432B-926E-305CB7555345}">
      <dgm:prSet phldrT="[Text]"/>
      <dgm:spPr/>
      <dgm:t>
        <a:bodyPr/>
        <a:lstStyle/>
        <a:p>
          <a:r>
            <a:rPr lang="en-US" dirty="0" smtClean="0"/>
            <a:t>NLTK</a:t>
          </a:r>
          <a:endParaRPr lang="en-US" dirty="0"/>
        </a:p>
      </dgm:t>
    </dgm:pt>
    <dgm:pt modelId="{8B15EDFC-A98C-41E3-B3F0-1B9059488F4E}" type="parTrans" cxnId="{575BF3AA-F25A-4F88-9B9A-646855E89431}">
      <dgm:prSet/>
      <dgm:spPr/>
      <dgm:t>
        <a:bodyPr/>
        <a:lstStyle/>
        <a:p>
          <a:endParaRPr lang="en-US"/>
        </a:p>
      </dgm:t>
    </dgm:pt>
    <dgm:pt modelId="{3684D1A0-2CFC-43BC-A66C-AF59D81CEEA2}" type="sibTrans" cxnId="{575BF3AA-F25A-4F88-9B9A-646855E89431}">
      <dgm:prSet/>
      <dgm:spPr/>
      <dgm:t>
        <a:bodyPr/>
        <a:lstStyle/>
        <a:p>
          <a:endParaRPr lang="en-US"/>
        </a:p>
      </dgm:t>
    </dgm:pt>
    <dgm:pt modelId="{BBFBD158-3E74-4381-B980-A4E37C9FF404}">
      <dgm:prSet phldrT="[Text]"/>
      <dgm:spPr/>
      <dgm:t>
        <a:bodyPr/>
        <a:lstStyle/>
        <a:p>
          <a:r>
            <a:rPr lang="en-US" dirty="0" smtClean="0"/>
            <a:t>NLTK</a:t>
          </a:r>
          <a:endParaRPr lang="en-US" dirty="0"/>
        </a:p>
      </dgm:t>
    </dgm:pt>
    <dgm:pt modelId="{0ED1194E-5842-4536-8F08-06773A43AB3C}" type="parTrans" cxnId="{C1D0D1E5-D8A4-49BC-81AA-064DC5081DDF}">
      <dgm:prSet/>
      <dgm:spPr/>
      <dgm:t>
        <a:bodyPr/>
        <a:lstStyle/>
        <a:p>
          <a:endParaRPr lang="en-US"/>
        </a:p>
      </dgm:t>
    </dgm:pt>
    <dgm:pt modelId="{64E27374-860C-4107-9DAF-A055893A377E}" type="sibTrans" cxnId="{C1D0D1E5-D8A4-49BC-81AA-064DC5081DDF}">
      <dgm:prSet/>
      <dgm:spPr/>
      <dgm:t>
        <a:bodyPr/>
        <a:lstStyle/>
        <a:p>
          <a:endParaRPr lang="en-US"/>
        </a:p>
      </dgm:t>
    </dgm:pt>
    <dgm:pt modelId="{B0B3A9F9-0FE3-4F2B-A20D-935A8654C214}">
      <dgm:prSet phldrT="[Text]"/>
      <dgm:spPr/>
      <dgm:t>
        <a:bodyPr/>
        <a:lstStyle/>
        <a:p>
          <a:r>
            <a:rPr lang="en-US" dirty="0" smtClean="0"/>
            <a:t>Dell-Specific Custom Sentimental Analyzer</a:t>
          </a:r>
          <a:endParaRPr lang="en-US" dirty="0"/>
        </a:p>
      </dgm:t>
    </dgm:pt>
    <dgm:pt modelId="{C7BEC9B7-DD4F-488F-9C8D-17C4F9C6AC4A}" type="parTrans" cxnId="{8DA3D058-F6FB-4BDF-AE56-B293E0AFC5CC}">
      <dgm:prSet/>
      <dgm:spPr/>
      <dgm:t>
        <a:bodyPr/>
        <a:lstStyle/>
        <a:p>
          <a:endParaRPr lang="en-US"/>
        </a:p>
      </dgm:t>
    </dgm:pt>
    <dgm:pt modelId="{46020A69-7653-4B89-879D-C027DE90FB0C}" type="sibTrans" cxnId="{8DA3D058-F6FB-4BDF-AE56-B293E0AFC5CC}">
      <dgm:prSet/>
      <dgm:spPr/>
      <dgm:t>
        <a:bodyPr/>
        <a:lstStyle/>
        <a:p>
          <a:endParaRPr lang="en-US"/>
        </a:p>
      </dgm:t>
    </dgm:pt>
    <dgm:pt modelId="{051E9311-9C50-42B4-8A26-3C02DC72E07B}">
      <dgm:prSet phldrT="[Text]"/>
      <dgm:spPr/>
      <dgm:t>
        <a:bodyPr/>
        <a:lstStyle/>
        <a:p>
          <a:r>
            <a:rPr lang="en-US" dirty="0" smtClean="0"/>
            <a:t>Custom Sentimental Analyzer</a:t>
          </a:r>
          <a:endParaRPr lang="en-US" dirty="0"/>
        </a:p>
      </dgm:t>
    </dgm:pt>
    <dgm:pt modelId="{D03C172F-75CA-443C-89FE-9C7929E22C94}" type="parTrans" cxnId="{083D3F0A-C9A2-46A8-8C04-0EBE8FFC352E}">
      <dgm:prSet/>
      <dgm:spPr/>
      <dgm:t>
        <a:bodyPr/>
        <a:lstStyle/>
        <a:p>
          <a:endParaRPr lang="en-US"/>
        </a:p>
      </dgm:t>
    </dgm:pt>
    <dgm:pt modelId="{0932C246-C235-483E-A4D1-7B1A8A3FA1F4}" type="sibTrans" cxnId="{083D3F0A-C9A2-46A8-8C04-0EBE8FFC352E}">
      <dgm:prSet/>
      <dgm:spPr/>
      <dgm:t>
        <a:bodyPr/>
        <a:lstStyle/>
        <a:p>
          <a:endParaRPr lang="en-US"/>
        </a:p>
      </dgm:t>
    </dgm:pt>
    <dgm:pt modelId="{473ACE76-942A-4E51-B910-CE715A6DB766}">
      <dgm:prSet phldrT="[Text]" custLinFactNeighborX="8" custLinFactNeighborY="-319"/>
      <dgm:spPr/>
      <dgm:t>
        <a:bodyPr/>
        <a:lstStyle/>
        <a:p>
          <a:r>
            <a:rPr lang="en-US" smtClean="0"/>
            <a:t>TextBlob</a:t>
          </a:r>
          <a:endParaRPr lang="en-US" dirty="0"/>
        </a:p>
      </dgm:t>
    </dgm:pt>
    <dgm:pt modelId="{3443D00F-78D5-46E2-9D43-1745BF7BC16F}" type="parTrans" cxnId="{24FE35A8-37D9-4305-8E69-311B845EACE0}">
      <dgm:prSet/>
      <dgm:spPr/>
      <dgm:t>
        <a:bodyPr/>
        <a:lstStyle/>
        <a:p>
          <a:endParaRPr lang="en-US"/>
        </a:p>
      </dgm:t>
    </dgm:pt>
    <dgm:pt modelId="{46A2DF56-F8ED-4C92-A36F-D0C1377F7762}" type="sibTrans" cxnId="{24FE35A8-37D9-4305-8E69-311B845EACE0}">
      <dgm:prSet/>
      <dgm:spPr/>
      <dgm:t>
        <a:bodyPr/>
        <a:lstStyle/>
        <a:p>
          <a:endParaRPr lang="en-US"/>
        </a:p>
      </dgm:t>
    </dgm:pt>
    <dgm:pt modelId="{90DB2E85-D282-493D-9512-61D4057F3410}" type="pres">
      <dgm:prSet presAssocID="{8629C914-D342-4274-9A4C-82632AB85248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5FF611-59CE-4C3C-9B12-FFE049011EF8}" type="pres">
      <dgm:prSet presAssocID="{18413894-C83A-4E38-98BF-DC843604392A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1332B-D64C-4699-8FD1-8EE7DCF956FA}" type="pres">
      <dgm:prSet presAssocID="{18413894-C83A-4E38-98BF-DC843604392A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55186FE2-4EF2-4542-BB96-C9D917037023}" type="pres">
      <dgm:prSet presAssocID="{18413894-C83A-4E38-98BF-DC843604392A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DEE1A-9716-45F6-8730-64A71C24DF2E}" type="pres">
      <dgm:prSet presAssocID="{18413894-C83A-4E38-98BF-DC843604392A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6B0C2-D46F-44C5-A358-A4033F5499F1}" type="pres">
      <dgm:prSet presAssocID="{15D069AE-76D6-45C0-86F6-BD80ACDE0368}" presName="sibTrans" presStyleCnt="0"/>
      <dgm:spPr/>
      <dgm:t>
        <a:bodyPr/>
        <a:lstStyle/>
        <a:p>
          <a:endParaRPr lang="en-US"/>
        </a:p>
      </dgm:t>
    </dgm:pt>
    <dgm:pt modelId="{4ABFAD5E-C29B-49B1-AFA3-795895691F01}" type="pres">
      <dgm:prSet presAssocID="{783C5B21-C093-40CA-9461-16238C905CD1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01F99-6307-4323-82B7-215B5A91EA24}" type="pres">
      <dgm:prSet presAssocID="{783C5B21-C093-40CA-9461-16238C905CD1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B213E5EE-A962-4626-A7E7-C74DF81A541B}" type="pres">
      <dgm:prSet presAssocID="{783C5B21-C093-40CA-9461-16238C905CD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6216C-87E2-4281-95B7-A984AE11C974}" type="pres">
      <dgm:prSet presAssocID="{783C5B21-C093-40CA-9461-16238C905CD1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E86ED-0BB5-4CFA-87AF-1BFAA4931EC1}" type="pres">
      <dgm:prSet presAssocID="{2319FE69-0E38-4A9D-8C3D-7D1BA3E80C64}" presName="sibTrans" presStyleCnt="0"/>
      <dgm:spPr/>
      <dgm:t>
        <a:bodyPr/>
        <a:lstStyle/>
        <a:p>
          <a:endParaRPr lang="en-US"/>
        </a:p>
      </dgm:t>
    </dgm:pt>
    <dgm:pt modelId="{DC5BE478-828A-4133-8C36-66FE8EE04E0F}" type="pres">
      <dgm:prSet presAssocID="{34A6F1EE-9FB7-47ED-A277-0C69A96EE8DA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4AC2F-2DF7-4FF6-9480-B0BDED27C947}" type="pres">
      <dgm:prSet presAssocID="{34A6F1EE-9FB7-47ED-A277-0C69A96EE8DA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05774437-C0A0-4BD2-AAD7-8E14EE7C2E1A}" type="pres">
      <dgm:prSet presAssocID="{34A6F1EE-9FB7-47ED-A277-0C69A96EE8D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9F976-83A7-4E2C-892C-C10D00E04514}" type="pres">
      <dgm:prSet presAssocID="{34A6F1EE-9FB7-47ED-A277-0C69A96EE8DA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393BBA-015A-4D1E-BFFD-3E5A9B2D0056}" type="presOf" srcId="{B0B3A9F9-0FE3-4F2B-A20D-935A8654C214}" destId="{05774437-C0A0-4BD2-AAD7-8E14EE7C2E1A}" srcOrd="0" destOrd="2" presId="urn:microsoft.com/office/officeart/2005/8/layout/hList2"/>
    <dgm:cxn modelId="{C7E2AEBA-DF64-4EB0-B2F9-31A57EFF61B2}" srcId="{8629C914-D342-4274-9A4C-82632AB85248}" destId="{34A6F1EE-9FB7-47ED-A277-0C69A96EE8DA}" srcOrd="2" destOrd="0" parTransId="{C860672A-6C0E-43EB-BADD-3C410CACB6CB}" sibTransId="{69F7827E-4D08-47A1-88E1-1584A3849981}"/>
    <dgm:cxn modelId="{4AFED166-C3CE-4AED-85B3-445F32562FD1}" type="presOf" srcId="{BBFBD158-3E74-4381-B980-A4E37C9FF404}" destId="{B213E5EE-A962-4626-A7E7-C74DF81A541B}" srcOrd="0" destOrd="1" presId="urn:microsoft.com/office/officeart/2005/8/layout/hList2"/>
    <dgm:cxn modelId="{C1D0D1E5-D8A4-49BC-81AA-064DC5081DDF}" srcId="{783C5B21-C093-40CA-9461-16238C905CD1}" destId="{BBFBD158-3E74-4381-B980-A4E37C9FF404}" srcOrd="1" destOrd="0" parTransId="{0ED1194E-5842-4536-8F08-06773A43AB3C}" sibTransId="{64E27374-860C-4107-9DAF-A055893A377E}"/>
    <dgm:cxn modelId="{8DA3D058-F6FB-4BDF-AE56-B293E0AFC5CC}" srcId="{34A6F1EE-9FB7-47ED-A277-0C69A96EE8DA}" destId="{B0B3A9F9-0FE3-4F2B-A20D-935A8654C214}" srcOrd="2" destOrd="0" parTransId="{C7BEC9B7-DD4F-488F-9C8D-17C4F9C6AC4A}" sibTransId="{46020A69-7653-4B89-879D-C027DE90FB0C}"/>
    <dgm:cxn modelId="{B02FF553-838B-4937-938E-E96C1E56142A}" srcId="{783C5B21-C093-40CA-9461-16238C905CD1}" destId="{545ABA14-CB23-488A-B4A2-08546EA1DA7B}" srcOrd="0" destOrd="0" parTransId="{9C60128D-9F9B-44D0-9951-514331363123}" sibTransId="{80D92026-86EE-4F84-84EC-F378F8E807A3}"/>
    <dgm:cxn modelId="{0206A75C-304E-4479-A06C-E7BD0B31E505}" srcId="{8629C914-D342-4274-9A4C-82632AB85248}" destId="{18413894-C83A-4E38-98BF-DC843604392A}" srcOrd="0" destOrd="0" parTransId="{ADBBD1DD-E082-4987-B646-80B50CE48C43}" sibTransId="{15D069AE-76D6-45C0-86F6-BD80ACDE0368}"/>
    <dgm:cxn modelId="{3E923904-48FB-456B-BEBD-5077B61EC8CE}" type="presOf" srcId="{34A6F1EE-9FB7-47ED-A277-0C69A96EE8DA}" destId="{5739F976-83A7-4E2C-892C-C10D00E04514}" srcOrd="0" destOrd="0" presId="urn:microsoft.com/office/officeart/2005/8/layout/hList2"/>
    <dgm:cxn modelId="{EF6FBCBA-9A24-49DF-ADCF-B3DB8F000EC6}" srcId="{8629C914-D342-4274-9A4C-82632AB85248}" destId="{783C5B21-C093-40CA-9461-16238C905CD1}" srcOrd="1" destOrd="0" parTransId="{BC40B9F9-BE5E-445E-9AA1-B3205E1839A7}" sibTransId="{2319FE69-0E38-4A9D-8C3D-7D1BA3E80C64}"/>
    <dgm:cxn modelId="{083D3F0A-C9A2-46A8-8C04-0EBE8FFC352E}" srcId="{783C5B21-C093-40CA-9461-16238C905CD1}" destId="{051E9311-9C50-42B4-8A26-3C02DC72E07B}" srcOrd="2" destOrd="0" parTransId="{D03C172F-75CA-443C-89FE-9C7929E22C94}" sibTransId="{0932C246-C235-483E-A4D1-7B1A8A3FA1F4}"/>
    <dgm:cxn modelId="{74D996BC-20A8-4782-B8C8-A153E2C4E0CF}" type="presOf" srcId="{AE58C9B1-BEF7-486D-9901-49BDBC6A5B95}" destId="{05774437-C0A0-4BD2-AAD7-8E14EE7C2E1A}" srcOrd="0" destOrd="0" presId="urn:microsoft.com/office/officeart/2005/8/layout/hList2"/>
    <dgm:cxn modelId="{F5B13840-A0D0-4778-B49E-D53ED17A1B86}" type="presOf" srcId="{C3981F06-0D20-42D2-8AE6-806A7226F53E}" destId="{55186FE2-4EF2-4542-BB96-C9D917037023}" srcOrd="0" destOrd="0" presId="urn:microsoft.com/office/officeart/2005/8/layout/hList2"/>
    <dgm:cxn modelId="{1991EE7D-9091-4A66-9068-9CC16B8AA488}" srcId="{18413894-C83A-4E38-98BF-DC843604392A}" destId="{C3981F06-0D20-42D2-8AE6-806A7226F53E}" srcOrd="0" destOrd="0" parTransId="{86AC4AC6-2582-4992-AA0A-240738946D5F}" sibTransId="{589F51DA-471D-456A-8E31-8A4D45F9C2DB}"/>
    <dgm:cxn modelId="{0E33DD91-C215-481A-B58A-F7308836298F}" type="presOf" srcId="{8629C914-D342-4274-9A4C-82632AB85248}" destId="{90DB2E85-D282-493D-9512-61D4057F3410}" srcOrd="0" destOrd="0" presId="urn:microsoft.com/office/officeart/2005/8/layout/hList2"/>
    <dgm:cxn modelId="{575BF3AA-F25A-4F88-9B9A-646855E89431}" srcId="{18413894-C83A-4E38-98BF-DC843604392A}" destId="{D4F9B22C-4A25-432B-926E-305CB7555345}" srcOrd="1" destOrd="0" parTransId="{8B15EDFC-A98C-41E3-B3F0-1B9059488F4E}" sibTransId="{3684D1A0-2CFC-43BC-A66C-AF59D81CEEA2}"/>
    <dgm:cxn modelId="{C3096A2B-8EC7-44E7-B46D-77B1204F3DDD}" type="presOf" srcId="{473ACE76-942A-4E51-B910-CE715A6DB766}" destId="{55186FE2-4EF2-4542-BB96-C9D917037023}" srcOrd="0" destOrd="2" presId="urn:microsoft.com/office/officeart/2005/8/layout/hList2"/>
    <dgm:cxn modelId="{1AEB45BC-498F-4A88-897A-ADF61657EF99}" type="presOf" srcId="{18413894-C83A-4E38-98BF-DC843604392A}" destId="{1D1DEE1A-9716-45F6-8730-64A71C24DF2E}" srcOrd="0" destOrd="0" presId="urn:microsoft.com/office/officeart/2005/8/layout/hList2"/>
    <dgm:cxn modelId="{24FE35A8-37D9-4305-8E69-311B845EACE0}" srcId="{18413894-C83A-4E38-98BF-DC843604392A}" destId="{473ACE76-942A-4E51-B910-CE715A6DB766}" srcOrd="2" destOrd="0" parTransId="{3443D00F-78D5-46E2-9D43-1745BF7BC16F}" sibTransId="{46A2DF56-F8ED-4C92-A36F-D0C1377F7762}"/>
    <dgm:cxn modelId="{6AF52677-9604-4B91-A81F-F8D8EEEB61CD}" srcId="{34A6F1EE-9FB7-47ED-A277-0C69A96EE8DA}" destId="{0A26073C-EB34-49AC-855A-F4F3A72A0194}" srcOrd="1" destOrd="0" parTransId="{445EE075-C0B1-4C65-A00C-9117D5A01635}" sibTransId="{4BD577DC-9A12-492E-88DE-4CFBA16374C2}"/>
    <dgm:cxn modelId="{FC844D2C-BA5A-482A-B908-D49CF85C9AEF}" type="presOf" srcId="{783C5B21-C093-40CA-9461-16238C905CD1}" destId="{00D6216C-87E2-4281-95B7-A984AE11C974}" srcOrd="0" destOrd="0" presId="urn:microsoft.com/office/officeart/2005/8/layout/hList2"/>
    <dgm:cxn modelId="{8B51F5A8-9C3D-4BB8-B552-89658CAB7F85}" type="presOf" srcId="{0A26073C-EB34-49AC-855A-F4F3A72A0194}" destId="{05774437-C0A0-4BD2-AAD7-8E14EE7C2E1A}" srcOrd="0" destOrd="1" presId="urn:microsoft.com/office/officeart/2005/8/layout/hList2"/>
    <dgm:cxn modelId="{989DE6BB-8229-45C9-929E-47EEAA035A01}" type="presOf" srcId="{051E9311-9C50-42B4-8A26-3C02DC72E07B}" destId="{B213E5EE-A962-4626-A7E7-C74DF81A541B}" srcOrd="0" destOrd="2" presId="urn:microsoft.com/office/officeart/2005/8/layout/hList2"/>
    <dgm:cxn modelId="{B9210056-A422-4A3C-97F0-372335F4E336}" srcId="{34A6F1EE-9FB7-47ED-A277-0C69A96EE8DA}" destId="{AE58C9B1-BEF7-486D-9901-49BDBC6A5B95}" srcOrd="0" destOrd="0" parTransId="{A5AE34F6-F003-4E6F-B0BC-0422B5D9AB1D}" sibTransId="{B25C991A-A497-46A0-9191-BBED0B6E7F02}"/>
    <dgm:cxn modelId="{0E173ECA-0314-432F-BEDD-9A576EE29E72}" type="presOf" srcId="{D4F9B22C-4A25-432B-926E-305CB7555345}" destId="{55186FE2-4EF2-4542-BB96-C9D917037023}" srcOrd="0" destOrd="1" presId="urn:microsoft.com/office/officeart/2005/8/layout/hList2"/>
    <dgm:cxn modelId="{4B737164-8947-4E4B-AAA0-D219E562FC8E}" type="presOf" srcId="{545ABA14-CB23-488A-B4A2-08546EA1DA7B}" destId="{B213E5EE-A962-4626-A7E7-C74DF81A541B}" srcOrd="0" destOrd="0" presId="urn:microsoft.com/office/officeart/2005/8/layout/hList2"/>
    <dgm:cxn modelId="{443F3D80-73DF-431E-A5F9-D571A4107627}" type="presParOf" srcId="{90DB2E85-D282-493D-9512-61D4057F3410}" destId="{A35FF611-59CE-4C3C-9B12-FFE049011EF8}" srcOrd="0" destOrd="0" presId="urn:microsoft.com/office/officeart/2005/8/layout/hList2"/>
    <dgm:cxn modelId="{82198A4E-AC8E-4D7B-AB9A-4CB7BA341FE5}" type="presParOf" srcId="{A35FF611-59CE-4C3C-9B12-FFE049011EF8}" destId="{5011332B-D64C-4699-8FD1-8EE7DCF956FA}" srcOrd="0" destOrd="0" presId="urn:microsoft.com/office/officeart/2005/8/layout/hList2"/>
    <dgm:cxn modelId="{2DC51EB6-5749-4F0D-BC5B-E287210516AE}" type="presParOf" srcId="{A35FF611-59CE-4C3C-9B12-FFE049011EF8}" destId="{55186FE2-4EF2-4542-BB96-C9D917037023}" srcOrd="1" destOrd="0" presId="urn:microsoft.com/office/officeart/2005/8/layout/hList2"/>
    <dgm:cxn modelId="{CB10C709-3EE7-409D-AAB4-22344950DC28}" type="presParOf" srcId="{A35FF611-59CE-4C3C-9B12-FFE049011EF8}" destId="{1D1DEE1A-9716-45F6-8730-64A71C24DF2E}" srcOrd="2" destOrd="0" presId="urn:microsoft.com/office/officeart/2005/8/layout/hList2"/>
    <dgm:cxn modelId="{83AB6C57-7CE2-47D9-9BA0-09FC794CA760}" type="presParOf" srcId="{90DB2E85-D282-493D-9512-61D4057F3410}" destId="{1176B0C2-D46F-44C5-A358-A4033F5499F1}" srcOrd="1" destOrd="0" presId="urn:microsoft.com/office/officeart/2005/8/layout/hList2"/>
    <dgm:cxn modelId="{F4952DA2-30AF-4EEF-B234-01D00DEDECE5}" type="presParOf" srcId="{90DB2E85-D282-493D-9512-61D4057F3410}" destId="{4ABFAD5E-C29B-49B1-AFA3-795895691F01}" srcOrd="2" destOrd="0" presId="urn:microsoft.com/office/officeart/2005/8/layout/hList2"/>
    <dgm:cxn modelId="{60BCDBA8-C631-41F4-8BC0-6AEEBB037E48}" type="presParOf" srcId="{4ABFAD5E-C29B-49B1-AFA3-795895691F01}" destId="{53201F99-6307-4323-82B7-215B5A91EA24}" srcOrd="0" destOrd="0" presId="urn:microsoft.com/office/officeart/2005/8/layout/hList2"/>
    <dgm:cxn modelId="{401A0D77-75A9-4A3C-A281-FBDD87F79F51}" type="presParOf" srcId="{4ABFAD5E-C29B-49B1-AFA3-795895691F01}" destId="{B213E5EE-A962-4626-A7E7-C74DF81A541B}" srcOrd="1" destOrd="0" presId="urn:microsoft.com/office/officeart/2005/8/layout/hList2"/>
    <dgm:cxn modelId="{1B00F7DA-D388-457A-BD05-A4F504617A3A}" type="presParOf" srcId="{4ABFAD5E-C29B-49B1-AFA3-795895691F01}" destId="{00D6216C-87E2-4281-95B7-A984AE11C974}" srcOrd="2" destOrd="0" presId="urn:microsoft.com/office/officeart/2005/8/layout/hList2"/>
    <dgm:cxn modelId="{451B5C74-2F9E-4BA1-80F7-01D8AA4CAC0A}" type="presParOf" srcId="{90DB2E85-D282-493D-9512-61D4057F3410}" destId="{55DE86ED-0BB5-4CFA-87AF-1BFAA4931EC1}" srcOrd="3" destOrd="0" presId="urn:microsoft.com/office/officeart/2005/8/layout/hList2"/>
    <dgm:cxn modelId="{41C51A6F-DDFC-4326-AD66-C3B774CD2D18}" type="presParOf" srcId="{90DB2E85-D282-493D-9512-61D4057F3410}" destId="{DC5BE478-828A-4133-8C36-66FE8EE04E0F}" srcOrd="4" destOrd="0" presId="urn:microsoft.com/office/officeart/2005/8/layout/hList2"/>
    <dgm:cxn modelId="{22E18648-F625-4B2B-AE3D-5ED563C99794}" type="presParOf" srcId="{DC5BE478-828A-4133-8C36-66FE8EE04E0F}" destId="{DC24AC2F-2DF7-4FF6-9480-B0BDED27C947}" srcOrd="0" destOrd="0" presId="urn:microsoft.com/office/officeart/2005/8/layout/hList2"/>
    <dgm:cxn modelId="{33B582DD-6293-4D50-91F9-0F9CE66721C0}" type="presParOf" srcId="{DC5BE478-828A-4133-8C36-66FE8EE04E0F}" destId="{05774437-C0A0-4BD2-AAD7-8E14EE7C2E1A}" srcOrd="1" destOrd="0" presId="urn:microsoft.com/office/officeart/2005/8/layout/hList2"/>
    <dgm:cxn modelId="{63E5B5A3-264B-4331-A483-8DC62356D1F2}" type="presParOf" srcId="{DC5BE478-828A-4133-8C36-66FE8EE04E0F}" destId="{5739F976-83A7-4E2C-892C-C10D00E04514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DEE1A-9716-45F6-8730-64A71C24DF2E}">
      <dsp:nvSpPr>
        <dsp:cNvPr id="0" name=""/>
        <dsp:cNvSpPr/>
      </dsp:nvSpPr>
      <dsp:spPr>
        <a:xfrm rot="16200000">
          <a:off x="-2396236" y="3499703"/>
          <a:ext cx="5349240" cy="44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9726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PRESENT SCENARIO</a:t>
          </a:r>
          <a:endParaRPr lang="en-US" sz="3100" kern="1200" dirty="0"/>
        </a:p>
      </dsp:txBody>
      <dsp:txXfrm>
        <a:off x="-2396236" y="3499703"/>
        <a:ext cx="5349240" cy="441894"/>
      </dsp:txXfrm>
    </dsp:sp>
    <dsp:sp modelId="{55186FE2-4EF2-4542-BB96-C9D917037023}">
      <dsp:nvSpPr>
        <dsp:cNvPr id="0" name=""/>
        <dsp:cNvSpPr/>
      </dsp:nvSpPr>
      <dsp:spPr>
        <a:xfrm>
          <a:off x="499330" y="1046030"/>
          <a:ext cx="2201102" cy="5349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89726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Python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NLTK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TextBlob</a:t>
          </a:r>
          <a:endParaRPr lang="en-US" sz="1900" kern="1200" dirty="0"/>
        </a:p>
      </dsp:txBody>
      <dsp:txXfrm>
        <a:off x="499330" y="1046030"/>
        <a:ext cx="2201102" cy="5349240"/>
      </dsp:txXfrm>
    </dsp:sp>
    <dsp:sp modelId="{5011332B-D64C-4699-8FD1-8EE7DCF956FA}">
      <dsp:nvSpPr>
        <dsp:cNvPr id="0" name=""/>
        <dsp:cNvSpPr/>
      </dsp:nvSpPr>
      <dsp:spPr>
        <a:xfrm>
          <a:off x="57436" y="462729"/>
          <a:ext cx="883788" cy="883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6216C-87E2-4281-95B7-A984AE11C974}">
      <dsp:nvSpPr>
        <dsp:cNvPr id="0" name=""/>
        <dsp:cNvSpPr/>
      </dsp:nvSpPr>
      <dsp:spPr>
        <a:xfrm rot="16200000">
          <a:off x="796828" y="3499703"/>
          <a:ext cx="5349240" cy="44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9726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WORKING SCENARIO</a:t>
          </a:r>
          <a:endParaRPr lang="en-US" sz="3100" kern="1200" dirty="0"/>
        </a:p>
      </dsp:txBody>
      <dsp:txXfrm>
        <a:off x="796828" y="3499703"/>
        <a:ext cx="5349240" cy="441894"/>
      </dsp:txXfrm>
    </dsp:sp>
    <dsp:sp modelId="{B213E5EE-A962-4626-A7E7-C74DF81A541B}">
      <dsp:nvSpPr>
        <dsp:cNvPr id="0" name=""/>
        <dsp:cNvSpPr/>
      </dsp:nvSpPr>
      <dsp:spPr>
        <a:xfrm>
          <a:off x="3692396" y="1046030"/>
          <a:ext cx="2201102" cy="5349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89726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Python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NLTK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Custom Sentimental Analyzer</a:t>
          </a:r>
          <a:endParaRPr lang="en-US" sz="1900" kern="1200" dirty="0"/>
        </a:p>
      </dsp:txBody>
      <dsp:txXfrm>
        <a:off x="3692396" y="1046030"/>
        <a:ext cx="2201102" cy="5349240"/>
      </dsp:txXfrm>
    </dsp:sp>
    <dsp:sp modelId="{53201F99-6307-4323-82B7-215B5A91EA24}">
      <dsp:nvSpPr>
        <dsp:cNvPr id="0" name=""/>
        <dsp:cNvSpPr/>
      </dsp:nvSpPr>
      <dsp:spPr>
        <a:xfrm>
          <a:off x="3250501" y="462729"/>
          <a:ext cx="883788" cy="88378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9F976-83A7-4E2C-892C-C10D00E04514}">
      <dsp:nvSpPr>
        <dsp:cNvPr id="0" name=""/>
        <dsp:cNvSpPr/>
      </dsp:nvSpPr>
      <dsp:spPr>
        <a:xfrm rot="16200000">
          <a:off x="3989894" y="3499703"/>
          <a:ext cx="5349240" cy="44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9726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FAVOURED END STAGE</a:t>
          </a:r>
          <a:endParaRPr lang="en-US" sz="3100" kern="1200" dirty="0"/>
        </a:p>
      </dsp:txBody>
      <dsp:txXfrm>
        <a:off x="3989894" y="3499703"/>
        <a:ext cx="5349240" cy="441894"/>
      </dsp:txXfrm>
    </dsp:sp>
    <dsp:sp modelId="{05774437-C0A0-4BD2-AAD7-8E14EE7C2E1A}">
      <dsp:nvSpPr>
        <dsp:cNvPr id="0" name=""/>
        <dsp:cNvSpPr/>
      </dsp:nvSpPr>
      <dsp:spPr>
        <a:xfrm>
          <a:off x="6885461" y="1046030"/>
          <a:ext cx="2201102" cy="5349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89726" rIns="170688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IronPython/.NET Frame Work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Ported NLTK (Iron Python)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Dell-Specific Custom Sentimental Analyzer</a:t>
          </a:r>
          <a:endParaRPr lang="en-US" sz="1900" kern="1200" dirty="0"/>
        </a:p>
      </dsp:txBody>
      <dsp:txXfrm>
        <a:off x="6885461" y="1046030"/>
        <a:ext cx="2201102" cy="5349240"/>
      </dsp:txXfrm>
    </dsp:sp>
    <dsp:sp modelId="{DC24AC2F-2DF7-4FF6-9480-B0BDED27C947}">
      <dsp:nvSpPr>
        <dsp:cNvPr id="0" name=""/>
        <dsp:cNvSpPr/>
      </dsp:nvSpPr>
      <dsp:spPr>
        <a:xfrm>
          <a:off x="6443567" y="462729"/>
          <a:ext cx="883788" cy="883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9DCAA-EFE0-4CCC-966C-8908EF64661A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B3FF-D97C-4777-A05A-E3A6BB7B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DB3FF-D97C-4777-A05A-E3A6BB7B5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F4E2-2639-4FA0-A4AF-6D4B809A14C9}" type="datetimeFigureOut">
              <a:rPr lang="en-US" smtClean="0"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B7DB-F64B-4400-9606-56CF3A8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1779" cy="3733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2" y="3660799"/>
            <a:ext cx="8737957" cy="319720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0387">
            <a:off x="7249273" y="329428"/>
            <a:ext cx="1685649" cy="138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2402">
            <a:off x="139992" y="2742675"/>
            <a:ext cx="1560480" cy="139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0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607094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0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</Words>
  <Application>Microsoft Office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Thankachan, Karun</dc:creator>
  <cp:keywords>No Restrictions</cp:keywords>
  <cp:lastModifiedBy>Ved, Kruthika</cp:lastModifiedBy>
  <cp:revision>8</cp:revision>
  <dcterms:created xsi:type="dcterms:W3CDTF">2014-06-02T08:40:22Z</dcterms:created>
  <dcterms:modified xsi:type="dcterms:W3CDTF">2014-06-02T10:55:00Z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188c1cb1-53b5-4dd6-8a46-bbe0fb4ac917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