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78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5382D-98E9-484E-8902-FAF620DA3554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41542B-EADF-43A2-B847-B76398EC0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3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1542B-EADF-43A2-B847-B76398EC00D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260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5/29/2014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678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5/29/2014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686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5/29/2014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371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5/29/2014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167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5/29/2014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949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5/29/2014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123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5/29/2014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00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5/29/2014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353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5/29/2014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772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5/29/2014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147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5/29/2014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133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F695E-387F-4CD0-AE19-3FAE85129620}" type="datetimeFigureOut">
              <a:rPr lang="en-US" smtClean="0"/>
              <a:t>5/29/2014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995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2064327" y="329378"/>
            <a:ext cx="6698673" cy="533400"/>
            <a:chOff x="2133600" y="523101"/>
            <a:chExt cx="4876800" cy="533400"/>
          </a:xfrm>
        </p:grpSpPr>
        <p:sp>
          <p:nvSpPr>
            <p:cNvPr id="6" name="Rounded Rectangle 5"/>
            <p:cNvSpPr/>
            <p:nvPr/>
          </p:nvSpPr>
          <p:spPr>
            <a:xfrm>
              <a:off x="2133600" y="523101"/>
              <a:ext cx="4876800" cy="533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HTML5/JavaScript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33600" y="523101"/>
              <a:ext cx="76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accent6">
                      <a:lumMod val="50000"/>
                    </a:schemeClr>
                  </a:solidFill>
                </a:rPr>
                <a:t>Web UI</a:t>
              </a:r>
              <a:endParaRPr lang="en-US" sz="12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164197" y="2729701"/>
            <a:ext cx="6446402" cy="552361"/>
            <a:chOff x="2146234" y="2367665"/>
            <a:chExt cx="4864166" cy="627010"/>
          </a:xfrm>
        </p:grpSpPr>
        <p:sp>
          <p:nvSpPr>
            <p:cNvPr id="8" name="Rounded Rectangle 7"/>
            <p:cNvSpPr/>
            <p:nvPr/>
          </p:nvSpPr>
          <p:spPr>
            <a:xfrm>
              <a:off x="2146234" y="2367665"/>
              <a:ext cx="4864166" cy="62701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    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66846" y="2489017"/>
              <a:ext cx="1168664" cy="3843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accent6">
                      <a:lumMod val="50000"/>
                    </a:schemeClr>
                  </a:solidFill>
                </a:rPr>
                <a:t>RESTful Service</a:t>
              </a:r>
              <a:endParaRPr lang="en-US" sz="16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147454" y="1836952"/>
            <a:ext cx="6463147" cy="711037"/>
            <a:chOff x="2147454" y="4017727"/>
            <a:chExt cx="5334000" cy="407964"/>
          </a:xfrm>
        </p:grpSpPr>
        <p:sp>
          <p:nvSpPr>
            <p:cNvPr id="14" name="Rounded Rectangle 13"/>
            <p:cNvSpPr/>
            <p:nvPr/>
          </p:nvSpPr>
          <p:spPr>
            <a:xfrm>
              <a:off x="2147454" y="4017727"/>
              <a:ext cx="5334000" cy="40796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396329" y="4058686"/>
              <a:ext cx="820616" cy="194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accent6">
                      <a:lumMod val="50000"/>
                    </a:schemeClr>
                  </a:solidFill>
                </a:rPr>
                <a:t>Security</a:t>
              </a:r>
              <a:endParaRPr lang="en-US" sz="16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147453" y="3476988"/>
            <a:ext cx="6463145" cy="818432"/>
            <a:chOff x="2147454" y="3359129"/>
            <a:chExt cx="5334000" cy="520820"/>
          </a:xfrm>
        </p:grpSpPr>
        <p:sp>
          <p:nvSpPr>
            <p:cNvPr id="20" name="Rounded Rectangle 19"/>
            <p:cNvSpPr/>
            <p:nvPr/>
          </p:nvSpPr>
          <p:spPr>
            <a:xfrm>
              <a:off x="2147454" y="3359129"/>
              <a:ext cx="5334000" cy="52082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183817" y="3426072"/>
              <a:ext cx="1572847" cy="215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accent6">
                      <a:lumMod val="50000"/>
                    </a:schemeClr>
                  </a:solidFill>
                </a:rPr>
                <a:t>Data Access layer</a:t>
              </a:r>
              <a:endParaRPr lang="en-US" sz="16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2178895" y="4410759"/>
            <a:ext cx="1524000" cy="1622941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191514" y="5712023"/>
            <a:ext cx="1511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   </a:t>
            </a:r>
            <a:r>
              <a:rPr lang="en-US" sz="1600" b="1" dirty="0" err="1" smtClean="0"/>
              <a:t>SQl</a:t>
            </a:r>
            <a:r>
              <a:rPr lang="en-US" sz="1600" b="1" dirty="0" smtClean="0"/>
              <a:t> Server</a:t>
            </a:r>
            <a:endParaRPr lang="en-US" sz="1600" b="1" dirty="0"/>
          </a:p>
        </p:txBody>
      </p:sp>
      <p:pic>
        <p:nvPicPr>
          <p:cNvPr id="1028" name="Picture 4" descr="https://cdn1.iconfinder.com/data/icons/LUMINA/database/png/400/databa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012" y="4519265"/>
            <a:ext cx="983765" cy="117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/>
          <p:cNvSpPr/>
          <p:nvPr/>
        </p:nvSpPr>
        <p:spPr>
          <a:xfrm>
            <a:off x="4081917" y="4410759"/>
            <a:ext cx="4528681" cy="1622941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6" descr="https://encrypted-tbn1.gstatic.com/images?q=tbn:ANd9GcQenck5nnY7D5lyAuIoMjd6Ljo7sc-6RbHeiJ9BRXsig3OeUG2Rh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750" y="4519265"/>
            <a:ext cx="1531049" cy="145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7353776" y="4539540"/>
            <a:ext cx="1136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70C0"/>
                </a:solidFill>
              </a:rPr>
              <a:t>Data Load</a:t>
            </a:r>
            <a:endParaRPr lang="en-US" sz="1600" b="1" dirty="0">
              <a:solidFill>
                <a:srgbClr val="0070C0"/>
              </a:solidFill>
            </a:endParaRPr>
          </a:p>
        </p:txBody>
      </p:sp>
      <p:cxnSp>
        <p:nvCxnSpPr>
          <p:cNvPr id="1034" name="Straight Arrow Connector 1033"/>
          <p:cNvCxnSpPr/>
          <p:nvPr/>
        </p:nvCxnSpPr>
        <p:spPr>
          <a:xfrm flipH="1" flipV="1">
            <a:off x="3547024" y="5381578"/>
            <a:ext cx="1437363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1" name="Straight Arrow Connector 1040"/>
          <p:cNvCxnSpPr/>
          <p:nvPr/>
        </p:nvCxnSpPr>
        <p:spPr>
          <a:xfrm>
            <a:off x="2940895" y="880975"/>
            <a:ext cx="0" cy="734199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277078" y="898595"/>
            <a:ext cx="0" cy="734199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552563" y="885235"/>
            <a:ext cx="0" cy="734199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TextBox 1046"/>
          <p:cNvSpPr txBox="1"/>
          <p:nvPr/>
        </p:nvSpPr>
        <p:spPr>
          <a:xfrm>
            <a:off x="2604131" y="867613"/>
            <a:ext cx="301813" cy="769441"/>
          </a:xfrm>
          <a:prstGeom prst="rect">
            <a:avLst/>
          </a:prstGeom>
          <a:noFill/>
        </p:spPr>
        <p:txBody>
          <a:bodyPr vert="horz" wrap="square" rtlCol="0" anchor="ctr" anchorCtr="1">
            <a:spAutoFit/>
          </a:bodyPr>
          <a:lstStyle/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J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S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O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N</a:t>
            </a:r>
            <a:endParaRPr lang="en-US" sz="11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902345" y="845733"/>
            <a:ext cx="363360" cy="769441"/>
          </a:xfrm>
          <a:prstGeom prst="rect">
            <a:avLst/>
          </a:prstGeom>
          <a:noFill/>
        </p:spPr>
        <p:txBody>
          <a:bodyPr vert="horz" wrap="square" rtlCol="0" anchor="ctr" anchorCtr="1">
            <a:spAutoFit/>
          </a:bodyPr>
          <a:lstStyle/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J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S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O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N</a:t>
            </a:r>
            <a:endParaRPr lang="en-US" sz="11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250750" y="849993"/>
            <a:ext cx="301813" cy="769441"/>
          </a:xfrm>
          <a:prstGeom prst="rect">
            <a:avLst/>
          </a:prstGeom>
          <a:noFill/>
        </p:spPr>
        <p:txBody>
          <a:bodyPr vert="horz" wrap="square" rtlCol="0" anchor="ctr" anchorCtr="1">
            <a:spAutoFit/>
          </a:bodyPr>
          <a:lstStyle/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J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S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O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N</a:t>
            </a:r>
            <a:endParaRPr lang="en-US" sz="11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311831" y="1787138"/>
            <a:ext cx="1586345" cy="4267200"/>
          </a:xfrm>
          <a:prstGeom prst="roundRect">
            <a:avLst/>
          </a:prstGeom>
          <a:ln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422666" y="1877349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Cross-cutting</a:t>
            </a:r>
            <a:r>
              <a:rPr lang="en-US" sz="1200" b="1" dirty="0" smtClean="0">
                <a:solidFill>
                  <a:srgbClr val="0070C0"/>
                </a:solidFill>
              </a:rPr>
              <a:t> </a:t>
            </a:r>
            <a:endParaRPr lang="en-US" sz="1200" b="1" dirty="0">
              <a:solidFill>
                <a:srgbClr val="0070C0"/>
              </a:solidFill>
            </a:endParaRPr>
          </a:p>
        </p:txBody>
      </p:sp>
      <p:sp>
        <p:nvSpPr>
          <p:cNvPr id="60" name="Round Diagonal Corner Rectangle 59"/>
          <p:cNvSpPr/>
          <p:nvPr/>
        </p:nvSpPr>
        <p:spPr>
          <a:xfrm>
            <a:off x="422666" y="2622331"/>
            <a:ext cx="1364673" cy="552360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Exception Handling</a:t>
            </a:r>
            <a:endParaRPr lang="en-US" sz="1600" b="1" dirty="0"/>
          </a:p>
        </p:txBody>
      </p:sp>
      <p:sp>
        <p:nvSpPr>
          <p:cNvPr id="104" name="Round Diagonal Corner Rectangle 103"/>
          <p:cNvSpPr/>
          <p:nvPr/>
        </p:nvSpPr>
        <p:spPr>
          <a:xfrm>
            <a:off x="422666" y="3858399"/>
            <a:ext cx="1364673" cy="552360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Logging</a:t>
            </a:r>
            <a:endParaRPr lang="en-US" sz="1600" b="1" dirty="0"/>
          </a:p>
        </p:txBody>
      </p:sp>
      <p:sp>
        <p:nvSpPr>
          <p:cNvPr id="105" name="Round Diagonal Corner Rectangle 104"/>
          <p:cNvSpPr/>
          <p:nvPr/>
        </p:nvSpPr>
        <p:spPr>
          <a:xfrm>
            <a:off x="422666" y="5105398"/>
            <a:ext cx="1364673" cy="552360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Auditing</a:t>
            </a:r>
            <a:endParaRPr lang="en-US" sz="1600" b="1" dirty="0"/>
          </a:p>
        </p:txBody>
      </p:sp>
      <p:sp>
        <p:nvSpPr>
          <p:cNvPr id="70" name="Rectangle 69"/>
          <p:cNvSpPr/>
          <p:nvPr/>
        </p:nvSpPr>
        <p:spPr>
          <a:xfrm>
            <a:off x="2064327" y="5712023"/>
            <a:ext cx="384685" cy="595106"/>
          </a:xfrm>
          <a:prstGeom prst="rect">
            <a:avLst/>
          </a:prstGeom>
          <a:solidFill>
            <a:schemeClr val="accent3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622151" y="845732"/>
            <a:ext cx="301813" cy="769441"/>
          </a:xfrm>
          <a:prstGeom prst="rect">
            <a:avLst/>
          </a:prstGeom>
          <a:noFill/>
        </p:spPr>
        <p:txBody>
          <a:bodyPr vert="horz" wrap="square" rtlCol="0" anchor="ctr" anchorCtr="1">
            <a:spAutoFit/>
          </a:bodyPr>
          <a:lstStyle/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J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S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O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N</a:t>
            </a:r>
            <a:endParaRPr lang="en-US" sz="11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934200" y="867613"/>
            <a:ext cx="0" cy="734199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8229600" y="862778"/>
            <a:ext cx="0" cy="734199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907848" y="867613"/>
            <a:ext cx="301813" cy="769441"/>
          </a:xfrm>
          <a:prstGeom prst="rect">
            <a:avLst/>
          </a:prstGeom>
          <a:noFill/>
        </p:spPr>
        <p:txBody>
          <a:bodyPr vert="horz" wrap="square" rtlCol="0" anchor="ctr" anchorCtr="1">
            <a:spAutoFit/>
          </a:bodyPr>
          <a:lstStyle/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J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S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O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N</a:t>
            </a:r>
            <a:endParaRPr lang="en-US" sz="11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 rot="16200000">
            <a:off x="5183231" y="2686113"/>
            <a:ext cx="738664" cy="6395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3600" dirty="0" smtClean="0"/>
              <a:t>??</a:t>
            </a:r>
            <a:endParaRPr lang="en-US" sz="3600" dirty="0"/>
          </a:p>
        </p:txBody>
      </p:sp>
      <p:sp>
        <p:nvSpPr>
          <p:cNvPr id="61" name="TextBox 60"/>
          <p:cNvSpPr txBox="1"/>
          <p:nvPr/>
        </p:nvSpPr>
        <p:spPr>
          <a:xfrm rot="16200000">
            <a:off x="5157877" y="3566430"/>
            <a:ext cx="738664" cy="6395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3600" dirty="0" smtClean="0"/>
              <a:t>??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3661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1748</TotalTime>
  <Words>43</Words>
  <Application>Microsoft Office PowerPoint</Application>
  <PresentationFormat>On-screen Show (4:3)</PresentationFormat>
  <Paragraphs>35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Dell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Ghosh, Manav</dc:creator>
  <cp:keywords>No Restrictions</cp:keywords>
  <cp:lastModifiedBy>Thankachan, Karun</cp:lastModifiedBy>
  <cp:revision>32</cp:revision>
  <dcterms:created xsi:type="dcterms:W3CDTF">2013-10-16T06:36:05Z</dcterms:created>
  <dcterms:modified xsi:type="dcterms:W3CDTF">2014-05-29T11:24:00Z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edc167a6-1d14-4c04-96c2-101dd1fc7743</vt:lpwstr>
  </property>
  <property fmtid="{D5CDD505-2E9C-101B-9397-08002B2CF9AE}" pid="3" name="DellClassification">
    <vt:lpwstr>No Restrictions</vt:lpwstr>
  </property>
  <property fmtid="{D5CDD505-2E9C-101B-9397-08002B2CF9AE}" pid="4" name="DellSubLabels">
    <vt:lpwstr>Privileged</vt:lpwstr>
  </property>
</Properties>
</file>