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89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542362-BB51-426F-BCAE-DB01D808D8F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8C559D-C910-40BE-BC4E-D01AF2743E33}">
      <dgm:prSet phldrT="[Text]"/>
      <dgm:spPr/>
      <dgm:t>
        <a:bodyPr/>
        <a:lstStyle/>
        <a:p>
          <a:r>
            <a:rPr lang="en-US" u="sng" dirty="0" smtClean="0"/>
            <a:t>Technologies Used</a:t>
          </a:r>
          <a:endParaRPr lang="en-US" u="sng" dirty="0"/>
        </a:p>
      </dgm:t>
    </dgm:pt>
    <dgm:pt modelId="{BD043434-58A7-49E8-85A1-376900F53515}" type="parTrans" cxnId="{A57F3845-FA87-4CAD-8D64-3942414345B4}">
      <dgm:prSet/>
      <dgm:spPr/>
      <dgm:t>
        <a:bodyPr/>
        <a:lstStyle/>
        <a:p>
          <a:endParaRPr lang="en-US"/>
        </a:p>
      </dgm:t>
    </dgm:pt>
    <dgm:pt modelId="{D1497C44-F3C2-461C-BF64-CD5D5EB8E1BB}" type="sibTrans" cxnId="{A57F3845-FA87-4CAD-8D64-3942414345B4}">
      <dgm:prSet/>
      <dgm:spPr/>
      <dgm:t>
        <a:bodyPr/>
        <a:lstStyle/>
        <a:p>
          <a:endParaRPr lang="en-US"/>
        </a:p>
      </dgm:t>
    </dgm:pt>
    <dgm:pt modelId="{993D4818-00C1-42C6-8EB7-C20F7CB86982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HTML 5:</a:t>
          </a:r>
        </a:p>
        <a:p>
          <a:r>
            <a:rPr lang="en-US" dirty="0" smtClean="0"/>
            <a:t>	</a:t>
          </a:r>
          <a:r>
            <a:rPr lang="en-US" b="0" i="0" dirty="0" smtClean="0"/>
            <a:t>HTML5 is becoming a new standard, thus removes dead end 	technologies from the project.</a:t>
          </a:r>
          <a:endParaRPr lang="en-US" dirty="0"/>
        </a:p>
      </dgm:t>
    </dgm:pt>
    <dgm:pt modelId="{D2C95D1D-4141-43EE-8120-3BA533E83970}" type="parTrans" cxnId="{2C699A98-DDBD-49B0-B144-F07B5BFEC8F0}">
      <dgm:prSet/>
      <dgm:spPr/>
      <dgm:t>
        <a:bodyPr/>
        <a:lstStyle/>
        <a:p>
          <a:endParaRPr lang="en-US"/>
        </a:p>
      </dgm:t>
    </dgm:pt>
    <dgm:pt modelId="{AA73DF5D-49DD-44E1-81FE-1CAE878F6D8E}" type="sibTrans" cxnId="{2C699A98-DDBD-49B0-B144-F07B5BFEC8F0}">
      <dgm:prSet/>
      <dgm:spPr/>
      <dgm:t>
        <a:bodyPr/>
        <a:lstStyle/>
        <a:p>
          <a:endParaRPr lang="en-US"/>
        </a:p>
      </dgm:t>
    </dgm:pt>
    <dgm:pt modelId="{DFC79F4B-AF53-47C3-9C97-B4B23EE68A18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CSS 3 (Twitter Bootstrap):</a:t>
          </a:r>
        </a:p>
        <a:p>
          <a:r>
            <a:rPr lang="en-US" dirty="0" smtClean="0"/>
            <a:t>	Makes the pages responsive so that it is compatible with more 	screen sizes</a:t>
          </a:r>
          <a:endParaRPr lang="en-US" dirty="0"/>
        </a:p>
      </dgm:t>
    </dgm:pt>
    <dgm:pt modelId="{424FC287-694D-4116-9FF3-96FC4BF791CD}" type="parTrans" cxnId="{9B29DFFD-FE1D-4772-B44D-8D98685516CE}">
      <dgm:prSet/>
      <dgm:spPr/>
      <dgm:t>
        <a:bodyPr/>
        <a:lstStyle/>
        <a:p>
          <a:endParaRPr lang="en-US"/>
        </a:p>
      </dgm:t>
    </dgm:pt>
    <dgm:pt modelId="{3E08433F-B2D0-45CD-8FFF-EAF17504289C}" type="sibTrans" cxnId="{9B29DFFD-FE1D-4772-B44D-8D98685516CE}">
      <dgm:prSet/>
      <dgm:spPr/>
      <dgm:t>
        <a:bodyPr/>
        <a:lstStyle/>
        <a:p>
          <a:endParaRPr lang="en-US"/>
        </a:p>
      </dgm:t>
    </dgm:pt>
    <dgm:pt modelId="{1FBA0DE7-C591-4553-9DFB-CC7597395A14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AngularJS</a:t>
          </a:r>
          <a:endParaRPr lang="en-US" dirty="0" smtClean="0"/>
        </a:p>
        <a:p>
          <a:r>
            <a:rPr lang="en-US" dirty="0" smtClean="0"/>
            <a:t>	Declarative approach to the UI makes the project more 	readable. Two way binding feature can be utilized if the page 	should be made editable </a:t>
          </a:r>
          <a:endParaRPr lang="en-US" dirty="0"/>
        </a:p>
      </dgm:t>
    </dgm:pt>
    <dgm:pt modelId="{7D27E71C-E367-48D3-A4BC-DB07FED03890}" type="parTrans" cxnId="{EE1B87B6-75B9-4D80-8CE8-A197BAFEDCDC}">
      <dgm:prSet/>
      <dgm:spPr/>
      <dgm:t>
        <a:bodyPr/>
        <a:lstStyle/>
        <a:p>
          <a:endParaRPr lang="en-US"/>
        </a:p>
      </dgm:t>
    </dgm:pt>
    <dgm:pt modelId="{6CB77DA6-1F41-4B39-BB10-71C826268F3A}" type="sibTrans" cxnId="{EE1B87B6-75B9-4D80-8CE8-A197BAFEDCDC}">
      <dgm:prSet/>
      <dgm:spPr/>
      <dgm:t>
        <a:bodyPr/>
        <a:lstStyle/>
        <a:p>
          <a:endParaRPr lang="en-US"/>
        </a:p>
      </dgm:t>
    </dgm:pt>
    <dgm:pt modelId="{4365A011-FE35-44A3-BDD8-9778B9BBCCC3}" type="pres">
      <dgm:prSet presAssocID="{35542362-BB51-426F-BCAE-DB01D808D8F1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F35626A-E8A6-43E1-BB8B-0A6CECAEDE45}" type="pres">
      <dgm:prSet presAssocID="{018C559D-C910-40BE-BC4E-D01AF2743E33}" presName="thickLine" presStyleLbl="alignNode1" presStyleIdx="0" presStyleCnt="1"/>
      <dgm:spPr/>
    </dgm:pt>
    <dgm:pt modelId="{C9B70F85-35E3-4233-A33A-B13FEEB189AC}" type="pres">
      <dgm:prSet presAssocID="{018C559D-C910-40BE-BC4E-D01AF2743E33}" presName="horz1" presStyleCnt="0"/>
      <dgm:spPr/>
    </dgm:pt>
    <dgm:pt modelId="{F9001BFB-65F4-45BB-88F2-C3A6A75824BD}" type="pres">
      <dgm:prSet presAssocID="{018C559D-C910-40BE-BC4E-D01AF2743E33}" presName="tx1" presStyleLbl="revTx" presStyleIdx="0" presStyleCnt="4"/>
      <dgm:spPr/>
      <dgm:t>
        <a:bodyPr/>
        <a:lstStyle/>
        <a:p>
          <a:endParaRPr lang="en-US"/>
        </a:p>
      </dgm:t>
    </dgm:pt>
    <dgm:pt modelId="{D4C85C15-8886-428A-A285-B627ED4A399A}" type="pres">
      <dgm:prSet presAssocID="{018C559D-C910-40BE-BC4E-D01AF2743E33}" presName="vert1" presStyleCnt="0"/>
      <dgm:spPr/>
    </dgm:pt>
    <dgm:pt modelId="{156A31F1-2C23-4DDD-A508-CBDB8C1F52D6}" type="pres">
      <dgm:prSet presAssocID="{993D4818-00C1-42C6-8EB7-C20F7CB86982}" presName="vertSpace2a" presStyleCnt="0"/>
      <dgm:spPr/>
    </dgm:pt>
    <dgm:pt modelId="{CD008E7E-7FBD-4611-952D-9C1D45A8F1AC}" type="pres">
      <dgm:prSet presAssocID="{993D4818-00C1-42C6-8EB7-C20F7CB86982}" presName="horz2" presStyleCnt="0"/>
      <dgm:spPr/>
    </dgm:pt>
    <dgm:pt modelId="{04AFD6E9-9040-4D97-9421-45422D1B5AB7}" type="pres">
      <dgm:prSet presAssocID="{993D4818-00C1-42C6-8EB7-C20F7CB86982}" presName="horzSpace2" presStyleCnt="0"/>
      <dgm:spPr/>
    </dgm:pt>
    <dgm:pt modelId="{01E41227-73FD-40E9-B136-BDE8A5B00073}" type="pres">
      <dgm:prSet presAssocID="{993D4818-00C1-42C6-8EB7-C20F7CB86982}" presName="tx2" presStyleLbl="revTx" presStyleIdx="1" presStyleCnt="4"/>
      <dgm:spPr/>
      <dgm:t>
        <a:bodyPr/>
        <a:lstStyle/>
        <a:p>
          <a:endParaRPr lang="en-US"/>
        </a:p>
      </dgm:t>
    </dgm:pt>
    <dgm:pt modelId="{757D9ECB-FC1E-4DF3-A614-67273A5001FD}" type="pres">
      <dgm:prSet presAssocID="{993D4818-00C1-42C6-8EB7-C20F7CB86982}" presName="vert2" presStyleCnt="0"/>
      <dgm:spPr/>
    </dgm:pt>
    <dgm:pt modelId="{5E0208CC-E89A-4FA8-9EEE-3C2CA58815E7}" type="pres">
      <dgm:prSet presAssocID="{993D4818-00C1-42C6-8EB7-C20F7CB86982}" presName="thinLine2b" presStyleLbl="callout" presStyleIdx="0" presStyleCnt="3"/>
      <dgm:spPr/>
    </dgm:pt>
    <dgm:pt modelId="{72F6EE4C-9687-49BF-897A-097F6D7A3975}" type="pres">
      <dgm:prSet presAssocID="{993D4818-00C1-42C6-8EB7-C20F7CB86982}" presName="vertSpace2b" presStyleCnt="0"/>
      <dgm:spPr/>
    </dgm:pt>
    <dgm:pt modelId="{A504F2AA-2EB7-4FC0-A804-C437DA0EB877}" type="pres">
      <dgm:prSet presAssocID="{DFC79F4B-AF53-47C3-9C97-B4B23EE68A18}" presName="horz2" presStyleCnt="0"/>
      <dgm:spPr/>
    </dgm:pt>
    <dgm:pt modelId="{20454F85-A833-4338-A77A-FAF4181B704D}" type="pres">
      <dgm:prSet presAssocID="{DFC79F4B-AF53-47C3-9C97-B4B23EE68A18}" presName="horzSpace2" presStyleCnt="0"/>
      <dgm:spPr/>
    </dgm:pt>
    <dgm:pt modelId="{927D4A44-A953-41E9-AE36-E0FE08356D3D}" type="pres">
      <dgm:prSet presAssocID="{DFC79F4B-AF53-47C3-9C97-B4B23EE68A18}" presName="tx2" presStyleLbl="revTx" presStyleIdx="2" presStyleCnt="4"/>
      <dgm:spPr/>
      <dgm:t>
        <a:bodyPr/>
        <a:lstStyle/>
        <a:p>
          <a:endParaRPr lang="en-US"/>
        </a:p>
      </dgm:t>
    </dgm:pt>
    <dgm:pt modelId="{38819FFB-5B99-434E-9F6A-D54D8890964E}" type="pres">
      <dgm:prSet presAssocID="{DFC79F4B-AF53-47C3-9C97-B4B23EE68A18}" presName="vert2" presStyleCnt="0"/>
      <dgm:spPr/>
    </dgm:pt>
    <dgm:pt modelId="{AB9B5F45-E666-416F-BD9E-4F28D70B8C2B}" type="pres">
      <dgm:prSet presAssocID="{DFC79F4B-AF53-47C3-9C97-B4B23EE68A18}" presName="thinLine2b" presStyleLbl="callout" presStyleIdx="1" presStyleCnt="3"/>
      <dgm:spPr/>
    </dgm:pt>
    <dgm:pt modelId="{6FA66FE9-E7D4-4D04-ACB9-48B5EC0CB934}" type="pres">
      <dgm:prSet presAssocID="{DFC79F4B-AF53-47C3-9C97-B4B23EE68A18}" presName="vertSpace2b" presStyleCnt="0"/>
      <dgm:spPr/>
    </dgm:pt>
    <dgm:pt modelId="{1140C8AD-6292-4DC0-BC2D-036D4CDE0EE2}" type="pres">
      <dgm:prSet presAssocID="{1FBA0DE7-C591-4553-9DFB-CC7597395A14}" presName="horz2" presStyleCnt="0"/>
      <dgm:spPr/>
    </dgm:pt>
    <dgm:pt modelId="{71A33887-615C-4156-8022-3FF00EE74621}" type="pres">
      <dgm:prSet presAssocID="{1FBA0DE7-C591-4553-9DFB-CC7597395A14}" presName="horzSpace2" presStyleCnt="0"/>
      <dgm:spPr/>
    </dgm:pt>
    <dgm:pt modelId="{2D309A9E-08CD-4F59-A85C-6399A2778EF4}" type="pres">
      <dgm:prSet presAssocID="{1FBA0DE7-C591-4553-9DFB-CC7597395A14}" presName="tx2" presStyleLbl="revTx" presStyleIdx="3" presStyleCnt="4"/>
      <dgm:spPr/>
      <dgm:t>
        <a:bodyPr/>
        <a:lstStyle/>
        <a:p>
          <a:endParaRPr lang="en-US"/>
        </a:p>
      </dgm:t>
    </dgm:pt>
    <dgm:pt modelId="{F80D045E-4980-462B-9A68-B9CE6E79DBAD}" type="pres">
      <dgm:prSet presAssocID="{1FBA0DE7-C591-4553-9DFB-CC7597395A14}" presName="vert2" presStyleCnt="0"/>
      <dgm:spPr/>
    </dgm:pt>
    <dgm:pt modelId="{2114FC93-5E4E-45A8-8A18-6F1F974D5582}" type="pres">
      <dgm:prSet presAssocID="{1FBA0DE7-C591-4553-9DFB-CC7597395A14}" presName="thinLine2b" presStyleLbl="callout" presStyleIdx="2" presStyleCnt="3"/>
      <dgm:spPr/>
    </dgm:pt>
    <dgm:pt modelId="{E1C4A552-5439-4F4A-8045-A914CBAE2F29}" type="pres">
      <dgm:prSet presAssocID="{1FBA0DE7-C591-4553-9DFB-CC7597395A14}" presName="vertSpace2b" presStyleCnt="0"/>
      <dgm:spPr/>
    </dgm:pt>
  </dgm:ptLst>
  <dgm:cxnLst>
    <dgm:cxn modelId="{EE1B87B6-75B9-4D80-8CE8-A197BAFEDCDC}" srcId="{018C559D-C910-40BE-BC4E-D01AF2743E33}" destId="{1FBA0DE7-C591-4553-9DFB-CC7597395A14}" srcOrd="2" destOrd="0" parTransId="{7D27E71C-E367-48D3-A4BC-DB07FED03890}" sibTransId="{6CB77DA6-1F41-4B39-BB10-71C826268F3A}"/>
    <dgm:cxn modelId="{1159A856-6585-40E6-84B9-1EFCB23C1412}" type="presOf" srcId="{018C559D-C910-40BE-BC4E-D01AF2743E33}" destId="{F9001BFB-65F4-45BB-88F2-C3A6A75824BD}" srcOrd="0" destOrd="0" presId="urn:microsoft.com/office/officeart/2008/layout/LinedList"/>
    <dgm:cxn modelId="{51D15D95-AEE7-41E7-925F-FEF87A9469D0}" type="presOf" srcId="{35542362-BB51-426F-BCAE-DB01D808D8F1}" destId="{4365A011-FE35-44A3-BDD8-9778B9BBCCC3}" srcOrd="0" destOrd="0" presId="urn:microsoft.com/office/officeart/2008/layout/LinedList"/>
    <dgm:cxn modelId="{A57F3845-FA87-4CAD-8D64-3942414345B4}" srcId="{35542362-BB51-426F-BCAE-DB01D808D8F1}" destId="{018C559D-C910-40BE-BC4E-D01AF2743E33}" srcOrd="0" destOrd="0" parTransId="{BD043434-58A7-49E8-85A1-376900F53515}" sibTransId="{D1497C44-F3C2-461C-BF64-CD5D5EB8E1BB}"/>
    <dgm:cxn modelId="{6CFC974D-4382-4440-955E-F81B167F96E5}" type="presOf" srcId="{DFC79F4B-AF53-47C3-9C97-B4B23EE68A18}" destId="{927D4A44-A953-41E9-AE36-E0FE08356D3D}" srcOrd="0" destOrd="0" presId="urn:microsoft.com/office/officeart/2008/layout/LinedList"/>
    <dgm:cxn modelId="{55010EBA-30E1-4795-A9C5-501DB50DEA78}" type="presOf" srcId="{993D4818-00C1-42C6-8EB7-C20F7CB86982}" destId="{01E41227-73FD-40E9-B136-BDE8A5B00073}" srcOrd="0" destOrd="0" presId="urn:microsoft.com/office/officeart/2008/layout/LinedList"/>
    <dgm:cxn modelId="{9B29DFFD-FE1D-4772-B44D-8D98685516CE}" srcId="{018C559D-C910-40BE-BC4E-D01AF2743E33}" destId="{DFC79F4B-AF53-47C3-9C97-B4B23EE68A18}" srcOrd="1" destOrd="0" parTransId="{424FC287-694D-4116-9FF3-96FC4BF791CD}" sibTransId="{3E08433F-B2D0-45CD-8FFF-EAF17504289C}"/>
    <dgm:cxn modelId="{0352868D-8B19-466F-B915-1CAD9280F3C3}" type="presOf" srcId="{1FBA0DE7-C591-4553-9DFB-CC7597395A14}" destId="{2D309A9E-08CD-4F59-A85C-6399A2778EF4}" srcOrd="0" destOrd="0" presId="urn:microsoft.com/office/officeart/2008/layout/LinedList"/>
    <dgm:cxn modelId="{2C699A98-DDBD-49B0-B144-F07B5BFEC8F0}" srcId="{018C559D-C910-40BE-BC4E-D01AF2743E33}" destId="{993D4818-00C1-42C6-8EB7-C20F7CB86982}" srcOrd="0" destOrd="0" parTransId="{D2C95D1D-4141-43EE-8120-3BA533E83970}" sibTransId="{AA73DF5D-49DD-44E1-81FE-1CAE878F6D8E}"/>
    <dgm:cxn modelId="{EFEC5896-A8ED-4AF6-B809-D3BC2C9669E6}" type="presParOf" srcId="{4365A011-FE35-44A3-BDD8-9778B9BBCCC3}" destId="{AF35626A-E8A6-43E1-BB8B-0A6CECAEDE45}" srcOrd="0" destOrd="0" presId="urn:microsoft.com/office/officeart/2008/layout/LinedList"/>
    <dgm:cxn modelId="{49E29B1F-2244-4860-B52D-40D7755E76CF}" type="presParOf" srcId="{4365A011-FE35-44A3-BDD8-9778B9BBCCC3}" destId="{C9B70F85-35E3-4233-A33A-B13FEEB189AC}" srcOrd="1" destOrd="0" presId="urn:microsoft.com/office/officeart/2008/layout/LinedList"/>
    <dgm:cxn modelId="{23066B63-A15D-4220-AFB7-E76126430944}" type="presParOf" srcId="{C9B70F85-35E3-4233-A33A-B13FEEB189AC}" destId="{F9001BFB-65F4-45BB-88F2-C3A6A75824BD}" srcOrd="0" destOrd="0" presId="urn:microsoft.com/office/officeart/2008/layout/LinedList"/>
    <dgm:cxn modelId="{6F812227-7A56-46DA-AAFB-130F530AEFA5}" type="presParOf" srcId="{C9B70F85-35E3-4233-A33A-B13FEEB189AC}" destId="{D4C85C15-8886-428A-A285-B627ED4A399A}" srcOrd="1" destOrd="0" presId="urn:microsoft.com/office/officeart/2008/layout/LinedList"/>
    <dgm:cxn modelId="{5365A02F-1DF5-4987-BC9D-46FF02F14812}" type="presParOf" srcId="{D4C85C15-8886-428A-A285-B627ED4A399A}" destId="{156A31F1-2C23-4DDD-A508-CBDB8C1F52D6}" srcOrd="0" destOrd="0" presId="urn:microsoft.com/office/officeart/2008/layout/LinedList"/>
    <dgm:cxn modelId="{8D7ADBCF-16FA-4F50-9522-A1798443096E}" type="presParOf" srcId="{D4C85C15-8886-428A-A285-B627ED4A399A}" destId="{CD008E7E-7FBD-4611-952D-9C1D45A8F1AC}" srcOrd="1" destOrd="0" presId="urn:microsoft.com/office/officeart/2008/layout/LinedList"/>
    <dgm:cxn modelId="{AA0F2690-F247-4E73-A141-B9BF0240C034}" type="presParOf" srcId="{CD008E7E-7FBD-4611-952D-9C1D45A8F1AC}" destId="{04AFD6E9-9040-4D97-9421-45422D1B5AB7}" srcOrd="0" destOrd="0" presId="urn:microsoft.com/office/officeart/2008/layout/LinedList"/>
    <dgm:cxn modelId="{7977702D-0299-4EE3-9B0E-59683AE817EC}" type="presParOf" srcId="{CD008E7E-7FBD-4611-952D-9C1D45A8F1AC}" destId="{01E41227-73FD-40E9-B136-BDE8A5B00073}" srcOrd="1" destOrd="0" presId="urn:microsoft.com/office/officeart/2008/layout/LinedList"/>
    <dgm:cxn modelId="{A4D66136-85F6-43EC-9B0D-6AAF84D0B231}" type="presParOf" srcId="{CD008E7E-7FBD-4611-952D-9C1D45A8F1AC}" destId="{757D9ECB-FC1E-4DF3-A614-67273A5001FD}" srcOrd="2" destOrd="0" presId="urn:microsoft.com/office/officeart/2008/layout/LinedList"/>
    <dgm:cxn modelId="{2B60D68E-6F65-4216-AAAF-F4DBAC7ACE8B}" type="presParOf" srcId="{D4C85C15-8886-428A-A285-B627ED4A399A}" destId="{5E0208CC-E89A-4FA8-9EEE-3C2CA58815E7}" srcOrd="2" destOrd="0" presId="urn:microsoft.com/office/officeart/2008/layout/LinedList"/>
    <dgm:cxn modelId="{78CA2756-FA73-4C47-8C23-19C09043D319}" type="presParOf" srcId="{D4C85C15-8886-428A-A285-B627ED4A399A}" destId="{72F6EE4C-9687-49BF-897A-097F6D7A3975}" srcOrd="3" destOrd="0" presId="urn:microsoft.com/office/officeart/2008/layout/LinedList"/>
    <dgm:cxn modelId="{AD326950-49F6-453F-9805-1ED4626CD285}" type="presParOf" srcId="{D4C85C15-8886-428A-A285-B627ED4A399A}" destId="{A504F2AA-2EB7-4FC0-A804-C437DA0EB877}" srcOrd="4" destOrd="0" presId="urn:microsoft.com/office/officeart/2008/layout/LinedList"/>
    <dgm:cxn modelId="{CB707E62-13A6-4FB4-9E6D-5ECF4A93FB87}" type="presParOf" srcId="{A504F2AA-2EB7-4FC0-A804-C437DA0EB877}" destId="{20454F85-A833-4338-A77A-FAF4181B704D}" srcOrd="0" destOrd="0" presId="urn:microsoft.com/office/officeart/2008/layout/LinedList"/>
    <dgm:cxn modelId="{D38A5F2F-EE95-40E1-AECE-641166B0BA4E}" type="presParOf" srcId="{A504F2AA-2EB7-4FC0-A804-C437DA0EB877}" destId="{927D4A44-A953-41E9-AE36-E0FE08356D3D}" srcOrd="1" destOrd="0" presId="urn:microsoft.com/office/officeart/2008/layout/LinedList"/>
    <dgm:cxn modelId="{1C70E83B-FDE1-4CFF-A100-8EC4343F30F0}" type="presParOf" srcId="{A504F2AA-2EB7-4FC0-A804-C437DA0EB877}" destId="{38819FFB-5B99-434E-9F6A-D54D8890964E}" srcOrd="2" destOrd="0" presId="urn:microsoft.com/office/officeart/2008/layout/LinedList"/>
    <dgm:cxn modelId="{CB86A0EC-EE16-4540-996E-3C5C43BB7B51}" type="presParOf" srcId="{D4C85C15-8886-428A-A285-B627ED4A399A}" destId="{AB9B5F45-E666-416F-BD9E-4F28D70B8C2B}" srcOrd="5" destOrd="0" presId="urn:microsoft.com/office/officeart/2008/layout/LinedList"/>
    <dgm:cxn modelId="{C9EBCA98-688F-41AB-B7EB-888B6E2775EE}" type="presParOf" srcId="{D4C85C15-8886-428A-A285-B627ED4A399A}" destId="{6FA66FE9-E7D4-4D04-ACB9-48B5EC0CB934}" srcOrd="6" destOrd="0" presId="urn:microsoft.com/office/officeart/2008/layout/LinedList"/>
    <dgm:cxn modelId="{D38F1AC7-0255-4DDD-B071-4CE46CA136A4}" type="presParOf" srcId="{D4C85C15-8886-428A-A285-B627ED4A399A}" destId="{1140C8AD-6292-4DC0-BC2D-036D4CDE0EE2}" srcOrd="7" destOrd="0" presId="urn:microsoft.com/office/officeart/2008/layout/LinedList"/>
    <dgm:cxn modelId="{7C6417D8-2E4E-4123-BFEB-A8186638A58B}" type="presParOf" srcId="{1140C8AD-6292-4DC0-BC2D-036D4CDE0EE2}" destId="{71A33887-615C-4156-8022-3FF00EE74621}" srcOrd="0" destOrd="0" presId="urn:microsoft.com/office/officeart/2008/layout/LinedList"/>
    <dgm:cxn modelId="{C7651F13-E788-467B-A39A-92A3B845FB5C}" type="presParOf" srcId="{1140C8AD-6292-4DC0-BC2D-036D4CDE0EE2}" destId="{2D309A9E-08CD-4F59-A85C-6399A2778EF4}" srcOrd="1" destOrd="0" presId="urn:microsoft.com/office/officeart/2008/layout/LinedList"/>
    <dgm:cxn modelId="{0ACF3B80-4DA0-45C1-AAF0-7BB273485BC6}" type="presParOf" srcId="{1140C8AD-6292-4DC0-BC2D-036D4CDE0EE2}" destId="{F80D045E-4980-462B-9A68-B9CE6E79DBAD}" srcOrd="2" destOrd="0" presId="urn:microsoft.com/office/officeart/2008/layout/LinedList"/>
    <dgm:cxn modelId="{1C20EDAE-0107-4068-B50B-995C8EC81467}" type="presParOf" srcId="{D4C85C15-8886-428A-A285-B627ED4A399A}" destId="{2114FC93-5E4E-45A8-8A18-6F1F974D5582}" srcOrd="8" destOrd="0" presId="urn:microsoft.com/office/officeart/2008/layout/LinedList"/>
    <dgm:cxn modelId="{F09C3A57-A890-4A9F-8E01-3E27B881770B}" type="presParOf" srcId="{D4C85C15-8886-428A-A285-B627ED4A399A}" destId="{E1C4A552-5439-4F4A-8045-A914CBAE2F29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35626A-E8A6-43E1-BB8B-0A6CECAEDE45}">
      <dsp:nvSpPr>
        <dsp:cNvPr id="0" name=""/>
        <dsp:cNvSpPr/>
      </dsp:nvSpPr>
      <dsp:spPr>
        <a:xfrm>
          <a:off x="0" y="0"/>
          <a:ext cx="9067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001BFB-65F4-45BB-88F2-C3A6A75824BD}">
      <dsp:nvSpPr>
        <dsp:cNvPr id="0" name=""/>
        <dsp:cNvSpPr/>
      </dsp:nvSpPr>
      <dsp:spPr>
        <a:xfrm>
          <a:off x="0" y="0"/>
          <a:ext cx="1813560" cy="419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u="sng" kern="1200" dirty="0" smtClean="0"/>
            <a:t>Technologies Used</a:t>
          </a:r>
          <a:endParaRPr lang="en-US" sz="2400" u="sng" kern="1200" dirty="0"/>
        </a:p>
      </dsp:txBody>
      <dsp:txXfrm>
        <a:off x="0" y="0"/>
        <a:ext cx="1813560" cy="4191000"/>
      </dsp:txXfrm>
    </dsp:sp>
    <dsp:sp modelId="{01E41227-73FD-40E9-B136-BDE8A5B00073}">
      <dsp:nvSpPr>
        <dsp:cNvPr id="0" name=""/>
        <dsp:cNvSpPr/>
      </dsp:nvSpPr>
      <dsp:spPr>
        <a:xfrm>
          <a:off x="1949576" y="65484"/>
          <a:ext cx="7118223" cy="1309687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HTML 5: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	</a:t>
          </a:r>
          <a:r>
            <a:rPr lang="en-US" sz="1900" b="0" i="0" kern="1200" dirty="0" smtClean="0"/>
            <a:t>HTML5 is becoming a new standard, thus removes dead end 	technologies from the project.</a:t>
          </a:r>
          <a:endParaRPr lang="en-US" sz="1900" kern="1200" dirty="0"/>
        </a:p>
      </dsp:txBody>
      <dsp:txXfrm>
        <a:off x="1949576" y="65484"/>
        <a:ext cx="7118223" cy="1309687"/>
      </dsp:txXfrm>
    </dsp:sp>
    <dsp:sp modelId="{5E0208CC-E89A-4FA8-9EEE-3C2CA58815E7}">
      <dsp:nvSpPr>
        <dsp:cNvPr id="0" name=""/>
        <dsp:cNvSpPr/>
      </dsp:nvSpPr>
      <dsp:spPr>
        <a:xfrm>
          <a:off x="1813559" y="1375171"/>
          <a:ext cx="7254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7D4A44-A953-41E9-AE36-E0FE08356D3D}">
      <dsp:nvSpPr>
        <dsp:cNvPr id="0" name=""/>
        <dsp:cNvSpPr/>
      </dsp:nvSpPr>
      <dsp:spPr>
        <a:xfrm>
          <a:off x="1949576" y="1440656"/>
          <a:ext cx="7118223" cy="1309687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CSS 3 (Twitter Bootstrap):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	Makes the pages responsive so that it is compatible with more 	screen sizes</a:t>
          </a:r>
          <a:endParaRPr lang="en-US" sz="1900" kern="1200" dirty="0"/>
        </a:p>
      </dsp:txBody>
      <dsp:txXfrm>
        <a:off x="1949576" y="1440656"/>
        <a:ext cx="7118223" cy="1309687"/>
      </dsp:txXfrm>
    </dsp:sp>
    <dsp:sp modelId="{AB9B5F45-E666-416F-BD9E-4F28D70B8C2B}">
      <dsp:nvSpPr>
        <dsp:cNvPr id="0" name=""/>
        <dsp:cNvSpPr/>
      </dsp:nvSpPr>
      <dsp:spPr>
        <a:xfrm>
          <a:off x="1813559" y="2750343"/>
          <a:ext cx="7254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309A9E-08CD-4F59-A85C-6399A2778EF4}">
      <dsp:nvSpPr>
        <dsp:cNvPr id="0" name=""/>
        <dsp:cNvSpPr/>
      </dsp:nvSpPr>
      <dsp:spPr>
        <a:xfrm>
          <a:off x="1949576" y="2815828"/>
          <a:ext cx="7118223" cy="1309687"/>
        </a:xfrm>
        <a:prstGeom prst="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AngularJS</a:t>
          </a:r>
          <a:endParaRPr lang="en-US" sz="1900" kern="1200" dirty="0" smtClean="0"/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	Declarative approach to the UI makes the project more 	readable. Two way binding feature can be utilized if the page 	should be made editable </a:t>
          </a:r>
          <a:endParaRPr lang="en-US" sz="1900" kern="1200" dirty="0"/>
        </a:p>
      </dsp:txBody>
      <dsp:txXfrm>
        <a:off x="1949576" y="2815828"/>
        <a:ext cx="7118223" cy="1309687"/>
      </dsp:txXfrm>
    </dsp:sp>
    <dsp:sp modelId="{2114FC93-5E4E-45A8-8A18-6F1F974D5582}">
      <dsp:nvSpPr>
        <dsp:cNvPr id="0" name=""/>
        <dsp:cNvSpPr/>
      </dsp:nvSpPr>
      <dsp:spPr>
        <a:xfrm>
          <a:off x="1813559" y="4125515"/>
          <a:ext cx="7254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5382D-98E9-484E-8902-FAF620DA3554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1542B-EADF-43A2-B847-B76398EC0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3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1542B-EADF-43A2-B847-B76398EC00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60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1542B-EADF-43A2-B847-B76398EC00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42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7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8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37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16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94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12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35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7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14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13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9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905000" y="837097"/>
            <a:ext cx="6851072" cy="533400"/>
            <a:chOff x="2133600" y="523101"/>
            <a:chExt cx="4876800" cy="533400"/>
          </a:xfrm>
        </p:grpSpPr>
        <p:sp>
          <p:nvSpPr>
            <p:cNvPr id="6" name="Rounded Rectangle 5"/>
            <p:cNvSpPr/>
            <p:nvPr/>
          </p:nvSpPr>
          <p:spPr>
            <a:xfrm>
              <a:off x="2133600" y="523101"/>
              <a:ext cx="4876800" cy="533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HTML5/JavaScript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33600" y="523101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6">
                      <a:lumMod val="50000"/>
                    </a:schemeClr>
                  </a:solidFill>
                </a:rPr>
                <a:t>Web UI</a:t>
              </a:r>
              <a:endParaRPr lang="en-US" sz="12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004870" y="3237420"/>
            <a:ext cx="6446402" cy="552361"/>
            <a:chOff x="2146234" y="2367665"/>
            <a:chExt cx="4864166" cy="627010"/>
          </a:xfrm>
        </p:grpSpPr>
        <p:sp>
          <p:nvSpPr>
            <p:cNvPr id="8" name="Rounded Rectangle 7"/>
            <p:cNvSpPr/>
            <p:nvPr/>
          </p:nvSpPr>
          <p:spPr>
            <a:xfrm>
              <a:off x="2146234" y="2367665"/>
              <a:ext cx="4864166" cy="62701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Web API / Controller/Business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66846" y="2489017"/>
              <a:ext cx="1168664" cy="384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6">
                      <a:lumMod val="50000"/>
                    </a:schemeClr>
                  </a:solidFill>
                </a:rPr>
                <a:t>RESTful Service</a:t>
              </a:r>
              <a:endParaRPr lang="en-US" sz="16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88127" y="2344671"/>
            <a:ext cx="6463147" cy="711037"/>
            <a:chOff x="2147454" y="4017727"/>
            <a:chExt cx="5334000" cy="407964"/>
          </a:xfrm>
        </p:grpSpPr>
        <p:sp>
          <p:nvSpPr>
            <p:cNvPr id="14" name="Rounded Rectangle 13"/>
            <p:cNvSpPr/>
            <p:nvPr/>
          </p:nvSpPr>
          <p:spPr>
            <a:xfrm>
              <a:off x="2147454" y="4017727"/>
              <a:ext cx="5334000" cy="40796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Authentication/Authorization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96329" y="4058686"/>
              <a:ext cx="820616" cy="194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6">
                      <a:lumMod val="50000"/>
                    </a:schemeClr>
                  </a:solidFill>
                </a:rPr>
                <a:t>Security</a:t>
              </a:r>
              <a:endParaRPr lang="en-US" sz="16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88126" y="3984707"/>
            <a:ext cx="6463145" cy="818432"/>
            <a:chOff x="2147454" y="3359129"/>
            <a:chExt cx="5334000" cy="520820"/>
          </a:xfrm>
        </p:grpSpPr>
        <p:sp>
          <p:nvSpPr>
            <p:cNvPr id="20" name="Rounded Rectangle 19"/>
            <p:cNvSpPr/>
            <p:nvPr/>
          </p:nvSpPr>
          <p:spPr>
            <a:xfrm>
              <a:off x="2147454" y="3359129"/>
              <a:ext cx="5334000" cy="52082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Entity Framework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83817" y="3426072"/>
              <a:ext cx="1572847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6">
                      <a:lumMod val="50000"/>
                    </a:schemeClr>
                  </a:solidFill>
                </a:rPr>
                <a:t>Data Access layer</a:t>
              </a:r>
              <a:endParaRPr lang="en-US" sz="16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2019568" y="4918478"/>
            <a:ext cx="1524000" cy="1622941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32187" y="6219742"/>
            <a:ext cx="1511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     SQL DB</a:t>
            </a:r>
            <a:endParaRPr lang="en-US" sz="1400" b="1" dirty="0"/>
          </a:p>
        </p:txBody>
      </p:sp>
      <p:pic>
        <p:nvPicPr>
          <p:cNvPr id="1028" name="Picture 4" descr="https://cdn1.iconfinder.com/data/icons/LUMINA/database/png/400/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685" y="5026984"/>
            <a:ext cx="983765" cy="117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3922590" y="4918478"/>
            <a:ext cx="4528681" cy="1622941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6" descr="https://encrypted-tbn1.gstatic.com/images?q=tbn:ANd9GcQenck5nnY7D5lyAuIoMjd6Ljo7sc-6RbHeiJ9BRXsig3OeUG2Rh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423" y="5026984"/>
            <a:ext cx="1531049" cy="145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7194449" y="5047259"/>
            <a:ext cx="1136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70C0"/>
                </a:solidFill>
              </a:rPr>
              <a:t>Data Load</a:t>
            </a:r>
            <a:endParaRPr lang="en-US" sz="1600" b="1" dirty="0">
              <a:solidFill>
                <a:srgbClr val="0070C0"/>
              </a:solidFill>
            </a:endParaRPr>
          </a:p>
        </p:txBody>
      </p:sp>
      <p:cxnSp>
        <p:nvCxnSpPr>
          <p:cNvPr id="1034" name="Straight Arrow Connector 1033"/>
          <p:cNvCxnSpPr/>
          <p:nvPr/>
        </p:nvCxnSpPr>
        <p:spPr>
          <a:xfrm flipH="1" flipV="1">
            <a:off x="3387697" y="5889297"/>
            <a:ext cx="143736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Arrow Connector 1040"/>
          <p:cNvCxnSpPr/>
          <p:nvPr/>
        </p:nvCxnSpPr>
        <p:spPr>
          <a:xfrm>
            <a:off x="2781568" y="1388694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117751" y="1406314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393236" y="1392954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Box 1046"/>
          <p:cNvSpPr txBox="1"/>
          <p:nvPr/>
        </p:nvSpPr>
        <p:spPr>
          <a:xfrm>
            <a:off x="2444804" y="1375332"/>
            <a:ext cx="301813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743018" y="1353452"/>
            <a:ext cx="363360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091423" y="1357712"/>
            <a:ext cx="301813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48450" y="2260319"/>
            <a:ext cx="1586345" cy="4267200"/>
          </a:xfrm>
          <a:prstGeom prst="roundRect">
            <a:avLst/>
          </a:prstGeom>
          <a:ln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81000" y="228812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Cross-cutting</a:t>
            </a:r>
            <a:r>
              <a:rPr lang="en-US" sz="1200" b="1" dirty="0" smtClean="0">
                <a:solidFill>
                  <a:srgbClr val="0070C0"/>
                </a:solidFill>
              </a:rPr>
              <a:t> 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60" name="Round Diagonal Corner Rectangle 59"/>
          <p:cNvSpPr/>
          <p:nvPr/>
        </p:nvSpPr>
        <p:spPr>
          <a:xfrm>
            <a:off x="381000" y="3130050"/>
            <a:ext cx="1364673" cy="55236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Exception Handling</a:t>
            </a:r>
            <a:endParaRPr lang="en-US" sz="1600" b="1" dirty="0"/>
          </a:p>
        </p:txBody>
      </p:sp>
      <p:sp>
        <p:nvSpPr>
          <p:cNvPr id="104" name="Round Diagonal Corner Rectangle 103"/>
          <p:cNvSpPr/>
          <p:nvPr/>
        </p:nvSpPr>
        <p:spPr>
          <a:xfrm>
            <a:off x="381000" y="4366118"/>
            <a:ext cx="1364673" cy="55236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Logging</a:t>
            </a:r>
            <a:endParaRPr lang="en-US" sz="1600" b="1" dirty="0"/>
          </a:p>
        </p:txBody>
      </p:sp>
      <p:sp>
        <p:nvSpPr>
          <p:cNvPr id="105" name="Round Diagonal Corner Rectangle 104"/>
          <p:cNvSpPr/>
          <p:nvPr/>
        </p:nvSpPr>
        <p:spPr>
          <a:xfrm>
            <a:off x="416720" y="5613119"/>
            <a:ext cx="1364673" cy="55236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Auditing</a:t>
            </a:r>
            <a:endParaRPr lang="en-US" sz="1600" b="1" dirty="0"/>
          </a:p>
        </p:txBody>
      </p:sp>
      <p:sp>
        <p:nvSpPr>
          <p:cNvPr id="70" name="Rectangle 69"/>
          <p:cNvSpPr/>
          <p:nvPr/>
        </p:nvSpPr>
        <p:spPr>
          <a:xfrm>
            <a:off x="1905001" y="2144773"/>
            <a:ext cx="6851072" cy="4710004"/>
          </a:xfrm>
          <a:prstGeom prst="rect">
            <a:avLst/>
          </a:prstGeom>
          <a:solidFill>
            <a:schemeClr val="accent3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462824" y="1353451"/>
            <a:ext cx="301813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774873" y="1375332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070273" y="1370497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748521" y="1375332"/>
            <a:ext cx="301813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87697" y="56634"/>
            <a:ext cx="2275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LAYERS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3661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339758978"/>
              </p:ext>
            </p:extLst>
          </p:nvPr>
        </p:nvGraphicFramePr>
        <p:xfrm>
          <a:off x="0" y="762000"/>
          <a:ext cx="90678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559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62</Words>
  <Application>Microsoft Office PowerPoint</Application>
  <PresentationFormat>On-screen Show (4:3)</PresentationFormat>
  <Paragraphs>44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Dell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Ghosh, Manav</dc:creator>
  <cp:keywords>No Restrictions</cp:keywords>
  <cp:lastModifiedBy>Basheer, Jazeem</cp:lastModifiedBy>
  <cp:revision>34</cp:revision>
  <dcterms:created xsi:type="dcterms:W3CDTF">2013-10-16T06:36:05Z</dcterms:created>
  <dcterms:modified xsi:type="dcterms:W3CDTF">2014-06-04T09:12:42Z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edc167a6-1d14-4c04-96c2-101dd1fc7743</vt:lpwstr>
  </property>
  <property fmtid="{D5CDD505-2E9C-101B-9397-08002B2CF9AE}" pid="3" name="DellClassification">
    <vt:lpwstr>No Restrictions</vt:lpwstr>
  </property>
  <property fmtid="{D5CDD505-2E9C-101B-9397-08002B2CF9AE}" pid="4" name="DellSubLabels">
    <vt:lpwstr>Privileged</vt:lpwstr>
  </property>
</Properties>
</file>