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46550" y="329378"/>
            <a:ext cx="8668849" cy="533400"/>
            <a:chOff x="2133600" y="523101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33600" y="523101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2310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64197" y="2729701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</a:t>
              </a:r>
              <a:r>
                <a:rPr lang="en-US" dirty="0" smtClean="0"/>
                <a:t>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7454" y="1836952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47453" y="3476988"/>
            <a:ext cx="6463145" cy="818432"/>
            <a:chOff x="2147454" y="3359129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359129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8895" y="4410759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91514" y="5712023"/>
            <a:ext cx="151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</a:t>
            </a:r>
            <a:r>
              <a:rPr lang="en-US" sz="2000" b="1" dirty="0" smtClean="0"/>
              <a:t>????</a:t>
            </a:r>
            <a:r>
              <a:rPr lang="en-US" sz="1400" b="1" dirty="0" smtClean="0"/>
              <a:t> </a:t>
            </a:r>
            <a:r>
              <a:rPr lang="en-US" sz="1400" b="1" dirty="0" smtClean="0"/>
              <a:t>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12" y="4519265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81917" y="4410759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50" y="4519265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353776" y="4539540"/>
            <a:ext cx="113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547024" y="5381578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940895" y="88097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77078" y="89859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52563" y="88523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604131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02345" y="845733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0750" y="84999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7200" y="1752600"/>
            <a:ext cx="1586345" cy="42672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0327" y="17804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540327" y="2622331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540327" y="385839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576047" y="510540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270477" y="5381578"/>
            <a:ext cx="987906" cy="943022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2151" y="8457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34200" y="867613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52600" y="88523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62000" y="88523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229600" y="862778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98787" y="84999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140" y="885235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07848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7232711" y="1886514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7263110" y="2686113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7263111" y="3566434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59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Thankachan, Karun</cp:lastModifiedBy>
  <cp:revision>28</cp:revision>
  <dcterms:created xsi:type="dcterms:W3CDTF">2013-10-16T06:36:05Z</dcterms:created>
  <dcterms:modified xsi:type="dcterms:W3CDTF">2014-05-28T06:53:54Z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