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9DCAA-EFE0-4CCC-966C-8908EF64661A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DB3FF-D97C-4777-A05A-E3A6BB7B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5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DB3FF-D97C-4777-A05A-E3A6BB7B53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3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0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8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9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8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3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7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BF4E2-2639-4FA0-A4AF-6D4B809A14C9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1779" cy="3733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2" y="3660799"/>
            <a:ext cx="8737957" cy="3197201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0387">
            <a:off x="7249273" y="329428"/>
            <a:ext cx="1685649" cy="138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2402">
            <a:off x="140941" y="2751373"/>
            <a:ext cx="1479849" cy="139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0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colorTemperature colorTemp="5175"/>
                    </a14:imgEffect>
                    <a14:imgEffect>
                      <a14:saturation sat="60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0"/>
              </a:schemeClr>
            </a:glow>
            <a:outerShdw blurRad="254000" dist="50800" dir="5400000" algn="ctr" rotWithShape="0">
              <a:srgbClr val="000000">
                <a:alpha val="0"/>
              </a:srgbClr>
            </a:outerShdw>
            <a:reflection blurRad="63500"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8600" y="152400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Aharoni" panose="02010803020104030203" pitchFamily="2" charset="-79"/>
              </a:rPr>
              <a:t>Present Situation</a:t>
            </a:r>
          </a:p>
          <a:p>
            <a:r>
              <a:rPr lang="en-US" sz="2000" dirty="0" smtClean="0">
                <a:latin typeface="+mj-lt"/>
                <a:cs typeface="Aharoni" panose="02010803020104030203" pitchFamily="2" charset="-79"/>
              </a:rPr>
              <a:t>-    Built upon Python, NLTK, Text blob.</a:t>
            </a:r>
            <a:endParaRPr lang="en-US" sz="2000" dirty="0">
              <a:latin typeface="+mj-lt"/>
              <a:cs typeface="Aharoni" panose="02010803020104030203" pitchFamily="2" charset="-79"/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+mj-lt"/>
                <a:cs typeface="Aharoni" panose="02010803020104030203" pitchFamily="2" charset="-79"/>
              </a:rPr>
              <a:t>Sentimental analysis is implicit one in Text blob – provides accuracy of 50%.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+mj-lt"/>
                <a:cs typeface="Aharoni" panose="02010803020104030203" pitchFamily="2" charset="-79"/>
              </a:rPr>
              <a:t>Phrase extraction is </a:t>
            </a:r>
            <a:r>
              <a:rPr lang="en-US" sz="2000" dirty="0" smtClean="0">
                <a:latin typeface="+mj-lt"/>
                <a:cs typeface="Aharoni" panose="02010803020104030203" pitchFamily="2" charset="-79"/>
              </a:rPr>
              <a:t>implicit – not </a:t>
            </a:r>
            <a:r>
              <a:rPr lang="en-US" sz="2000" dirty="0" smtClean="0">
                <a:latin typeface="+mj-lt"/>
                <a:cs typeface="Aharoni" panose="02010803020104030203" pitchFamily="2" charset="-79"/>
              </a:rPr>
              <a:t>specific</a:t>
            </a:r>
            <a:r>
              <a:rPr lang="en-US" sz="2000" dirty="0" smtClean="0">
                <a:latin typeface="+mj-lt"/>
                <a:cs typeface="Aharoni" panose="02010803020104030203" pitchFamily="2" charset="-79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+mj-lt"/>
              <a:cs typeface="Aharoni" panose="02010803020104030203" pitchFamily="2" charset="-79"/>
            </a:endParaRPr>
          </a:p>
          <a:p>
            <a:r>
              <a:rPr lang="en-US" sz="2000" dirty="0" smtClean="0">
                <a:latin typeface="+mj-lt"/>
                <a:cs typeface="Aharoni" panose="02010803020104030203" pitchFamily="2" charset="-79"/>
              </a:rPr>
              <a:t>Proposed Changes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+mj-lt"/>
                <a:cs typeface="Aharoni" panose="02010803020104030203" pitchFamily="2" charset="-79"/>
              </a:rPr>
              <a:t>Utilize Iron Python, import NLTK.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+mj-lt"/>
                <a:cs typeface="Aharoni" panose="02010803020104030203" pitchFamily="2" charset="-79"/>
              </a:rPr>
              <a:t>Utilize Custom Sentiment Analyzer – lighter, better accuracy.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+mj-lt"/>
                <a:cs typeface="Aharoni" panose="02010803020104030203" pitchFamily="2" charset="-79"/>
              </a:rPr>
              <a:t>Phrase extraction made DELL specific.</a:t>
            </a:r>
            <a:endParaRPr lang="en-US" sz="2000" dirty="0">
              <a:latin typeface="+mj-lt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90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60</Words>
  <Application>Microsoft Office PowerPoint</Application>
  <PresentationFormat>On-screen Show (4:3)</PresentationFormat>
  <Paragraphs>10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Thankachan, Karun</dc:creator>
  <cp:keywords>No Restrictions</cp:keywords>
  <cp:lastModifiedBy>Thankachan, Karun</cp:lastModifiedBy>
  <cp:revision>13</cp:revision>
  <dcterms:created xsi:type="dcterms:W3CDTF">2014-06-02T08:40:22Z</dcterms:created>
  <dcterms:modified xsi:type="dcterms:W3CDTF">2014-06-04T09:16:10Z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9000ca14-31c9-45fe-b13b-c292fab2539f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</Properties>
</file>