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64327" y="329378"/>
            <a:ext cx="6698673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64197" y="2729701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7454" y="1836952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47453" y="3476988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8895" y="4410759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91514" y="5712023"/>
            <a:ext cx="151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2000" b="1" dirty="0" smtClean="0"/>
              <a:t>????</a:t>
            </a:r>
            <a:r>
              <a:rPr lang="en-US" sz="1400" b="1" dirty="0" smtClean="0"/>
              <a:t>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2" y="4519265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81917" y="4410759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0" y="4519265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53776" y="4539540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547024" y="5381578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940895" y="88097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7078" y="89859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52563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604131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02345" y="845733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0750" y="84999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11831" y="1787138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2666" y="18773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422666" y="2622331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422665" y="4642671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2064327" y="1619583"/>
            <a:ext cx="6698673" cy="4687546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2151" y="8457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34200" y="867613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29600" y="862778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07848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5183230" y="1886514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183231" y="2686113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157877" y="3566430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43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Basheer, Jazeem</cp:lastModifiedBy>
  <cp:revision>30</cp:revision>
  <dcterms:created xsi:type="dcterms:W3CDTF">2013-10-16T06:36:05Z</dcterms:created>
  <dcterms:modified xsi:type="dcterms:W3CDTF">2014-05-28T07:08:40Z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c443d003-9994-4859-9057-907b389d5008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