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9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5382D-98E9-484E-8902-FAF620DA3554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1542B-EADF-43A2-B847-B76398EC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3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542B-EADF-43A2-B847-B76398EC00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60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7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8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7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6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4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2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5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7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4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3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9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892228" y="801229"/>
            <a:ext cx="6851072" cy="533400"/>
            <a:chOff x="2124509" y="487233"/>
            <a:chExt cx="4876800" cy="533400"/>
          </a:xfrm>
        </p:grpSpPr>
        <p:sp>
          <p:nvSpPr>
            <p:cNvPr id="6" name="Rounded Rectangle 5"/>
            <p:cNvSpPr/>
            <p:nvPr/>
          </p:nvSpPr>
          <p:spPr>
            <a:xfrm>
              <a:off x="2124509" y="487233"/>
              <a:ext cx="4876800" cy="533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HTML5/JavaScript/CSS3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33599" y="523101"/>
              <a:ext cx="1447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6">
                      <a:lumMod val="50000"/>
                    </a:schemeClr>
                  </a:solidFill>
                </a:rPr>
                <a:t>Web UI – Responsive UI</a:t>
              </a:r>
              <a:endParaRPr lang="en-US" sz="12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004870" y="3429000"/>
            <a:ext cx="6446402" cy="552361"/>
            <a:chOff x="2146234" y="2367665"/>
            <a:chExt cx="4864166" cy="627010"/>
          </a:xfrm>
        </p:grpSpPr>
        <p:sp>
          <p:nvSpPr>
            <p:cNvPr id="8" name="Rounded Rectangle 7"/>
            <p:cNvSpPr/>
            <p:nvPr/>
          </p:nvSpPr>
          <p:spPr>
            <a:xfrm>
              <a:off x="2146234" y="2367665"/>
              <a:ext cx="4864166" cy="62701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Web API / Controller/Business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66846" y="2489017"/>
              <a:ext cx="1168664" cy="384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6">
                      <a:lumMod val="50000"/>
                    </a:schemeClr>
                  </a:solidFill>
                </a:rPr>
                <a:t>RESTful Service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88127" y="2641763"/>
            <a:ext cx="6463147" cy="711037"/>
            <a:chOff x="2147454" y="4017727"/>
            <a:chExt cx="5334000" cy="407964"/>
          </a:xfrm>
        </p:grpSpPr>
        <p:sp>
          <p:nvSpPr>
            <p:cNvPr id="14" name="Rounded Rectangle 13"/>
            <p:cNvSpPr/>
            <p:nvPr/>
          </p:nvSpPr>
          <p:spPr>
            <a:xfrm>
              <a:off x="2147454" y="4017727"/>
              <a:ext cx="5334000" cy="40796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Authentication/Authorization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96329" y="4058686"/>
              <a:ext cx="820616" cy="194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6">
                      <a:lumMod val="50000"/>
                    </a:schemeClr>
                  </a:solidFill>
                </a:rPr>
                <a:t>Security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88126" y="4066809"/>
            <a:ext cx="6463145" cy="657591"/>
            <a:chOff x="2147454" y="3424155"/>
            <a:chExt cx="5334000" cy="520820"/>
          </a:xfrm>
        </p:grpSpPr>
        <p:sp>
          <p:nvSpPr>
            <p:cNvPr id="20" name="Rounded Rectangle 19"/>
            <p:cNvSpPr/>
            <p:nvPr/>
          </p:nvSpPr>
          <p:spPr>
            <a:xfrm>
              <a:off x="2147454" y="3424155"/>
              <a:ext cx="5334000" cy="52082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ADO.Net</a:t>
              </a:r>
              <a:r>
                <a:rPr lang="en-US" dirty="0" smtClean="0"/>
                <a:t>/Entity Framework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83817" y="3426072"/>
              <a:ext cx="1572847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6">
                      <a:lumMod val="50000"/>
                    </a:schemeClr>
                  </a:solidFill>
                </a:rPr>
                <a:t>Data Access layer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019568" y="4918478"/>
            <a:ext cx="1524000" cy="162294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32187" y="6219742"/>
            <a:ext cx="151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   SQL DB</a:t>
            </a:r>
            <a:endParaRPr lang="en-US" sz="1400" b="1" dirty="0"/>
          </a:p>
        </p:txBody>
      </p:sp>
      <p:pic>
        <p:nvPicPr>
          <p:cNvPr id="1028" name="Picture 4" descr="https://cdn1.iconfinder.com/data/icons/LUMINA/database/png/400/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685" y="5026984"/>
            <a:ext cx="983765" cy="11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3922590" y="4918478"/>
            <a:ext cx="4528681" cy="162294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6" descr="https://encrypted-tbn1.gstatic.com/images?q=tbn:ANd9GcQenck5nnY7D5lyAuIoMjd6Ljo7sc-6RbHeiJ9BRXsig3OeUG2Rh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423" y="5026984"/>
            <a:ext cx="1531049" cy="145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7194449" y="5047259"/>
            <a:ext cx="11360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70C0"/>
                </a:solidFill>
              </a:rPr>
              <a:t>Data Load from external systems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1034" name="Straight Arrow Connector 1033"/>
          <p:cNvCxnSpPr/>
          <p:nvPr/>
        </p:nvCxnSpPr>
        <p:spPr>
          <a:xfrm flipH="1" flipV="1">
            <a:off x="3387697" y="5889297"/>
            <a:ext cx="143736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/>
          <p:cNvCxnSpPr/>
          <p:nvPr/>
        </p:nvCxnSpPr>
        <p:spPr>
          <a:xfrm>
            <a:off x="2781568" y="1388694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117751" y="1406314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393236" y="1392954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/>
          <p:cNvSpPr txBox="1"/>
          <p:nvPr/>
        </p:nvSpPr>
        <p:spPr>
          <a:xfrm>
            <a:off x="2444804" y="1375332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743018" y="1353452"/>
            <a:ext cx="363360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091423" y="1357712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05883" y="2641763"/>
            <a:ext cx="1586345" cy="3987637"/>
          </a:xfrm>
          <a:prstGeom prst="roundRect">
            <a:avLst/>
          </a:prstGeom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1000" y="267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Cross-cutting</a:t>
            </a:r>
            <a:r>
              <a:rPr lang="en-US" sz="1200" b="1" dirty="0" smtClean="0">
                <a:solidFill>
                  <a:srgbClr val="0070C0"/>
                </a:solidFill>
              </a:rPr>
              <a:t> 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60" name="Round Diagonal Corner Rectangle 59"/>
          <p:cNvSpPr/>
          <p:nvPr/>
        </p:nvSpPr>
        <p:spPr>
          <a:xfrm>
            <a:off x="381000" y="3130050"/>
            <a:ext cx="1364673" cy="55236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Exception Handling</a:t>
            </a:r>
            <a:endParaRPr lang="en-US" sz="1600" b="1" dirty="0"/>
          </a:p>
        </p:txBody>
      </p:sp>
      <p:sp>
        <p:nvSpPr>
          <p:cNvPr id="104" name="Round Diagonal Corner Rectangle 103"/>
          <p:cNvSpPr/>
          <p:nvPr/>
        </p:nvSpPr>
        <p:spPr>
          <a:xfrm>
            <a:off x="381000" y="4366118"/>
            <a:ext cx="1364673" cy="55236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Logging</a:t>
            </a:r>
            <a:endParaRPr lang="en-US" sz="1600" b="1" dirty="0"/>
          </a:p>
        </p:txBody>
      </p:sp>
      <p:sp>
        <p:nvSpPr>
          <p:cNvPr id="105" name="Round Diagonal Corner Rectangle 104"/>
          <p:cNvSpPr/>
          <p:nvPr/>
        </p:nvSpPr>
        <p:spPr>
          <a:xfrm>
            <a:off x="416720" y="5613119"/>
            <a:ext cx="1364673" cy="55236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Auditing</a:t>
            </a:r>
            <a:endParaRPr lang="en-US" sz="1600" b="1" dirty="0"/>
          </a:p>
        </p:txBody>
      </p:sp>
      <p:sp>
        <p:nvSpPr>
          <p:cNvPr id="70" name="Rectangle 69"/>
          <p:cNvSpPr/>
          <p:nvPr/>
        </p:nvSpPr>
        <p:spPr>
          <a:xfrm>
            <a:off x="305882" y="2202462"/>
            <a:ext cx="8609518" cy="4510476"/>
          </a:xfrm>
          <a:prstGeom prst="rect">
            <a:avLst/>
          </a:prstGeom>
          <a:solidFill>
            <a:schemeClr val="accent3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462824" y="1353451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774873" y="1375332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070273" y="1370497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748521" y="1375332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" y="1270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/>
              <a:t>GCM Print Fax View</a:t>
            </a:r>
            <a:endParaRPr lang="en-US" sz="2800" u="sng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81000" y="2169724"/>
            <a:ext cx="8534400" cy="2003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32200" y="2202462"/>
            <a:ext cx="3574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1600" spc="600" dirty="0" smtClean="0">
                <a:solidFill>
                  <a:schemeClr val="bg2">
                    <a:lumMod val="75000"/>
                  </a:schemeClr>
                </a:solidFill>
              </a:rPr>
              <a:t>SERVICE BOUNDARY</a:t>
            </a:r>
            <a:endParaRPr lang="en-US" sz="1600" kern="1600" spc="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61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60</Words>
  <Application>Microsoft Office PowerPoint</Application>
  <PresentationFormat>On-screen Show (4:3)</PresentationFormat>
  <Paragraphs>37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Dell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Ghosh, Manav</dc:creator>
  <cp:keywords>No Restrictions</cp:keywords>
  <cp:lastModifiedBy>Basheer, Jazeem</cp:lastModifiedBy>
  <cp:revision>42</cp:revision>
  <dcterms:created xsi:type="dcterms:W3CDTF">2013-10-16T06:36:05Z</dcterms:created>
  <dcterms:modified xsi:type="dcterms:W3CDTF">2014-06-04T11:11:39Z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edc167a6-1d14-4c04-96c2-101dd1fc7743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>Privileged</vt:lpwstr>
  </property>
</Properties>
</file>