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43"/>
    <a:srgbClr val="F48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74" d="100"/>
          <a:sy n="74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DCAA-EFE0-4CCC-966C-8908EF64661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B3FF-D97C-4777-A05A-E3A6BB7B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DB3FF-D97C-4777-A05A-E3A6BB7B53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257884" y="6196206"/>
            <a:ext cx="8692166" cy="359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May26		June5	</a:t>
            </a: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June20</a:t>
            </a:r>
            <a:r>
              <a:rPr lang="en-US" dirty="0" smtClean="0"/>
              <a:t>	 </a:t>
            </a:r>
            <a:r>
              <a:rPr lang="en-US" dirty="0" smtClean="0"/>
              <a:t>               June 30	         July19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122679" y="5426969"/>
            <a:ext cx="1494689" cy="728462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Get familiar with Tools and Language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971541" y="5402961"/>
            <a:ext cx="1600200" cy="776477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Documentation and Design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54904" y="5662806"/>
            <a:ext cx="1524000" cy="5334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Coding and Testing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356030" y="5426969"/>
            <a:ext cx="1704304" cy="755285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Improving Accuracy and Adding Features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29" y="1096851"/>
            <a:ext cx="4322778" cy="210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930" y="3288405"/>
            <a:ext cx="8750120" cy="197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9964" y="1102754"/>
            <a:ext cx="4390086" cy="2097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930" y="182451"/>
            <a:ext cx="432277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4418" y="1319998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Analyzing </a:t>
            </a:r>
            <a:r>
              <a:rPr lang="en-US" dirty="0"/>
              <a:t>survey data, </a:t>
            </a:r>
            <a:r>
              <a:rPr lang="en-US" dirty="0" smtClean="0"/>
              <a:t>generating </a:t>
            </a:r>
            <a:r>
              <a:rPr lang="en-US" dirty="0"/>
              <a:t>easily  interpretable representations.</a:t>
            </a:r>
          </a:p>
          <a:p>
            <a:r>
              <a:rPr lang="en-US" dirty="0" smtClean="0"/>
              <a:t>The </a:t>
            </a:r>
            <a:r>
              <a:rPr lang="en-US" dirty="0"/>
              <a:t>amount of data generated is     </a:t>
            </a:r>
            <a:r>
              <a:rPr lang="en-US" dirty="0" smtClean="0"/>
              <a:t>huge and </a:t>
            </a:r>
            <a:r>
              <a:rPr lang="en-US" dirty="0"/>
              <a:t>manually going through is time-consuming.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12" y="3504337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haroni" panose="02010803020104030203" pitchFamily="2" charset="-79"/>
              </a:rPr>
              <a:t>So far – went through current system (Python, NLTK, Text Blob), material on </a:t>
            </a:r>
            <a:r>
              <a:rPr lang="en-US" dirty="0" smtClean="0">
                <a:cs typeface="Aharoni" panose="02010803020104030203" pitchFamily="2" charset="-79"/>
              </a:rPr>
              <a:t>tokenization</a:t>
            </a:r>
            <a:r>
              <a:rPr lang="en-US" dirty="0">
                <a:cs typeface="Aharoni" panose="02010803020104030203" pitchFamily="2" charset="-79"/>
              </a:rPr>
              <a:t>, stemming and algorithms on sentimental analysis.</a:t>
            </a:r>
          </a:p>
          <a:p>
            <a:r>
              <a:rPr lang="en-US" dirty="0">
                <a:cs typeface="Aharoni" panose="02010803020104030203" pitchFamily="2" charset="-79"/>
              </a:rPr>
              <a:t> </a:t>
            </a:r>
            <a:r>
              <a:rPr lang="en-US" dirty="0" smtClean="0">
                <a:cs typeface="Aharoni" panose="02010803020104030203" pitchFamily="2" charset="-79"/>
              </a:rPr>
              <a:t>  What </a:t>
            </a:r>
            <a:r>
              <a:rPr lang="en-US" dirty="0">
                <a:cs typeface="Aharoni" panose="02010803020104030203" pitchFamily="2" charset="-79"/>
              </a:rPr>
              <a:t>Next?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Tweaks </a:t>
            </a:r>
            <a:r>
              <a:rPr lang="en-US" dirty="0">
                <a:cs typeface="Aharoni" panose="02010803020104030203" pitchFamily="2" charset="-79"/>
              </a:rPr>
              <a:t>to tokenizer, phrase </a:t>
            </a:r>
            <a:r>
              <a:rPr lang="en-US" dirty="0" smtClean="0">
                <a:cs typeface="Aharoni" panose="02010803020104030203" pitchFamily="2" charset="-79"/>
              </a:rPr>
              <a:t>extraction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custom </a:t>
            </a:r>
            <a:r>
              <a:rPr lang="en-US" dirty="0">
                <a:cs typeface="Aharoni" panose="02010803020104030203" pitchFamily="2" charset="-79"/>
              </a:rPr>
              <a:t>sentiment analyzer – lighter, better accuracy.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239541"/>
            <a:ext cx="37338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Sentimental Analysis</a:t>
            </a:r>
          </a:p>
          <a:p>
            <a:r>
              <a:rPr lang="en-US" sz="1600" dirty="0" smtClean="0"/>
              <a:t>(an computational study of opinion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1219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maps/graphs on product acceptance and quality of service gives definitive idea on  areas of improvement.</a:t>
            </a:r>
          </a:p>
          <a:p>
            <a:r>
              <a:rPr lang="en-US" dirty="0" smtClean="0"/>
              <a:t>Higher NPS – better growth. </a:t>
            </a:r>
          </a:p>
        </p:txBody>
      </p:sp>
    </p:spTree>
    <p:extLst>
      <p:ext uri="{BB962C8B-B14F-4D97-AF65-F5344CB8AC3E}">
        <p14:creationId xmlns:p14="http://schemas.microsoft.com/office/powerpoint/2010/main" val="21290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119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No Restrictions</cp:keywords>
  <cp:lastModifiedBy>Thankachan, Karun</cp:lastModifiedBy>
  <cp:revision>29</cp:revision>
  <dcterms:created xsi:type="dcterms:W3CDTF">2014-06-02T08:40:22Z</dcterms:created>
  <dcterms:modified xsi:type="dcterms:W3CDTF">2014-06-04T12:30:47Z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9000ca14-31c9-45fe-b13b-c292fab2539f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