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8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6EA9D"/>
    <a:srgbClr val="6EEE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43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F9D582-2860-476A-900F-9DDE2D094A39}" type="datetimeFigureOut">
              <a:rPr lang="en-US" smtClean="0"/>
              <a:t>7/20/2014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6C14D3-6085-4C1F-8FB4-44936A76FC2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l" descr="                              Dell - Internal Use - Confidential&#10;"/>
          <p:cNvSpPr txBox="1"/>
          <p:nvPr/>
        </p:nvSpPr>
        <p:spPr>
          <a:xfrm>
            <a:off x="0" y="8676640"/>
            <a:ext cx="6858000" cy="500137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850" b="1" smtClean="0">
                <a:solidFill>
                  <a:srgbClr val="7F7F7F"/>
                </a:solidFill>
                <a:latin typeface="museo sans for dell"/>
              </a:rPr>
              <a:t>                              Dell - Internal Use - Confidential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6438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CC9394-D802-4D72-8B8E-A1F66F4D3DA0}" type="datetimeFigureOut">
              <a:rPr lang="en-US" smtClean="0"/>
              <a:t>7/20/2014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3B302D-373C-4555-A766-AA1BB0D9963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l" descr="                              Dell - Internal Use - Confidential&#10;"/>
          <p:cNvSpPr txBox="1"/>
          <p:nvPr/>
        </p:nvSpPr>
        <p:spPr>
          <a:xfrm>
            <a:off x="0" y="8676640"/>
            <a:ext cx="6858000" cy="500137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US" sz="850" b="1" i="0" u="none" baseline="0" smtClean="0">
                <a:solidFill>
                  <a:srgbClr val="7F7F7F"/>
                </a:solidFill>
                <a:latin typeface="museo sans for dell"/>
              </a:rPr>
              <a:t>                              Dell - Internal Use - Confidential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8185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F5ED7-E4D6-4F88-9CA5-18A3B5B56D99}" type="datetimeFigureOut">
              <a:rPr lang="en-US" smtClean="0"/>
              <a:t>7/20/2014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17B2C-3683-4F7B-B3DE-90C2512976D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l" descr="                              Dell - Internal Use - Confidential&#10;"/>
          <p:cNvSpPr txBox="1"/>
          <p:nvPr userDrawn="1"/>
        </p:nvSpPr>
        <p:spPr>
          <a:xfrm>
            <a:off x="0" y="6390640"/>
            <a:ext cx="9144000" cy="500137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US" sz="850" b="1" i="0" u="none" baseline="0" smtClean="0">
                <a:solidFill>
                  <a:srgbClr val="7F7F7F"/>
                </a:solidFill>
                <a:latin typeface="museo sans for dell"/>
              </a:rPr>
              <a:t>                              Dell - Internal Use - Confidential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039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F5ED7-E4D6-4F88-9CA5-18A3B5B56D99}" type="datetimeFigureOut">
              <a:rPr lang="en-US" smtClean="0"/>
              <a:t>7/20/2014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17B2C-3683-4F7B-B3DE-90C251297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174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F5ED7-E4D6-4F88-9CA5-18A3B5B56D99}" type="datetimeFigureOut">
              <a:rPr lang="en-US" smtClean="0"/>
              <a:t>7/20/2014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17B2C-3683-4F7B-B3DE-90C251297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99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F5ED7-E4D6-4F88-9CA5-18A3B5B56D99}" type="datetimeFigureOut">
              <a:rPr lang="en-US" smtClean="0"/>
              <a:t>7/20/2014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17B2C-3683-4F7B-B3DE-90C251297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242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F5ED7-E4D6-4F88-9CA5-18A3B5B56D99}" type="datetimeFigureOut">
              <a:rPr lang="en-US" smtClean="0"/>
              <a:t>7/20/2014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17B2C-3683-4F7B-B3DE-90C251297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31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F5ED7-E4D6-4F88-9CA5-18A3B5B56D99}" type="datetimeFigureOut">
              <a:rPr lang="en-US" smtClean="0"/>
              <a:t>7/20/2014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17B2C-3683-4F7B-B3DE-90C251297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174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F5ED7-E4D6-4F88-9CA5-18A3B5B56D99}" type="datetimeFigureOut">
              <a:rPr lang="en-US" smtClean="0"/>
              <a:t>7/20/2014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17B2C-3683-4F7B-B3DE-90C251297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01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F5ED7-E4D6-4F88-9CA5-18A3B5B56D99}" type="datetimeFigureOut">
              <a:rPr lang="en-US" smtClean="0"/>
              <a:t>7/20/2014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17B2C-3683-4F7B-B3DE-90C251297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089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F5ED7-E4D6-4F88-9CA5-18A3B5B56D99}" type="datetimeFigureOut">
              <a:rPr lang="en-US" smtClean="0"/>
              <a:t>7/20/2014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17B2C-3683-4F7B-B3DE-90C251297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715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F5ED7-E4D6-4F88-9CA5-18A3B5B56D99}" type="datetimeFigureOut">
              <a:rPr lang="en-US" smtClean="0"/>
              <a:t>7/20/2014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17B2C-3683-4F7B-B3DE-90C251297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162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F5ED7-E4D6-4F88-9CA5-18A3B5B56D99}" type="datetimeFigureOut">
              <a:rPr lang="en-US" smtClean="0"/>
              <a:t>7/20/2014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17B2C-3683-4F7B-B3DE-90C251297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46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FF5ED7-E4D6-4F88-9CA5-18A3B5B56D99}" type="datetimeFigureOut">
              <a:rPr lang="en-US" smtClean="0"/>
              <a:t>7/20/2014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417B2C-3683-4F7B-B3DE-90C2512976D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l" descr="                              Dell - Internal Use - Confidential&#10;"/>
          <p:cNvSpPr txBox="1"/>
          <p:nvPr userDrawn="1"/>
        </p:nvSpPr>
        <p:spPr>
          <a:xfrm>
            <a:off x="0" y="6390640"/>
            <a:ext cx="9144000" cy="500137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US" sz="850" b="1" i="0" u="none" baseline="0" smtClean="0">
                <a:solidFill>
                  <a:srgbClr val="7F7F7F"/>
                </a:solidFill>
                <a:latin typeface="museo sans for dell"/>
              </a:rPr>
              <a:t>                              Dell - Internal Use - Confidential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615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39541"/>
            <a:ext cx="3733800" cy="80021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Sentimental Analysis</a:t>
            </a:r>
          </a:p>
          <a:p>
            <a:r>
              <a:rPr lang="en-US" sz="1600" dirty="0" smtClean="0"/>
              <a:t>(an computational study of opinion</a:t>
            </a:r>
            <a:r>
              <a:rPr lang="en-US" dirty="0" smtClean="0"/>
              <a:t>s)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99928" y="1096851"/>
            <a:ext cx="4524471" cy="1700475"/>
          </a:xfrm>
          <a:prstGeom prst="rect">
            <a:avLst/>
          </a:prstGeom>
          <a:solidFill>
            <a:srgbClr val="76EA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4632" y="1205473"/>
            <a:ext cx="437506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urvey data/Social networks - the amount of data generated is huge and manually going through is time-consuming.</a:t>
            </a:r>
            <a:endParaRPr lang="en-US" dirty="0"/>
          </a:p>
          <a:p>
            <a:r>
              <a:rPr lang="en-US" dirty="0" smtClean="0"/>
              <a:t>Created easily interpretable representations</a:t>
            </a:r>
          </a:p>
          <a:p>
            <a:r>
              <a:rPr lang="en-US" dirty="0" smtClean="0"/>
              <a:t>MVC Design Pattern</a:t>
            </a:r>
          </a:p>
        </p:txBody>
      </p:sp>
      <p:sp>
        <p:nvSpPr>
          <p:cNvPr id="5" name="Rectangle 4"/>
          <p:cNvSpPr/>
          <p:nvPr/>
        </p:nvSpPr>
        <p:spPr>
          <a:xfrm>
            <a:off x="4802610" y="1096851"/>
            <a:ext cx="4112790" cy="169457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	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29199" y="1219200"/>
            <a:ext cx="38273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Heat maps/graphs on product -acceptance and quality of service gives definitive idea on  areas of improvement.</a:t>
            </a:r>
          </a:p>
          <a:p>
            <a:r>
              <a:rPr lang="en-US" dirty="0" smtClean="0"/>
              <a:t>Higher NPS – better growth. </a:t>
            </a:r>
          </a:p>
        </p:txBody>
      </p:sp>
      <p:sp>
        <p:nvSpPr>
          <p:cNvPr id="7" name="Rectangle 6"/>
          <p:cNvSpPr/>
          <p:nvPr/>
        </p:nvSpPr>
        <p:spPr>
          <a:xfrm>
            <a:off x="172632" y="2895601"/>
            <a:ext cx="8750120" cy="16001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cs typeface="Aharoni" panose="02010803020104030203" pitchFamily="2" charset="-79"/>
              </a:rPr>
              <a:t>	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84006" y="4572000"/>
            <a:ext cx="8750120" cy="160020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cs typeface="Aharoni" panose="02010803020104030203" pitchFamily="2" charset="-79"/>
              </a:rPr>
              <a:t>	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8751" y="3095767"/>
            <a:ext cx="85818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Build upon </a:t>
            </a:r>
            <a:r>
              <a:rPr lang="en-US" dirty="0" err="1" smtClean="0"/>
              <a:t>TextBlob</a:t>
            </a:r>
            <a:r>
              <a:rPr lang="en-US" dirty="0" smtClean="0"/>
              <a:t> – Custom tokenizer, dell-specific dictionary</a:t>
            </a:r>
          </a:p>
          <a:p>
            <a:endParaRPr lang="en-US" dirty="0" smtClean="0"/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74632" y="4876800"/>
            <a:ext cx="8488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Further -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9468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70</Words>
  <Application>Microsoft Office PowerPoint</Application>
  <PresentationFormat>On-screen Show (4:3)</PresentationFormat>
  <Paragraphs>15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Dell Inc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Thankachan, Karun</dc:creator>
  <cp:keywords>Internal Use</cp:keywords>
  <cp:lastModifiedBy>Thankachan, Karun</cp:lastModifiedBy>
  <cp:revision>3</cp:revision>
  <dcterms:created xsi:type="dcterms:W3CDTF">2014-07-15T12:48:46Z</dcterms:created>
  <dcterms:modified xsi:type="dcterms:W3CDTF">2014-07-20T11:44:55Z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fc074434-b192-4d90-ac2f-e05f13027840</vt:lpwstr>
  </property>
  <property fmtid="{D5CDD505-2E9C-101B-9397-08002B2CF9AE}" pid="3" name="DellClassification">
    <vt:lpwstr>Internal Use</vt:lpwstr>
  </property>
  <property fmtid="{D5CDD505-2E9C-101B-9397-08002B2CF9AE}" pid="4" name="DellSubLabels">
    <vt:lpwstr/>
  </property>
  <property fmtid="{D5CDD505-2E9C-101B-9397-08002B2CF9AE}" pid="5" name="DellVisual Markings (PPT)">
    <vt:lpwstr>Classification Footer</vt:lpwstr>
  </property>
  <property fmtid="{D5CDD505-2E9C-101B-9397-08002B2CF9AE}" pid="6" name="titusconfig">
    <vt:lpwstr>1.3AMER</vt:lpwstr>
  </property>
</Properties>
</file>