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40544" y="76201"/>
            <a:ext cx="8062912" cy="700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Sentiment Analyzer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743200"/>
            <a:ext cx="5562600" cy="3657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Steps: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Tokenizing, Tagging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Negation and other flag-attachment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Attaching word-level sentiment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Parsing – Chunking 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Noun-Verb  relation</a:t>
            </a:r>
            <a:r>
              <a:rPr 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Separation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Clauses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Sentence level sentiment .. Added to paragraph level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Summing everything up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lphaLcPeriod"/>
            </a:pPr>
            <a:endParaRPr lang="en-US" dirty="0" smtClean="0"/>
          </a:p>
          <a:p>
            <a:pPr marL="514350" indent="-514350" algn="l">
              <a:buFont typeface="+mj-lt"/>
              <a:buAutoNum type="alphaL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Paragraph-level sentiment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Negation is considered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Capitals word has more </a:t>
            </a:r>
            <a:r>
              <a:rPr lang="en-US" dirty="0" smtClean="0"/>
              <a:t>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Increments </a:t>
            </a:r>
            <a:r>
              <a:rPr lang="en-US" dirty="0"/>
              <a:t>and </a:t>
            </a:r>
            <a:r>
              <a:rPr lang="en-US" dirty="0" smtClean="0"/>
              <a:t>Decrements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10361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Used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NLTK – for </a:t>
            </a:r>
            <a:r>
              <a:rPr lang="en-US" dirty="0" err="1" smtClean="0"/>
              <a:t>pos</a:t>
            </a:r>
            <a:r>
              <a:rPr lang="en-US" dirty="0" smtClean="0"/>
              <a:t> tagging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Senti</a:t>
            </a:r>
            <a:r>
              <a:rPr lang="en-US" dirty="0" smtClean="0"/>
              <a:t> </a:t>
            </a:r>
            <a:r>
              <a:rPr lang="en-US" dirty="0" err="1" smtClean="0"/>
              <a:t>WordNet</a:t>
            </a:r>
            <a:r>
              <a:rPr lang="en-US" dirty="0" smtClean="0"/>
              <a:t>  and SWN Reader  – which gives word-level sentiment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StatParser</a:t>
            </a:r>
            <a:r>
              <a:rPr lang="en-US" dirty="0" smtClean="0"/>
              <a:t> – for parsing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272" y="3929122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Noun-</a:t>
            </a:r>
            <a:r>
              <a:rPr lang="en-US" dirty="0" err="1" smtClean="0"/>
              <a:t>Adj</a:t>
            </a:r>
            <a:r>
              <a:rPr lang="en-US" dirty="0" smtClean="0"/>
              <a:t>-Verb </a:t>
            </a:r>
            <a:r>
              <a:rPr lang="en-US" dirty="0" smtClean="0"/>
              <a:t>relation has scope to improve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Conjunction testing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Normalization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9558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170</TotalTime>
  <Words>86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Custom Sentiment Analyzer 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Sentiment Analyzer</dc:title>
  <dc:creator>Ved, Kruthika</dc:creator>
  <cp:keywords>No Restrictions</cp:keywords>
  <cp:lastModifiedBy>Ved, Kruthika</cp:lastModifiedBy>
  <cp:revision>12</cp:revision>
  <dcterms:created xsi:type="dcterms:W3CDTF">2014-07-16T05:03:42Z</dcterms:created>
  <dcterms:modified xsi:type="dcterms:W3CDTF">2014-07-16T10:18:51Z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531f7bce-b279-489f-8d6b-192468575709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