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7D67D-160F-4655-B19D-F5CE5449C2C1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8AC40-D8BD-480A-8DAB-78B3E4AAABA3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929" y="1096851"/>
            <a:ext cx="4322778" cy="210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18" y="131999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survey data, </a:t>
            </a:r>
            <a:r>
              <a:rPr lang="en-US" dirty="0" smtClean="0"/>
              <a:t>generating </a:t>
            </a:r>
            <a:r>
              <a:rPr lang="en-US" dirty="0"/>
              <a:t>easily  interpretable representations.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generated is     </a:t>
            </a:r>
            <a:r>
              <a:rPr lang="en-US" dirty="0" smtClean="0"/>
              <a:t>huge and </a:t>
            </a:r>
            <a:r>
              <a:rPr lang="en-US" dirty="0"/>
              <a:t>manually going through is time-consuming.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9964" y="1102754"/>
            <a:ext cx="4390086" cy="2097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219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acceptance 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930" y="3288405"/>
            <a:ext cx="8750120" cy="197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112" y="3504337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So far – went through current system (Python, NLTK, Text Blob), material on </a:t>
            </a:r>
            <a:r>
              <a:rPr lang="en-US" dirty="0" smtClean="0">
                <a:cs typeface="Aharoni" panose="02010803020104030203" pitchFamily="2" charset="-79"/>
              </a:rPr>
              <a:t>tokenization</a:t>
            </a:r>
            <a:r>
              <a:rPr lang="en-US" dirty="0">
                <a:cs typeface="Aharoni" panose="02010803020104030203" pitchFamily="2" charset="-79"/>
              </a:rPr>
              <a:t>, stemming and algorithms on sentimental analysis.</a:t>
            </a:r>
          </a:p>
          <a:p>
            <a:r>
              <a:rPr lang="en-US" dirty="0">
                <a:cs typeface="Aharoni" panose="02010803020104030203" pitchFamily="2" charset="-79"/>
              </a:rPr>
              <a:t> </a:t>
            </a:r>
            <a:r>
              <a:rPr lang="en-US" dirty="0" smtClean="0">
                <a:cs typeface="Aharoni" panose="02010803020104030203" pitchFamily="2" charset="-79"/>
              </a:rPr>
              <a:t>  What </a:t>
            </a:r>
            <a:r>
              <a:rPr lang="en-US" dirty="0">
                <a:cs typeface="Aharoni" panose="02010803020104030203" pitchFamily="2" charset="-79"/>
              </a:rPr>
              <a:t>Next?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Tweaks </a:t>
            </a:r>
            <a:r>
              <a:rPr lang="en-US" dirty="0">
                <a:cs typeface="Aharoni" panose="02010803020104030203" pitchFamily="2" charset="-79"/>
              </a:rPr>
              <a:t>to tokenizer, phrase </a:t>
            </a:r>
            <a:r>
              <a:rPr lang="en-US" dirty="0" smtClean="0">
                <a:cs typeface="Aharoni" panose="02010803020104030203" pitchFamily="2" charset="-79"/>
              </a:rPr>
              <a:t>extraction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custom </a:t>
            </a:r>
            <a:r>
              <a:rPr lang="en-US" dirty="0">
                <a:cs typeface="Aharoni" panose="02010803020104030203" pitchFamily="2" charset="-79"/>
              </a:rPr>
              <a:t>sentiment analyzer – lighter, better accuracy.</a:t>
            </a:r>
            <a:endParaRPr lang="en-US" dirty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7884" y="6196206"/>
            <a:ext cx="8692166" cy="35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</a:t>
            </a:r>
            <a:r>
              <a:rPr lang="en-US" dirty="0"/>
              <a:t>	 </a:t>
            </a:r>
            <a:r>
              <a:rPr lang="en-US" dirty="0" smtClean="0"/>
              <a:t>              June20	                June 30	         July19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2679" y="5426969"/>
            <a:ext cx="1494689" cy="728462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71541" y="5402961"/>
            <a:ext cx="1600200" cy="776477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54904" y="5662806"/>
            <a:ext cx="1524000" cy="5334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356030" y="5426969"/>
            <a:ext cx="1704304" cy="755285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92228" y="801229"/>
            <a:ext cx="6851072" cy="533400"/>
            <a:chOff x="2124509" y="487233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24509" y="487233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HTML5/JavaScript/CSS3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599" y="523101"/>
              <a:ext cx="144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 – Responsive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42900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641763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4066809"/>
            <a:ext cx="6463145" cy="657591"/>
            <a:chOff x="2147454" y="3424155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424155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ADO.NET/Entity </a:t>
              </a:r>
              <a:r>
                <a:rPr lang="en-US" dirty="0" smtClean="0"/>
                <a:t>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 from external systems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5883" y="2641763"/>
            <a:ext cx="1586345" cy="3987637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05882" y="2144774"/>
            <a:ext cx="8609518" cy="456816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27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GCM Print Fax View</a:t>
            </a:r>
            <a:endParaRPr lang="en-US" sz="2800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" y="2169724"/>
            <a:ext cx="8534400" cy="200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2200" y="2202462"/>
            <a:ext cx="357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600" spc="600" dirty="0" smtClean="0">
                <a:solidFill>
                  <a:schemeClr val="bg2">
                    <a:lumMod val="75000"/>
                  </a:schemeClr>
                </a:solidFill>
              </a:rPr>
              <a:t>SERVICE BOUNDARY</a:t>
            </a:r>
            <a:endParaRPr lang="en-US" sz="1600" kern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3533137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23472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6200" y="914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Reducing number of order processors as this could become the page  to process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Was built almost 10 years ago, with .</a:t>
            </a:r>
            <a:r>
              <a:rPr lang="en-US" b="1" dirty="0" smtClean="0"/>
              <a:t>NET </a:t>
            </a:r>
            <a:r>
              <a:rPr lang="en-US" b="1" dirty="0"/>
              <a:t>1.0 or </a:t>
            </a:r>
            <a:r>
              <a:rPr lang="en-US" b="1" dirty="0" smtClean="0"/>
              <a:t>1.1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Makes use of user controls/custom web controls, which are heavy for what the page does functionally. Performance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2895600"/>
            <a:ext cx="8915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Made a sample UI for US users using HTML5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AngularJS</a:t>
            </a:r>
            <a:r>
              <a:rPr lang="en-US" b="1" dirty="0" smtClean="0"/>
              <a:t> MVC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populate the page using data from a JSON object.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" y="4343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Extend the project to EMEA and APJ regions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Make </a:t>
            </a:r>
            <a:r>
              <a:rPr lang="en-US" b="1" dirty="0"/>
              <a:t>it editable so that, the orders can be changed and submitted from this page itself, which will eliminate another data entry system. </a:t>
            </a:r>
            <a:r>
              <a:rPr lang="en-US" b="1" dirty="0" smtClean="0"/>
              <a:t>(Using </a:t>
            </a:r>
            <a:r>
              <a:rPr lang="en-US" b="1" dirty="0" err="1" smtClean="0"/>
              <a:t>AngularJS</a:t>
            </a:r>
            <a:r>
              <a:rPr lang="en-US" b="1" dirty="0" smtClean="0"/>
              <a:t> two way binding).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256</Words>
  <Application>Microsoft Office PowerPoint</Application>
  <PresentationFormat>On-screen Show (4:3)</PresentationFormat>
  <Paragraphs>63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Thankachan, Karun</cp:lastModifiedBy>
  <cp:revision>51</cp:revision>
  <dcterms:created xsi:type="dcterms:W3CDTF">2013-10-16T06:36:05Z</dcterms:created>
  <dcterms:modified xsi:type="dcterms:W3CDTF">2014-06-05T04:19:41Z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