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-18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540544" y="76201"/>
            <a:ext cx="8062912" cy="700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 Sentiment Analyzer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2743200"/>
            <a:ext cx="5562600" cy="3657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Steps:</a:t>
            </a: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Tokenizing, Tagging</a:t>
            </a: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Negation and other flag-attachment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Attaching word-level sentiment</a:t>
            </a: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Parsing – Chunking </a:t>
            </a: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Noun-Verb  relation,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Seperation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Clauses</a:t>
            </a: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Sentence level sentiment .. Added to paragraph level</a:t>
            </a: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Summing everything up</a:t>
            </a:r>
          </a:p>
          <a:p>
            <a:pPr algn="l"/>
            <a:endParaRPr lang="en-US" dirty="0" smtClean="0"/>
          </a:p>
          <a:p>
            <a:pPr marL="514350" indent="-514350" algn="l">
              <a:buFont typeface="+mj-lt"/>
              <a:buAutoNum type="alphaLcPeriod"/>
            </a:pPr>
            <a:endParaRPr lang="en-US" dirty="0" smtClean="0"/>
          </a:p>
          <a:p>
            <a:pPr marL="514350" indent="-514350" algn="l">
              <a:buFont typeface="+mj-lt"/>
              <a:buAutoNum type="alphaL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066800"/>
            <a:ext cx="2667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: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Paragraph-level sentiment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Negation is considered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Capitals word has more </a:t>
            </a:r>
            <a:r>
              <a:rPr lang="en-US" dirty="0" smtClean="0"/>
              <a:t>weight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Increments </a:t>
            </a:r>
            <a:r>
              <a:rPr lang="en-US" dirty="0"/>
              <a:t>and </a:t>
            </a:r>
            <a:r>
              <a:rPr lang="en-US" dirty="0" smtClean="0"/>
              <a:t>Decrements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1103614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Tools Used 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NLTK – for </a:t>
            </a:r>
            <a:r>
              <a:rPr lang="en-US" dirty="0" err="1" smtClean="0"/>
              <a:t>pos</a:t>
            </a:r>
            <a:r>
              <a:rPr lang="en-US" dirty="0" smtClean="0"/>
              <a:t> tagging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Senti</a:t>
            </a:r>
            <a:r>
              <a:rPr lang="en-US" dirty="0" smtClean="0"/>
              <a:t> </a:t>
            </a:r>
            <a:r>
              <a:rPr lang="en-US" dirty="0" err="1" smtClean="0"/>
              <a:t>WordNet</a:t>
            </a:r>
            <a:r>
              <a:rPr lang="en-US" dirty="0" smtClean="0"/>
              <a:t>  and SWN Reader  – which gives word-level sentiment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StatParser</a:t>
            </a:r>
            <a:r>
              <a:rPr lang="en-US" dirty="0" smtClean="0"/>
              <a:t> – for parsing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272" y="3929122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Further: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Noun-</a:t>
            </a:r>
            <a:r>
              <a:rPr lang="en-US" dirty="0" err="1" smtClean="0"/>
              <a:t>Adj</a:t>
            </a:r>
            <a:r>
              <a:rPr lang="en-US" dirty="0" smtClean="0"/>
              <a:t>-Verb </a:t>
            </a:r>
            <a:r>
              <a:rPr lang="en-US" dirty="0" smtClean="0"/>
              <a:t>relation has scope to improve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Conjunction testing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Normalization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Performance improvement</a:t>
            </a:r>
          </a:p>
        </p:txBody>
      </p:sp>
    </p:spTree>
    <p:extLst>
      <p:ext uri="{BB962C8B-B14F-4D97-AF65-F5344CB8AC3E}">
        <p14:creationId xmlns:p14="http://schemas.microsoft.com/office/powerpoint/2010/main" val="9558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144</TotalTime>
  <Words>86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Custom Sentiment Analyzer 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Sentiment Analyzer</dc:title>
  <dc:creator>Ved, Kruthika</dc:creator>
  <cp:keywords>No Restrictions</cp:keywords>
  <cp:lastModifiedBy>Ved, Kruthika</cp:lastModifiedBy>
  <cp:revision>11</cp:revision>
  <dcterms:created xsi:type="dcterms:W3CDTF">2014-07-16T05:03:42Z</dcterms:created>
  <dcterms:modified xsi:type="dcterms:W3CDTF">2014-07-16T09:52:30Z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531f7bce-b279-489f-8d6b-192468575709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