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1779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" y="3660799"/>
            <a:ext cx="8737957" cy="319720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387">
            <a:off x="7249273" y="329428"/>
            <a:ext cx="1685649" cy="13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402">
            <a:off x="140941" y="2751373"/>
            <a:ext cx="1479849" cy="139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colorTemperature colorTemp="5175"/>
                    </a14:imgEffect>
                    <a14:imgEffect>
                      <a14:saturation sat="6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254000" dist="50800" dir="5400000" algn="ctr" rotWithShape="0">
              <a:srgbClr val="000000">
                <a:alpha val="0"/>
              </a:srgbClr>
            </a:outerShdw>
            <a:reflection blurRad="63500"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152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Present Situation</a:t>
            </a: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-    Built upon Python, NLTK, Text blob.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Sentimental analysis is implicit one in Text blob – provides accuracy of 50%.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is implicit – not specific.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Proposed Changes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Iron Python, import NLTK.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Custom Sentiment Analyzer – lighter, better accuracy.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made DELL specific.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04800" y="5715000"/>
            <a:ext cx="861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		      June20		  July19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8100" y="4572000"/>
            <a:ext cx="1295400" cy="10668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888671" y="4495800"/>
            <a:ext cx="1600200" cy="11430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4533900"/>
            <a:ext cx="1524000" cy="10668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620000" y="3810000"/>
            <a:ext cx="1371600" cy="17526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Ved, Kruthika</cp:lastModifiedBy>
  <cp:revision>15</cp:revision>
  <dcterms:created xsi:type="dcterms:W3CDTF">2014-06-02T08:40:22Z</dcterms:created>
  <dcterms:modified xsi:type="dcterms:W3CDTF">2014-06-04T09:33:55Z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9000ca14-31c9-45fe-b13b-c292fab2539f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