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97856E5-BB43-4EC0-8CF1-1A7BA0521439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540544" y="76201"/>
            <a:ext cx="8062912" cy="700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Sentiment Analyzer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3200400"/>
            <a:ext cx="3802856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Paragraph-level sentiment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Negation is considered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Capitals word has more weight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10361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Used 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NLTK – for </a:t>
            </a:r>
            <a:r>
              <a:rPr lang="en-US" dirty="0" err="1" smtClean="0"/>
              <a:t>pos</a:t>
            </a:r>
            <a:r>
              <a:rPr lang="en-US" dirty="0" smtClean="0"/>
              <a:t> tagging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Senti</a:t>
            </a:r>
            <a:r>
              <a:rPr lang="en-US" dirty="0" smtClean="0"/>
              <a:t> </a:t>
            </a:r>
            <a:r>
              <a:rPr lang="en-US" dirty="0" err="1" smtClean="0"/>
              <a:t>WordNet</a:t>
            </a:r>
            <a:r>
              <a:rPr lang="en-US" dirty="0" smtClean="0"/>
              <a:t>  and SWN Reader  – which gives word-level sentiment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StatParser</a:t>
            </a:r>
            <a:r>
              <a:rPr lang="en-US" dirty="0" smtClean="0"/>
              <a:t> – for parsing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272" y="3929122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Incrementors</a:t>
            </a:r>
            <a:r>
              <a:rPr lang="en-US" dirty="0" smtClean="0"/>
              <a:t> and </a:t>
            </a:r>
            <a:r>
              <a:rPr lang="en-US" dirty="0" err="1" smtClean="0"/>
              <a:t>Decrementors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Noun-</a:t>
            </a:r>
            <a:r>
              <a:rPr lang="en-US" dirty="0" err="1" smtClean="0"/>
              <a:t>Adj</a:t>
            </a:r>
            <a:r>
              <a:rPr lang="en-US" dirty="0" smtClean="0"/>
              <a:t>-Verb relation has scope to improve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95585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73</TotalTime>
  <Words>51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Custom Sentiment Analyzer 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Sentiment Analyzer</dc:title>
  <dc:creator>Ved, Kruthika</dc:creator>
  <cp:keywords>No Restrictions</cp:keywords>
  <cp:lastModifiedBy>Ved, Kruthika</cp:lastModifiedBy>
  <cp:revision>6</cp:revision>
  <dcterms:created xsi:type="dcterms:W3CDTF">2014-07-16T05:03:42Z</dcterms:created>
  <dcterms:modified xsi:type="dcterms:W3CDTF">2014-07-16T06:16:48Z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531f7bce-b279-489f-8d6b-192468575709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