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EA9D"/>
    <a:srgbClr val="6EE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9D582-2860-476A-900F-9DDE2D094A3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C14D3-6085-4C1F-8FB4-44936A76FC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3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9394-D802-4D72-8B8E-A1F66F4D3DA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B302D-373C-4555-A766-AA1BB0D996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390640"/>
            <a:ext cx="9144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8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5ED7-E4D6-4F88-9CA5-18A3B5B56D9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390640"/>
            <a:ext cx="9144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39541"/>
            <a:ext cx="37338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Sentimental Analysis</a:t>
            </a:r>
          </a:p>
          <a:p>
            <a:r>
              <a:rPr lang="en-US" sz="1600" dirty="0" smtClean="0"/>
              <a:t>(an computational study of opinion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928" y="1096851"/>
            <a:ext cx="4524471" cy="1700475"/>
          </a:xfrm>
          <a:prstGeom prst="rect">
            <a:avLst/>
          </a:prstGeom>
          <a:solidFill>
            <a:srgbClr val="76E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632" y="1205473"/>
            <a:ext cx="4375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urvey data/Social networks - the amount of data generated is huge and manually going through is time-consuming.</a:t>
            </a:r>
            <a:endParaRPr lang="en-US" dirty="0"/>
          </a:p>
          <a:p>
            <a:r>
              <a:rPr lang="en-US" dirty="0" smtClean="0"/>
              <a:t>Created easily interpretable representations</a:t>
            </a:r>
          </a:p>
          <a:p>
            <a:r>
              <a:rPr lang="en-US" dirty="0" smtClean="0"/>
              <a:t>MVC Design Pattern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02610" y="1096851"/>
            <a:ext cx="4112790" cy="16945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199" y="1219200"/>
            <a:ext cx="382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maps/graphs on product -acceptance and quality of service gives definitive idea on  areas of improvement.</a:t>
            </a:r>
          </a:p>
          <a:p>
            <a:r>
              <a:rPr lang="en-US" dirty="0" smtClean="0"/>
              <a:t>Higher NPS – better growth.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632" y="2895601"/>
            <a:ext cx="8750120" cy="1752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006" y="4724400"/>
            <a:ext cx="8750120" cy="1752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632" y="3124200"/>
            <a:ext cx="858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 -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632" y="4876800"/>
            <a:ext cx="848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Internal Use</cp:keywords>
  <cp:lastModifiedBy>Thankachan, Karun</cp:lastModifiedBy>
  <cp:revision>2</cp:revision>
  <dcterms:created xsi:type="dcterms:W3CDTF">2014-07-15T12:48:46Z</dcterms:created>
  <dcterms:modified xsi:type="dcterms:W3CDTF">2014-07-15T13:04:05Z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fc074434-b192-4d90-ac2f-e05f13027840</vt:lpwstr>
  </property>
  <property fmtid="{D5CDD505-2E9C-101B-9397-08002B2CF9AE}" pid="3" name="DellClassification">
    <vt:lpwstr>Internal Use</vt:lpwstr>
  </property>
  <property fmtid="{D5CDD505-2E9C-101B-9397-08002B2CF9AE}" pid="4" name="DellSubLabels">
    <vt:lpwstr/>
  </property>
  <property fmtid="{D5CDD505-2E9C-101B-9397-08002B2CF9AE}" pid="5" name="DellVisual Markings (PPT)">
    <vt:lpwstr>Classification Footer</vt:lpwstr>
  </property>
  <property fmtid="{D5CDD505-2E9C-101B-9397-08002B2CF9AE}" pid="6" name="titusconfig">
    <vt:lpwstr>1.3AMER</vt:lpwstr>
  </property>
</Properties>
</file>