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7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8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9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0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4241" r:id="rId4"/>
    <p:sldMasterId id="2147484162" r:id="rId5"/>
    <p:sldMasterId id="2147484256" r:id="rId6"/>
    <p:sldMasterId id="2147484265" r:id="rId7"/>
    <p:sldMasterId id="2147484273" r:id="rId8"/>
    <p:sldMasterId id="2147484281" r:id="rId9"/>
    <p:sldMasterId id="2147484289" r:id="rId10"/>
    <p:sldMasterId id="2147484297" r:id="rId11"/>
    <p:sldMasterId id="2147484313" r:id="rId12"/>
    <p:sldMasterId id="2147484321" r:id="rId13"/>
    <p:sldMasterId id="2147484366" r:id="rId14"/>
  </p:sldMasterIdLst>
  <p:notesMasterIdLst>
    <p:notesMasterId r:id="rId19"/>
  </p:notesMasterIdLst>
  <p:handoutMasterIdLst>
    <p:handoutMasterId r:id="rId20"/>
  </p:handoutMasterIdLst>
  <p:sldIdLst>
    <p:sldId id="256" r:id="rId15"/>
    <p:sldId id="261" r:id="rId16"/>
    <p:sldId id="260" r:id="rId17"/>
    <p:sldId id="259" r:id="rId18"/>
  </p:sldIdLst>
  <p:sldSz cx="9144000" cy="6858000" type="screen4x3"/>
  <p:notesSz cx="7010400" cy="9296400"/>
  <p:embeddedFontLst>
    <p:embeddedFont>
      <p:font typeface="Museo For Dell 300" panose="02000000000000000000" charset="0"/>
      <p:regular r:id="rId21"/>
    </p:embeddedFont>
    <p:embeddedFont>
      <p:font typeface="Arial Black" panose="020B0A04020102020204" pitchFamily="34" charset="0"/>
      <p:bold r:id="rId22"/>
    </p:embeddedFont>
    <p:embeddedFont>
      <p:font typeface="Museo For Dell" panose="02000000000000000000" pitchFamily="2" charset="0"/>
      <p:regular r:id="rId23"/>
      <p:bold r:id="rId24"/>
    </p:embeddedFont>
    <p:embeddedFont>
      <p:font typeface="museo sans for dell" panose="02000000000000000000" pitchFamily="2" charset="0"/>
      <p:regular r:id="rId25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Tahoma" panose="020B0604030504040204" pitchFamily="34" charset="0"/>
      <p:regular r:id="rId31"/>
      <p:bold r:id="rId32"/>
    </p:embeddedFont>
  </p:embeddedFontLst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11">
          <p15:clr>
            <a:srgbClr val="A4A3A4"/>
          </p15:clr>
        </p15:guide>
        <p15:guide id="2" pos="5577">
          <p15:clr>
            <a:srgbClr val="A4A3A4"/>
          </p15:clr>
        </p15:guide>
        <p15:guide id="3" pos="22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C3"/>
    <a:srgbClr val="F4D860"/>
    <a:srgbClr val="00447C"/>
    <a:srgbClr val="AAAAAA"/>
    <a:srgbClr val="74CAC7"/>
    <a:srgbClr val="C82B67"/>
    <a:srgbClr val="6E2585"/>
    <a:srgbClr val="EEEEEE"/>
    <a:srgbClr val="F05B40"/>
    <a:srgbClr val="BAD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951" autoAdjust="0"/>
  </p:normalViewPr>
  <p:slideViewPr>
    <p:cSldViewPr snapToGrid="0">
      <p:cViewPr varScale="1">
        <p:scale>
          <a:sx n="74" d="100"/>
          <a:sy n="74" d="100"/>
        </p:scale>
        <p:origin x="-1206" y="-90"/>
      </p:cViewPr>
      <p:guideLst>
        <p:guide orient="horz" pos="4111"/>
        <p:guide pos="5577"/>
        <p:guide pos="2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756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font" Target="fonts/font5.fntdata"/><Relationship Id="rId33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00DED6-3962-4004-A5C5-6ABD54CDC8D0}" type="doc">
      <dgm:prSet loTypeId="urn:microsoft.com/office/officeart/2005/8/layout/defaul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AF2130C-7DE2-47ED-A5F5-004A4835B9EC}" type="pres">
      <dgm:prSet presAssocID="{C200DED6-3962-4004-A5C5-6ABD54CDC8D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A4CB600F-FAE6-4BF3-A522-DCB340112D03}" type="presOf" srcId="{C200DED6-3962-4004-A5C5-6ABD54CDC8D0}" destId="{0AF2130C-7DE2-47ED-A5F5-004A4835B9E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6181262-B596-4265-97A4-0E644A1F3C7B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6EF566D-54B1-481D-9A64-CBD35D129CB0}">
      <dgm:prSet phldrT="[Text]" custT="1"/>
      <dgm:spPr>
        <a:solidFill>
          <a:srgbClr val="0085C3"/>
        </a:solidFill>
        <a:ln>
          <a:noFill/>
        </a:ln>
      </dgm:spPr>
      <dgm:t>
        <a:bodyPr/>
        <a:lstStyle/>
        <a:p>
          <a:r>
            <a:rPr lang="en-US" sz="1200" b="1" dirty="0" smtClean="0">
              <a:solidFill>
                <a:schemeClr val="bg1"/>
              </a:solidFill>
              <a:latin typeface="Museo For Dell" panose="02000000000000000000" pitchFamily="2" charset="0"/>
              <a:ea typeface="Tahoma" pitchFamily="34" charset="0"/>
              <a:cs typeface="Tahoma" pitchFamily="34" charset="0"/>
            </a:rPr>
            <a:t>Business Benefit</a:t>
          </a:r>
          <a:endParaRPr lang="en-US" sz="1200" b="1" dirty="0">
            <a:solidFill>
              <a:schemeClr val="bg1"/>
            </a:solidFill>
            <a:latin typeface="Museo For Dell" panose="02000000000000000000" pitchFamily="2" charset="0"/>
            <a:ea typeface="Tahoma" pitchFamily="34" charset="0"/>
            <a:cs typeface="Tahoma" pitchFamily="34" charset="0"/>
          </a:endParaRPr>
        </a:p>
      </dgm:t>
    </dgm:pt>
    <dgm:pt modelId="{3528D7E8-558E-4850-B78E-9BDEDD7F79B4}" type="parTrans" cxnId="{57AE89B2-83FC-4C7D-B8CB-720A42767122}">
      <dgm:prSet/>
      <dgm:spPr/>
      <dgm:t>
        <a:bodyPr/>
        <a:lstStyle/>
        <a:p>
          <a:endParaRPr lang="en-US" sz="1600">
            <a:latin typeface="Arial Narrow" pitchFamily="34" charset="0"/>
          </a:endParaRPr>
        </a:p>
      </dgm:t>
    </dgm:pt>
    <dgm:pt modelId="{B852BF2E-6520-4B7B-9598-C15CE6ABF79A}" type="sibTrans" cxnId="{57AE89B2-83FC-4C7D-B8CB-720A42767122}">
      <dgm:prSet/>
      <dgm:spPr/>
      <dgm:t>
        <a:bodyPr/>
        <a:lstStyle/>
        <a:p>
          <a:endParaRPr lang="en-US" sz="1600">
            <a:latin typeface="Arial Narrow" pitchFamily="34" charset="0"/>
          </a:endParaRPr>
        </a:p>
      </dgm:t>
    </dgm:pt>
    <dgm:pt modelId="{F6609BC1-7A9D-4786-A9D1-125A631B6C20}">
      <dgm:prSet phldrT="[Text]" custT="1"/>
      <dgm:spPr/>
      <dgm:t>
        <a:bodyPr/>
        <a:lstStyle/>
        <a:p>
          <a:endParaRPr lang="en-US" sz="1100" dirty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2B06AFC1-7870-4DB1-A5D6-5869DB63F223}" type="parTrans" cxnId="{50686546-6496-4A40-A769-BBABA08F62BC}">
      <dgm:prSet/>
      <dgm:spPr/>
      <dgm:t>
        <a:bodyPr/>
        <a:lstStyle/>
        <a:p>
          <a:endParaRPr lang="en-US" sz="1600">
            <a:latin typeface="Arial Narrow" pitchFamily="34" charset="0"/>
          </a:endParaRPr>
        </a:p>
      </dgm:t>
    </dgm:pt>
    <dgm:pt modelId="{2FC7F9BC-94F1-427B-8892-8DC5B6DDA3F5}" type="sibTrans" cxnId="{50686546-6496-4A40-A769-BBABA08F62BC}">
      <dgm:prSet/>
      <dgm:spPr/>
      <dgm:t>
        <a:bodyPr/>
        <a:lstStyle/>
        <a:p>
          <a:endParaRPr lang="en-US" sz="1600">
            <a:latin typeface="Arial Narrow" pitchFamily="34" charset="0"/>
          </a:endParaRPr>
        </a:p>
      </dgm:t>
    </dgm:pt>
    <dgm:pt modelId="{7EAAD5D8-E4A4-4155-B478-DF5736C8C409}" type="pres">
      <dgm:prSet presAssocID="{C6181262-B596-4265-97A4-0E644A1F3C7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4B18E7-E8AD-4AAE-A2B2-84A3EB7EC233}" type="pres">
      <dgm:prSet presAssocID="{F6EF566D-54B1-481D-9A64-CBD35D129CB0}" presName="parentText" presStyleLbl="node1" presStyleIdx="0" presStyleCnt="1" custScaleY="22452" custLinFactNeighborY="-5499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58121-E267-4BED-8AC7-730295D9EEAF}" type="pres">
      <dgm:prSet presAssocID="{F6EF566D-54B1-481D-9A64-CBD35D129CB0}" presName="childText" presStyleLbl="revTx" presStyleIdx="0" presStyleCnt="1" custScaleY="158831" custLinFactNeighborY="192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E553B0-98E6-4DF9-827D-D3DCD0FBE165}" type="presOf" srcId="{F6609BC1-7A9D-4786-A9D1-125A631B6C20}" destId="{22558121-E267-4BED-8AC7-730295D9EEAF}" srcOrd="0" destOrd="0" presId="urn:microsoft.com/office/officeart/2005/8/layout/vList2"/>
    <dgm:cxn modelId="{6090EDCB-3244-41F7-A3AA-5094D7A8AA91}" type="presOf" srcId="{F6EF566D-54B1-481D-9A64-CBD35D129CB0}" destId="{3D4B18E7-E8AD-4AAE-A2B2-84A3EB7EC233}" srcOrd="0" destOrd="0" presId="urn:microsoft.com/office/officeart/2005/8/layout/vList2"/>
    <dgm:cxn modelId="{06D1F522-CF5E-4163-BFC7-F736A2E9FECE}" type="presOf" srcId="{C6181262-B596-4265-97A4-0E644A1F3C7B}" destId="{7EAAD5D8-E4A4-4155-B478-DF5736C8C409}" srcOrd="0" destOrd="0" presId="urn:microsoft.com/office/officeart/2005/8/layout/vList2"/>
    <dgm:cxn modelId="{57AE89B2-83FC-4C7D-B8CB-720A42767122}" srcId="{C6181262-B596-4265-97A4-0E644A1F3C7B}" destId="{F6EF566D-54B1-481D-9A64-CBD35D129CB0}" srcOrd="0" destOrd="0" parTransId="{3528D7E8-558E-4850-B78E-9BDEDD7F79B4}" sibTransId="{B852BF2E-6520-4B7B-9598-C15CE6ABF79A}"/>
    <dgm:cxn modelId="{50686546-6496-4A40-A769-BBABA08F62BC}" srcId="{F6EF566D-54B1-481D-9A64-CBD35D129CB0}" destId="{F6609BC1-7A9D-4786-A9D1-125A631B6C20}" srcOrd="0" destOrd="0" parTransId="{2B06AFC1-7870-4DB1-A5D6-5869DB63F223}" sibTransId="{2FC7F9BC-94F1-427B-8892-8DC5B6DDA3F5}"/>
    <dgm:cxn modelId="{28219163-E9E4-41FF-B1D6-5AC1B381C1CA}" type="presParOf" srcId="{7EAAD5D8-E4A4-4155-B478-DF5736C8C409}" destId="{3D4B18E7-E8AD-4AAE-A2B2-84A3EB7EC233}" srcOrd="0" destOrd="0" presId="urn:microsoft.com/office/officeart/2005/8/layout/vList2"/>
    <dgm:cxn modelId="{775EF514-54D6-4A63-8ADE-564E9137CE81}" type="presParOf" srcId="{7EAAD5D8-E4A4-4155-B478-DF5736C8C409}" destId="{22558121-E267-4BED-8AC7-730295D9EEAF}" srcOrd="1" destOrd="0" presId="urn:microsoft.com/office/officeart/2005/8/layout/vList2"/>
  </dgm:cxnLst>
  <dgm:bg/>
  <dgm:whole>
    <a:ln w="9525" cap="rnd" cmpd="sng" algn="ctr">
      <a:solidFill>
        <a:schemeClr val="bg1">
          <a:lumMod val="95000"/>
        </a:schemeClr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6181262-B596-4265-97A4-0E644A1F3C7B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6EF566D-54B1-481D-9A64-CBD35D129CB0}">
      <dgm:prSet phldrT="[Text]" custT="1"/>
      <dgm:spPr>
        <a:solidFill>
          <a:srgbClr val="0085C3"/>
        </a:solidFill>
        <a:ln>
          <a:noFill/>
        </a:ln>
      </dgm:spPr>
      <dgm:t>
        <a:bodyPr/>
        <a:lstStyle/>
        <a:p>
          <a:r>
            <a:rPr lang="en-US" sz="1200" b="1" dirty="0" smtClean="0">
              <a:solidFill>
                <a:schemeClr val="bg1"/>
              </a:solidFill>
              <a:latin typeface="Museo For Dell" panose="02000000000000000000" pitchFamily="2" charset="0"/>
              <a:ea typeface="Tahoma" pitchFamily="34" charset="0"/>
              <a:cs typeface="Tahoma" pitchFamily="34" charset="0"/>
            </a:rPr>
            <a:t>Technology</a:t>
          </a:r>
          <a:endParaRPr lang="en-US" sz="1200" b="1" dirty="0">
            <a:solidFill>
              <a:schemeClr val="bg1"/>
            </a:solidFill>
            <a:latin typeface="Museo For Dell" panose="02000000000000000000" pitchFamily="2" charset="0"/>
            <a:ea typeface="Tahoma" pitchFamily="34" charset="0"/>
            <a:cs typeface="Tahoma" pitchFamily="34" charset="0"/>
          </a:endParaRPr>
        </a:p>
      </dgm:t>
    </dgm:pt>
    <dgm:pt modelId="{3528D7E8-558E-4850-B78E-9BDEDD7F79B4}" type="parTrans" cxnId="{57AE89B2-83FC-4C7D-B8CB-720A42767122}">
      <dgm:prSet/>
      <dgm:spPr/>
      <dgm:t>
        <a:bodyPr/>
        <a:lstStyle/>
        <a:p>
          <a:endParaRPr lang="en-US" sz="1200"/>
        </a:p>
      </dgm:t>
    </dgm:pt>
    <dgm:pt modelId="{B852BF2E-6520-4B7B-9598-C15CE6ABF79A}" type="sibTrans" cxnId="{57AE89B2-83FC-4C7D-B8CB-720A42767122}">
      <dgm:prSet/>
      <dgm:spPr/>
      <dgm:t>
        <a:bodyPr/>
        <a:lstStyle/>
        <a:p>
          <a:endParaRPr lang="en-US" sz="1200"/>
        </a:p>
      </dgm:t>
    </dgm:pt>
    <dgm:pt modelId="{F6609BC1-7A9D-4786-A9D1-125A631B6C20}">
      <dgm:prSet phldrT="[Text]" custT="1"/>
      <dgm:spPr/>
      <dgm:t>
        <a:bodyPr/>
        <a:lstStyle/>
        <a:p>
          <a:endParaRPr lang="en-US" sz="1050" b="0" dirty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2FC7F9BC-94F1-427B-8892-8DC5B6DDA3F5}" type="sibTrans" cxnId="{50686546-6496-4A40-A769-BBABA08F62BC}">
      <dgm:prSet/>
      <dgm:spPr/>
      <dgm:t>
        <a:bodyPr/>
        <a:lstStyle/>
        <a:p>
          <a:endParaRPr lang="en-US" sz="1200"/>
        </a:p>
      </dgm:t>
    </dgm:pt>
    <dgm:pt modelId="{2B06AFC1-7870-4DB1-A5D6-5869DB63F223}" type="parTrans" cxnId="{50686546-6496-4A40-A769-BBABA08F62BC}">
      <dgm:prSet/>
      <dgm:spPr/>
      <dgm:t>
        <a:bodyPr/>
        <a:lstStyle/>
        <a:p>
          <a:endParaRPr lang="en-US" sz="1200"/>
        </a:p>
      </dgm:t>
    </dgm:pt>
    <dgm:pt modelId="{7EAAD5D8-E4A4-4155-B478-DF5736C8C409}" type="pres">
      <dgm:prSet presAssocID="{C6181262-B596-4265-97A4-0E644A1F3C7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4B18E7-E8AD-4AAE-A2B2-84A3EB7EC233}" type="pres">
      <dgm:prSet presAssocID="{F6EF566D-54B1-481D-9A64-CBD35D129CB0}" presName="parentText" presStyleLbl="node1" presStyleIdx="0" presStyleCnt="1" custScaleY="23207" custLinFactY="-19377" custLinFactNeighborX="-125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58121-E267-4BED-8AC7-730295D9EEAF}" type="pres">
      <dgm:prSet presAssocID="{F6EF566D-54B1-481D-9A64-CBD35D129CB0}" presName="childText" presStyleLbl="revTx" presStyleIdx="0" presStyleCnt="1" custScaleY="60289" custLinFactNeighborY="-173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840E84-6259-4E72-8A77-91D84FFD2C29}" type="presOf" srcId="{C6181262-B596-4265-97A4-0E644A1F3C7B}" destId="{7EAAD5D8-E4A4-4155-B478-DF5736C8C409}" srcOrd="0" destOrd="0" presId="urn:microsoft.com/office/officeart/2005/8/layout/vList2"/>
    <dgm:cxn modelId="{589AFB36-CE08-4E83-9662-374344D0BA8F}" type="presOf" srcId="{F6EF566D-54B1-481D-9A64-CBD35D129CB0}" destId="{3D4B18E7-E8AD-4AAE-A2B2-84A3EB7EC233}" srcOrd="0" destOrd="0" presId="urn:microsoft.com/office/officeart/2005/8/layout/vList2"/>
    <dgm:cxn modelId="{57AE89B2-83FC-4C7D-B8CB-720A42767122}" srcId="{C6181262-B596-4265-97A4-0E644A1F3C7B}" destId="{F6EF566D-54B1-481D-9A64-CBD35D129CB0}" srcOrd="0" destOrd="0" parTransId="{3528D7E8-558E-4850-B78E-9BDEDD7F79B4}" sibTransId="{B852BF2E-6520-4B7B-9598-C15CE6ABF79A}"/>
    <dgm:cxn modelId="{DD03A070-246A-4071-AA7A-EEFA662ECEB9}" type="presOf" srcId="{F6609BC1-7A9D-4786-A9D1-125A631B6C20}" destId="{22558121-E267-4BED-8AC7-730295D9EEAF}" srcOrd="0" destOrd="0" presId="urn:microsoft.com/office/officeart/2005/8/layout/vList2"/>
    <dgm:cxn modelId="{50686546-6496-4A40-A769-BBABA08F62BC}" srcId="{F6EF566D-54B1-481D-9A64-CBD35D129CB0}" destId="{F6609BC1-7A9D-4786-A9D1-125A631B6C20}" srcOrd="0" destOrd="0" parTransId="{2B06AFC1-7870-4DB1-A5D6-5869DB63F223}" sibTransId="{2FC7F9BC-94F1-427B-8892-8DC5B6DDA3F5}"/>
    <dgm:cxn modelId="{A45F68CF-7E6D-467E-97A1-86961B993E55}" type="presParOf" srcId="{7EAAD5D8-E4A4-4155-B478-DF5736C8C409}" destId="{3D4B18E7-E8AD-4AAE-A2B2-84A3EB7EC233}" srcOrd="0" destOrd="0" presId="urn:microsoft.com/office/officeart/2005/8/layout/vList2"/>
    <dgm:cxn modelId="{3BC157F2-9715-49C8-8B23-4D4607BAE144}" type="presParOf" srcId="{7EAAD5D8-E4A4-4155-B478-DF5736C8C409}" destId="{22558121-E267-4BED-8AC7-730295D9EEAF}" srcOrd="1" destOrd="0" presId="urn:microsoft.com/office/officeart/2005/8/layout/vList2"/>
  </dgm:cxnLst>
  <dgm:bg/>
  <dgm:whole>
    <a:ln cap="rnd">
      <a:solidFill>
        <a:schemeClr val="bg1">
          <a:lumMod val="95000"/>
        </a:schemeClr>
      </a:solidFill>
    </a:ln>
  </dgm:whole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200DED6-3962-4004-A5C5-6ABD54CDC8D0}" type="doc">
      <dgm:prSet loTypeId="urn:microsoft.com/office/officeart/2005/8/layout/defaul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AF2130C-7DE2-47ED-A5F5-004A4835B9EC}" type="pres">
      <dgm:prSet presAssocID="{C200DED6-3962-4004-A5C5-6ABD54CDC8D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9EC37AB7-BD61-4C67-91B1-15BCA4AA02DE}" type="presOf" srcId="{C200DED6-3962-4004-A5C5-6ABD54CDC8D0}" destId="{0AF2130C-7DE2-47ED-A5F5-004A4835B9E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74B2A2F-C98D-4B06-B79A-CFD51CE76CAB}" type="doc">
      <dgm:prSet loTypeId="urn:microsoft.com/office/officeart/2005/8/layout/default" loCatId="list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D217DC-91BA-4C58-B038-2D53913D22CE}" type="pres">
      <dgm:prSet presAssocID="{D74B2A2F-C98D-4B06-B79A-CFD51CE76CA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3884DE29-4D2B-4E11-AD86-175985EBFE2C}" type="presOf" srcId="{D74B2A2F-C98D-4B06-B79A-CFD51CE76CAB}" destId="{88D217DC-91BA-4C58-B038-2D53913D22C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6181262-B596-4265-97A4-0E644A1F3C7B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6EF566D-54B1-481D-9A64-CBD35D129CB0}">
      <dgm:prSet phldrT="[Text]" custT="1"/>
      <dgm:spPr>
        <a:solidFill>
          <a:srgbClr val="0085C3"/>
        </a:solidFill>
        <a:ln>
          <a:noFill/>
        </a:ln>
      </dgm:spPr>
      <dgm:t>
        <a:bodyPr/>
        <a:lstStyle/>
        <a:p>
          <a:r>
            <a:rPr lang="en-US" sz="1200" b="1" dirty="0" smtClean="0">
              <a:solidFill>
                <a:schemeClr val="bg1"/>
              </a:solidFill>
              <a:latin typeface="Museo For Dell" panose="02000000000000000000" pitchFamily="2" charset="0"/>
              <a:ea typeface="Tahoma" pitchFamily="34" charset="0"/>
              <a:cs typeface="Tahoma" pitchFamily="34" charset="0"/>
            </a:rPr>
            <a:t>Customer</a:t>
          </a:r>
          <a:endParaRPr lang="en-US" sz="1200" b="1" dirty="0">
            <a:solidFill>
              <a:schemeClr val="bg1"/>
            </a:solidFill>
            <a:latin typeface="Museo For Dell" panose="02000000000000000000" pitchFamily="2" charset="0"/>
            <a:ea typeface="Tahoma" pitchFamily="34" charset="0"/>
            <a:cs typeface="Tahoma" pitchFamily="34" charset="0"/>
          </a:endParaRPr>
        </a:p>
      </dgm:t>
    </dgm:pt>
    <dgm:pt modelId="{3528D7E8-558E-4850-B78E-9BDEDD7F79B4}" type="parTrans" cxnId="{57AE89B2-83FC-4C7D-B8CB-720A42767122}">
      <dgm:prSet/>
      <dgm:spPr/>
      <dgm:t>
        <a:bodyPr/>
        <a:lstStyle/>
        <a:p>
          <a:endParaRPr lang="en-US"/>
        </a:p>
      </dgm:t>
    </dgm:pt>
    <dgm:pt modelId="{B852BF2E-6520-4B7B-9598-C15CE6ABF79A}" type="sibTrans" cxnId="{57AE89B2-83FC-4C7D-B8CB-720A42767122}">
      <dgm:prSet/>
      <dgm:spPr/>
      <dgm:t>
        <a:bodyPr/>
        <a:lstStyle/>
        <a:p>
          <a:endParaRPr lang="en-US"/>
        </a:p>
      </dgm:t>
    </dgm:pt>
    <dgm:pt modelId="{F6609BC1-7A9D-4786-A9D1-125A631B6C20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Museo For Dell" panose="02000000000000000000" pitchFamily="2" charset="0"/>
              <a:cs typeface="Arial" pitchFamily="34" charset="0"/>
            </a:rPr>
            <a:t>Sales and Operation planners, managing lead time and product status for BTS and Dell Branded SnP Products</a:t>
          </a:r>
          <a:endParaRPr lang="en-US" sz="1200" dirty="0">
            <a:solidFill>
              <a:schemeClr val="tx1"/>
            </a:solidFill>
            <a:latin typeface="Museo For Dell" panose="02000000000000000000" pitchFamily="2" charset="0"/>
            <a:cs typeface="Arial" pitchFamily="34" charset="0"/>
          </a:endParaRPr>
        </a:p>
      </dgm:t>
    </dgm:pt>
    <dgm:pt modelId="{2B06AFC1-7870-4DB1-A5D6-5869DB63F223}" type="parTrans" cxnId="{50686546-6496-4A40-A769-BBABA08F62BC}">
      <dgm:prSet/>
      <dgm:spPr/>
      <dgm:t>
        <a:bodyPr/>
        <a:lstStyle/>
        <a:p>
          <a:endParaRPr lang="en-US"/>
        </a:p>
      </dgm:t>
    </dgm:pt>
    <dgm:pt modelId="{2FC7F9BC-94F1-427B-8892-8DC5B6DDA3F5}" type="sibTrans" cxnId="{50686546-6496-4A40-A769-BBABA08F62BC}">
      <dgm:prSet/>
      <dgm:spPr/>
      <dgm:t>
        <a:bodyPr/>
        <a:lstStyle/>
        <a:p>
          <a:endParaRPr lang="en-US"/>
        </a:p>
      </dgm:t>
    </dgm:pt>
    <dgm:pt modelId="{7EAAD5D8-E4A4-4155-B478-DF5736C8C409}" type="pres">
      <dgm:prSet presAssocID="{C6181262-B596-4265-97A4-0E644A1F3C7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4B18E7-E8AD-4AAE-A2B2-84A3EB7EC233}" type="pres">
      <dgm:prSet presAssocID="{F6EF566D-54B1-481D-9A64-CBD35D129CB0}" presName="parentText" presStyleLbl="node1" presStyleIdx="0" presStyleCnt="1" custScaleY="46072" custLinFactNeighborY="-5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58121-E267-4BED-8AC7-730295D9EEAF}" type="pres">
      <dgm:prSet presAssocID="{F6EF566D-54B1-481D-9A64-CBD35D129CB0}" presName="childText" presStyleLbl="revTx" presStyleIdx="0" presStyleCnt="1" custLinFactNeighborY="-12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5A41C1-06D1-4B78-AF49-3FD7460BE79F}" type="presOf" srcId="{F6609BC1-7A9D-4786-A9D1-125A631B6C20}" destId="{22558121-E267-4BED-8AC7-730295D9EEAF}" srcOrd="0" destOrd="0" presId="urn:microsoft.com/office/officeart/2005/8/layout/vList2"/>
    <dgm:cxn modelId="{C38F3B99-A1D3-472D-B228-6AF3721B12FF}" type="presOf" srcId="{C6181262-B596-4265-97A4-0E644A1F3C7B}" destId="{7EAAD5D8-E4A4-4155-B478-DF5736C8C409}" srcOrd="0" destOrd="0" presId="urn:microsoft.com/office/officeart/2005/8/layout/vList2"/>
    <dgm:cxn modelId="{AF948EC4-7F23-4057-AB39-AD48A4D50479}" type="presOf" srcId="{F6EF566D-54B1-481D-9A64-CBD35D129CB0}" destId="{3D4B18E7-E8AD-4AAE-A2B2-84A3EB7EC233}" srcOrd="0" destOrd="0" presId="urn:microsoft.com/office/officeart/2005/8/layout/vList2"/>
    <dgm:cxn modelId="{57AE89B2-83FC-4C7D-B8CB-720A42767122}" srcId="{C6181262-B596-4265-97A4-0E644A1F3C7B}" destId="{F6EF566D-54B1-481D-9A64-CBD35D129CB0}" srcOrd="0" destOrd="0" parTransId="{3528D7E8-558E-4850-B78E-9BDEDD7F79B4}" sibTransId="{B852BF2E-6520-4B7B-9598-C15CE6ABF79A}"/>
    <dgm:cxn modelId="{50686546-6496-4A40-A769-BBABA08F62BC}" srcId="{F6EF566D-54B1-481D-9A64-CBD35D129CB0}" destId="{F6609BC1-7A9D-4786-A9D1-125A631B6C20}" srcOrd="0" destOrd="0" parTransId="{2B06AFC1-7870-4DB1-A5D6-5869DB63F223}" sibTransId="{2FC7F9BC-94F1-427B-8892-8DC5B6DDA3F5}"/>
    <dgm:cxn modelId="{84747844-4BDC-440E-9AA7-0BB8854B57B5}" type="presParOf" srcId="{7EAAD5D8-E4A4-4155-B478-DF5736C8C409}" destId="{3D4B18E7-E8AD-4AAE-A2B2-84A3EB7EC233}" srcOrd="0" destOrd="0" presId="urn:microsoft.com/office/officeart/2005/8/layout/vList2"/>
    <dgm:cxn modelId="{B7751B64-2A68-4126-A420-D4467CB889E1}" type="presParOf" srcId="{7EAAD5D8-E4A4-4155-B478-DF5736C8C409}" destId="{22558121-E267-4BED-8AC7-730295D9EEAF}" srcOrd="1" destOrd="0" presId="urn:microsoft.com/office/officeart/2005/8/layout/vList2"/>
  </dgm:cxnLst>
  <dgm:bg/>
  <dgm:whole>
    <a:ln cap="rnd">
      <a:solidFill>
        <a:schemeClr val="bg1">
          <a:lumMod val="95000"/>
        </a:schemeClr>
      </a:solidFill>
    </a:ln>
  </dgm:whole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6181262-B596-4265-97A4-0E644A1F3C7B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6EF566D-54B1-481D-9A64-CBD35D129CB0}">
      <dgm:prSet phldrT="[Text]" custT="1"/>
      <dgm:spPr>
        <a:solidFill>
          <a:srgbClr val="0085C3"/>
        </a:solidFill>
        <a:ln>
          <a:noFill/>
        </a:ln>
      </dgm:spPr>
      <dgm:t>
        <a:bodyPr/>
        <a:lstStyle/>
        <a:p>
          <a:r>
            <a:rPr lang="en-US" sz="1200" b="1" dirty="0" smtClean="0">
              <a:solidFill>
                <a:schemeClr val="bg1"/>
              </a:solidFill>
              <a:latin typeface="Museo For Dell" panose="02000000000000000000" pitchFamily="2" charset="0"/>
              <a:ea typeface="Tahoma" pitchFamily="34" charset="0"/>
              <a:cs typeface="Tahoma" pitchFamily="34" charset="0"/>
            </a:rPr>
            <a:t>Business Benefit</a:t>
          </a:r>
          <a:endParaRPr lang="en-US" sz="1200" b="1" dirty="0">
            <a:solidFill>
              <a:schemeClr val="bg1"/>
            </a:solidFill>
            <a:latin typeface="Museo For Dell" panose="02000000000000000000" pitchFamily="2" charset="0"/>
            <a:ea typeface="Tahoma" pitchFamily="34" charset="0"/>
            <a:cs typeface="Tahoma" pitchFamily="34" charset="0"/>
          </a:endParaRPr>
        </a:p>
      </dgm:t>
    </dgm:pt>
    <dgm:pt modelId="{3528D7E8-558E-4850-B78E-9BDEDD7F79B4}" type="parTrans" cxnId="{57AE89B2-83FC-4C7D-B8CB-720A42767122}">
      <dgm:prSet/>
      <dgm:spPr/>
      <dgm:t>
        <a:bodyPr/>
        <a:lstStyle/>
        <a:p>
          <a:endParaRPr lang="en-US" sz="1600">
            <a:latin typeface="Arial Narrow" pitchFamily="34" charset="0"/>
          </a:endParaRPr>
        </a:p>
      </dgm:t>
    </dgm:pt>
    <dgm:pt modelId="{B852BF2E-6520-4B7B-9598-C15CE6ABF79A}" type="sibTrans" cxnId="{57AE89B2-83FC-4C7D-B8CB-720A42767122}">
      <dgm:prSet/>
      <dgm:spPr/>
      <dgm:t>
        <a:bodyPr/>
        <a:lstStyle/>
        <a:p>
          <a:endParaRPr lang="en-US" sz="1600">
            <a:latin typeface="Arial Narrow" pitchFamily="34" charset="0"/>
          </a:endParaRPr>
        </a:p>
      </dgm:t>
    </dgm:pt>
    <dgm:pt modelId="{F6609BC1-7A9D-4786-A9D1-125A631B6C20}">
      <dgm:prSet phldrT="[Text]" custT="1"/>
      <dgm:spPr/>
      <dgm:t>
        <a:bodyPr/>
        <a:lstStyle/>
        <a:p>
          <a:endParaRPr lang="en-US" sz="1100" dirty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2B06AFC1-7870-4DB1-A5D6-5869DB63F223}" type="parTrans" cxnId="{50686546-6496-4A40-A769-BBABA08F62BC}">
      <dgm:prSet/>
      <dgm:spPr/>
      <dgm:t>
        <a:bodyPr/>
        <a:lstStyle/>
        <a:p>
          <a:endParaRPr lang="en-US" sz="1600">
            <a:latin typeface="Arial Narrow" pitchFamily="34" charset="0"/>
          </a:endParaRPr>
        </a:p>
      </dgm:t>
    </dgm:pt>
    <dgm:pt modelId="{2FC7F9BC-94F1-427B-8892-8DC5B6DDA3F5}" type="sibTrans" cxnId="{50686546-6496-4A40-A769-BBABA08F62BC}">
      <dgm:prSet/>
      <dgm:spPr/>
      <dgm:t>
        <a:bodyPr/>
        <a:lstStyle/>
        <a:p>
          <a:endParaRPr lang="en-US" sz="1600">
            <a:latin typeface="Arial Narrow" pitchFamily="34" charset="0"/>
          </a:endParaRPr>
        </a:p>
      </dgm:t>
    </dgm:pt>
    <dgm:pt modelId="{7EAAD5D8-E4A4-4155-B478-DF5736C8C409}" type="pres">
      <dgm:prSet presAssocID="{C6181262-B596-4265-97A4-0E644A1F3C7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4B18E7-E8AD-4AAE-A2B2-84A3EB7EC233}" type="pres">
      <dgm:prSet presAssocID="{F6EF566D-54B1-481D-9A64-CBD35D129CB0}" presName="parentText" presStyleLbl="node1" presStyleIdx="0" presStyleCnt="1" custScaleY="22452" custLinFactNeighborY="-575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58121-E267-4BED-8AC7-730295D9EEAF}" type="pres">
      <dgm:prSet presAssocID="{F6EF566D-54B1-481D-9A64-CBD35D129CB0}" presName="childText" presStyleLbl="revTx" presStyleIdx="0" presStyleCnt="1" custScaleY="158831" custLinFactNeighborY="192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2EFD81-56D8-4778-9681-BCE45E68A909}" type="presOf" srcId="{C6181262-B596-4265-97A4-0E644A1F3C7B}" destId="{7EAAD5D8-E4A4-4155-B478-DF5736C8C409}" srcOrd="0" destOrd="0" presId="urn:microsoft.com/office/officeart/2005/8/layout/vList2"/>
    <dgm:cxn modelId="{D3B1A190-1ECC-4986-9370-ACAD23629431}" type="presOf" srcId="{F6609BC1-7A9D-4786-A9D1-125A631B6C20}" destId="{22558121-E267-4BED-8AC7-730295D9EEAF}" srcOrd="0" destOrd="0" presId="urn:microsoft.com/office/officeart/2005/8/layout/vList2"/>
    <dgm:cxn modelId="{69D925C1-CD5D-4DD8-9BFA-149B12B3A8BC}" type="presOf" srcId="{F6EF566D-54B1-481D-9A64-CBD35D129CB0}" destId="{3D4B18E7-E8AD-4AAE-A2B2-84A3EB7EC233}" srcOrd="0" destOrd="0" presId="urn:microsoft.com/office/officeart/2005/8/layout/vList2"/>
    <dgm:cxn modelId="{57AE89B2-83FC-4C7D-B8CB-720A42767122}" srcId="{C6181262-B596-4265-97A4-0E644A1F3C7B}" destId="{F6EF566D-54B1-481D-9A64-CBD35D129CB0}" srcOrd="0" destOrd="0" parTransId="{3528D7E8-558E-4850-B78E-9BDEDD7F79B4}" sibTransId="{B852BF2E-6520-4B7B-9598-C15CE6ABF79A}"/>
    <dgm:cxn modelId="{50686546-6496-4A40-A769-BBABA08F62BC}" srcId="{F6EF566D-54B1-481D-9A64-CBD35D129CB0}" destId="{F6609BC1-7A9D-4786-A9D1-125A631B6C20}" srcOrd="0" destOrd="0" parTransId="{2B06AFC1-7870-4DB1-A5D6-5869DB63F223}" sibTransId="{2FC7F9BC-94F1-427B-8892-8DC5B6DDA3F5}"/>
    <dgm:cxn modelId="{FDEF9F4F-9CAA-4F70-8C44-9FB6F8420D96}" type="presParOf" srcId="{7EAAD5D8-E4A4-4155-B478-DF5736C8C409}" destId="{3D4B18E7-E8AD-4AAE-A2B2-84A3EB7EC233}" srcOrd="0" destOrd="0" presId="urn:microsoft.com/office/officeart/2005/8/layout/vList2"/>
    <dgm:cxn modelId="{DED0BAB1-C783-482C-B8AA-372FA9B15FF2}" type="presParOf" srcId="{7EAAD5D8-E4A4-4155-B478-DF5736C8C409}" destId="{22558121-E267-4BED-8AC7-730295D9EEAF}" srcOrd="1" destOrd="0" presId="urn:microsoft.com/office/officeart/2005/8/layout/vList2"/>
  </dgm:cxnLst>
  <dgm:bg/>
  <dgm:whole>
    <a:ln w="9525" cap="rnd" cmpd="sng" algn="ctr">
      <a:solidFill>
        <a:schemeClr val="bg1">
          <a:lumMod val="95000"/>
        </a:schemeClr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6181262-B596-4265-97A4-0E644A1F3C7B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6EF566D-54B1-481D-9A64-CBD35D129CB0}">
      <dgm:prSet phldrT="[Text]" custT="1"/>
      <dgm:spPr>
        <a:solidFill>
          <a:srgbClr val="0085C3"/>
        </a:solidFill>
        <a:ln>
          <a:noFill/>
        </a:ln>
      </dgm:spPr>
      <dgm:t>
        <a:bodyPr/>
        <a:lstStyle/>
        <a:p>
          <a:r>
            <a:rPr lang="en-US" sz="1200" b="1" dirty="0" smtClean="0">
              <a:solidFill>
                <a:schemeClr val="bg1"/>
              </a:solidFill>
              <a:latin typeface="Museo For Dell" panose="02000000000000000000" pitchFamily="2" charset="0"/>
              <a:ea typeface="Tahoma" pitchFamily="34" charset="0"/>
              <a:cs typeface="Tahoma" pitchFamily="34" charset="0"/>
            </a:rPr>
            <a:t>Technology</a:t>
          </a:r>
          <a:endParaRPr lang="en-US" sz="1200" b="1" dirty="0">
            <a:solidFill>
              <a:schemeClr val="bg1"/>
            </a:solidFill>
            <a:latin typeface="Museo For Dell" panose="02000000000000000000" pitchFamily="2" charset="0"/>
            <a:ea typeface="Tahoma" pitchFamily="34" charset="0"/>
            <a:cs typeface="Tahoma" pitchFamily="34" charset="0"/>
          </a:endParaRPr>
        </a:p>
      </dgm:t>
    </dgm:pt>
    <dgm:pt modelId="{3528D7E8-558E-4850-B78E-9BDEDD7F79B4}" type="parTrans" cxnId="{57AE89B2-83FC-4C7D-B8CB-720A42767122}">
      <dgm:prSet/>
      <dgm:spPr/>
      <dgm:t>
        <a:bodyPr/>
        <a:lstStyle/>
        <a:p>
          <a:endParaRPr lang="en-US" sz="1200"/>
        </a:p>
      </dgm:t>
    </dgm:pt>
    <dgm:pt modelId="{B852BF2E-6520-4B7B-9598-C15CE6ABF79A}" type="sibTrans" cxnId="{57AE89B2-83FC-4C7D-B8CB-720A42767122}">
      <dgm:prSet/>
      <dgm:spPr/>
      <dgm:t>
        <a:bodyPr/>
        <a:lstStyle/>
        <a:p>
          <a:endParaRPr lang="en-US" sz="1200"/>
        </a:p>
      </dgm:t>
    </dgm:pt>
    <dgm:pt modelId="{F6609BC1-7A9D-4786-A9D1-125A631B6C20}">
      <dgm:prSet phldrT="[Text]" custT="1"/>
      <dgm:spPr/>
      <dgm:t>
        <a:bodyPr/>
        <a:lstStyle/>
        <a:p>
          <a:endParaRPr lang="en-US" sz="1050" b="0" dirty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2FC7F9BC-94F1-427B-8892-8DC5B6DDA3F5}" type="sibTrans" cxnId="{50686546-6496-4A40-A769-BBABA08F62BC}">
      <dgm:prSet/>
      <dgm:spPr/>
      <dgm:t>
        <a:bodyPr/>
        <a:lstStyle/>
        <a:p>
          <a:endParaRPr lang="en-US" sz="1200"/>
        </a:p>
      </dgm:t>
    </dgm:pt>
    <dgm:pt modelId="{2B06AFC1-7870-4DB1-A5D6-5869DB63F223}" type="parTrans" cxnId="{50686546-6496-4A40-A769-BBABA08F62BC}">
      <dgm:prSet/>
      <dgm:spPr/>
      <dgm:t>
        <a:bodyPr/>
        <a:lstStyle/>
        <a:p>
          <a:endParaRPr lang="en-US" sz="1200"/>
        </a:p>
      </dgm:t>
    </dgm:pt>
    <dgm:pt modelId="{7EAAD5D8-E4A4-4155-B478-DF5736C8C409}" type="pres">
      <dgm:prSet presAssocID="{C6181262-B596-4265-97A4-0E644A1F3C7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4B18E7-E8AD-4AAE-A2B2-84A3EB7EC233}" type="pres">
      <dgm:prSet presAssocID="{F6EF566D-54B1-481D-9A64-CBD35D129CB0}" presName="parentText" presStyleLbl="node1" presStyleIdx="0" presStyleCnt="1" custScaleY="23207" custLinFactY="-726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58121-E267-4BED-8AC7-730295D9EEAF}" type="pres">
      <dgm:prSet presAssocID="{F6EF566D-54B1-481D-9A64-CBD35D129CB0}" presName="childText" presStyleLbl="revTx" presStyleIdx="0" presStyleCnt="1" custScaleY="60289" custLinFactNeighborY="-173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545B30-FC08-4B77-8CF9-C3662701C256}" type="presOf" srcId="{C6181262-B596-4265-97A4-0E644A1F3C7B}" destId="{7EAAD5D8-E4A4-4155-B478-DF5736C8C409}" srcOrd="0" destOrd="0" presId="urn:microsoft.com/office/officeart/2005/8/layout/vList2"/>
    <dgm:cxn modelId="{D818EAB7-6FBF-4A03-A42C-0C4A1672BA55}" type="presOf" srcId="{F6EF566D-54B1-481D-9A64-CBD35D129CB0}" destId="{3D4B18E7-E8AD-4AAE-A2B2-84A3EB7EC233}" srcOrd="0" destOrd="0" presId="urn:microsoft.com/office/officeart/2005/8/layout/vList2"/>
    <dgm:cxn modelId="{7701D69B-B453-43E2-A886-9AD8E785E4BC}" type="presOf" srcId="{F6609BC1-7A9D-4786-A9D1-125A631B6C20}" destId="{22558121-E267-4BED-8AC7-730295D9EEAF}" srcOrd="0" destOrd="0" presId="urn:microsoft.com/office/officeart/2005/8/layout/vList2"/>
    <dgm:cxn modelId="{57AE89B2-83FC-4C7D-B8CB-720A42767122}" srcId="{C6181262-B596-4265-97A4-0E644A1F3C7B}" destId="{F6EF566D-54B1-481D-9A64-CBD35D129CB0}" srcOrd="0" destOrd="0" parTransId="{3528D7E8-558E-4850-B78E-9BDEDD7F79B4}" sibTransId="{B852BF2E-6520-4B7B-9598-C15CE6ABF79A}"/>
    <dgm:cxn modelId="{50686546-6496-4A40-A769-BBABA08F62BC}" srcId="{F6EF566D-54B1-481D-9A64-CBD35D129CB0}" destId="{F6609BC1-7A9D-4786-A9D1-125A631B6C20}" srcOrd="0" destOrd="0" parTransId="{2B06AFC1-7870-4DB1-A5D6-5869DB63F223}" sibTransId="{2FC7F9BC-94F1-427B-8892-8DC5B6DDA3F5}"/>
    <dgm:cxn modelId="{3E4D6BDD-58DB-4EE5-97B7-7E787A77D5A6}" type="presParOf" srcId="{7EAAD5D8-E4A4-4155-B478-DF5736C8C409}" destId="{3D4B18E7-E8AD-4AAE-A2B2-84A3EB7EC233}" srcOrd="0" destOrd="0" presId="urn:microsoft.com/office/officeart/2005/8/layout/vList2"/>
    <dgm:cxn modelId="{6E42AFBB-CCEB-4710-AF9A-CAFD571842AF}" type="presParOf" srcId="{7EAAD5D8-E4A4-4155-B478-DF5736C8C409}" destId="{22558121-E267-4BED-8AC7-730295D9EEAF}" srcOrd="1" destOrd="0" presId="urn:microsoft.com/office/officeart/2005/8/layout/vList2"/>
  </dgm:cxnLst>
  <dgm:bg/>
  <dgm:whole>
    <a:ln cap="rnd">
      <a:solidFill>
        <a:schemeClr val="bg1">
          <a:lumMod val="95000"/>
        </a:schemeClr>
      </a:solidFill>
    </a:ln>
  </dgm:whole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4B2A2F-C98D-4B06-B79A-CFD51CE76CAB}" type="doc">
      <dgm:prSet loTypeId="urn:microsoft.com/office/officeart/2005/8/layout/default" loCatId="list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D217DC-91BA-4C58-B038-2D53913D22CE}" type="pres">
      <dgm:prSet presAssocID="{D74B2A2F-C98D-4B06-B79A-CFD51CE76CA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2EE450F2-5A1F-4DDE-A769-FA51A7858C7A}" type="presOf" srcId="{D74B2A2F-C98D-4B06-B79A-CFD51CE76CAB}" destId="{88D217DC-91BA-4C58-B038-2D53913D22C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181262-B596-4265-97A4-0E644A1F3C7B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6EF566D-54B1-481D-9A64-CBD35D129CB0}">
      <dgm:prSet phldrT="[Text]" custT="1"/>
      <dgm:spPr>
        <a:solidFill>
          <a:srgbClr val="0085C3"/>
        </a:solidFill>
        <a:ln>
          <a:noFill/>
        </a:ln>
      </dgm:spPr>
      <dgm:t>
        <a:bodyPr/>
        <a:lstStyle/>
        <a:p>
          <a:r>
            <a:rPr lang="en-US" sz="1200" b="1" dirty="0" smtClean="0">
              <a:solidFill>
                <a:schemeClr val="bg1"/>
              </a:solidFill>
              <a:latin typeface="Museo For Dell" panose="02000000000000000000" pitchFamily="2" charset="0"/>
              <a:ea typeface="Tahoma" pitchFamily="34" charset="0"/>
              <a:cs typeface="Tahoma" pitchFamily="34" charset="0"/>
            </a:rPr>
            <a:t>Why</a:t>
          </a:r>
          <a:endParaRPr lang="en-US" sz="1200" b="1" dirty="0">
            <a:solidFill>
              <a:schemeClr val="bg1"/>
            </a:solidFill>
            <a:latin typeface="Museo For Dell" panose="02000000000000000000" pitchFamily="2" charset="0"/>
            <a:ea typeface="Tahoma" pitchFamily="34" charset="0"/>
            <a:cs typeface="Tahoma" pitchFamily="34" charset="0"/>
          </a:endParaRPr>
        </a:p>
      </dgm:t>
    </dgm:pt>
    <dgm:pt modelId="{3528D7E8-558E-4850-B78E-9BDEDD7F79B4}" type="parTrans" cxnId="{57AE89B2-83FC-4C7D-B8CB-720A42767122}">
      <dgm:prSet/>
      <dgm:spPr/>
      <dgm:t>
        <a:bodyPr/>
        <a:lstStyle/>
        <a:p>
          <a:endParaRPr lang="en-US"/>
        </a:p>
      </dgm:t>
    </dgm:pt>
    <dgm:pt modelId="{B852BF2E-6520-4B7B-9598-C15CE6ABF79A}" type="sibTrans" cxnId="{57AE89B2-83FC-4C7D-B8CB-720A42767122}">
      <dgm:prSet/>
      <dgm:spPr/>
      <dgm:t>
        <a:bodyPr/>
        <a:lstStyle/>
        <a:p>
          <a:endParaRPr lang="en-US"/>
        </a:p>
      </dgm:t>
    </dgm:pt>
    <dgm:pt modelId="{F6609BC1-7A9D-4786-A9D1-125A631B6C20}">
      <dgm:prSet phldrT="[Text]" custT="1"/>
      <dgm:spPr/>
      <dgm:t>
        <a:bodyPr/>
        <a:lstStyle/>
        <a:p>
          <a:r>
            <a:rPr lang="en-US" sz="1200" b="0" dirty="0" smtClean="0">
              <a:solidFill>
                <a:schemeClr val="tx1"/>
              </a:solidFill>
              <a:latin typeface="Museo For Dell" panose="02000000000000000000" pitchFamily="2" charset="0"/>
            </a:rPr>
            <a:t>Was built almost 10 years ago, with .NET 1.0 or 1.1</a:t>
          </a:r>
          <a:endParaRPr lang="en-US" sz="1200" b="0" dirty="0">
            <a:solidFill>
              <a:schemeClr val="tx1"/>
            </a:solidFill>
            <a:latin typeface="Museo For Dell" panose="02000000000000000000" pitchFamily="2" charset="0"/>
            <a:cs typeface="Arial" pitchFamily="34" charset="0"/>
          </a:endParaRPr>
        </a:p>
      </dgm:t>
    </dgm:pt>
    <dgm:pt modelId="{2B06AFC1-7870-4DB1-A5D6-5869DB63F223}" type="parTrans" cxnId="{50686546-6496-4A40-A769-BBABA08F62BC}">
      <dgm:prSet/>
      <dgm:spPr/>
      <dgm:t>
        <a:bodyPr/>
        <a:lstStyle/>
        <a:p>
          <a:endParaRPr lang="en-US"/>
        </a:p>
      </dgm:t>
    </dgm:pt>
    <dgm:pt modelId="{2FC7F9BC-94F1-427B-8892-8DC5B6DDA3F5}" type="sibTrans" cxnId="{50686546-6496-4A40-A769-BBABA08F62BC}">
      <dgm:prSet/>
      <dgm:spPr/>
      <dgm:t>
        <a:bodyPr/>
        <a:lstStyle/>
        <a:p>
          <a:endParaRPr lang="en-US"/>
        </a:p>
      </dgm:t>
    </dgm:pt>
    <dgm:pt modelId="{4ABA7836-D275-48F9-ADF8-85B1F4D20B03}">
      <dgm:prSet phldrT="[Text]" custT="1"/>
      <dgm:spPr/>
      <dgm:t>
        <a:bodyPr/>
        <a:lstStyle/>
        <a:p>
          <a:r>
            <a:rPr lang="en-US" sz="1200" b="0" dirty="0" smtClean="0">
              <a:solidFill>
                <a:schemeClr val="tx1"/>
              </a:solidFill>
              <a:latin typeface="Museo For Dell" panose="02000000000000000000" pitchFamily="2" charset="0"/>
            </a:rPr>
            <a:t>Makes use of user controls/custom web controls, which are heavy for what the page does functionally. Performance is an issue</a:t>
          </a:r>
          <a:endParaRPr lang="en-US" sz="1200" b="0" dirty="0">
            <a:solidFill>
              <a:schemeClr val="tx1"/>
            </a:solidFill>
            <a:latin typeface="Museo For Dell" panose="02000000000000000000" pitchFamily="2" charset="0"/>
            <a:cs typeface="Arial" pitchFamily="34" charset="0"/>
          </a:endParaRPr>
        </a:p>
      </dgm:t>
    </dgm:pt>
    <dgm:pt modelId="{717883EE-63AD-4CAC-BC27-A3C817996248}" type="parTrans" cxnId="{24F5E474-520A-4A1F-BF5E-48D4EF9BAEAB}">
      <dgm:prSet/>
      <dgm:spPr/>
      <dgm:t>
        <a:bodyPr/>
        <a:lstStyle/>
        <a:p>
          <a:endParaRPr lang="en-US"/>
        </a:p>
      </dgm:t>
    </dgm:pt>
    <dgm:pt modelId="{BCF43DF5-870A-4868-AB03-71EDCE3C52CC}" type="sibTrans" cxnId="{24F5E474-520A-4A1F-BF5E-48D4EF9BAEAB}">
      <dgm:prSet/>
      <dgm:spPr/>
      <dgm:t>
        <a:bodyPr/>
        <a:lstStyle/>
        <a:p>
          <a:endParaRPr lang="en-US"/>
        </a:p>
      </dgm:t>
    </dgm:pt>
    <dgm:pt modelId="{E46AF045-F255-4C92-B30E-5BAA0A1415E6}">
      <dgm:prSet phldrT="[Text]" custT="1"/>
      <dgm:spPr/>
      <dgm:t>
        <a:bodyPr/>
        <a:lstStyle/>
        <a:p>
          <a:endParaRPr lang="en-US" sz="1200" b="0" dirty="0">
            <a:solidFill>
              <a:schemeClr val="tx1"/>
            </a:solidFill>
            <a:latin typeface="Museo For Dell" panose="02000000000000000000" pitchFamily="2" charset="0"/>
            <a:cs typeface="Arial" pitchFamily="34" charset="0"/>
          </a:endParaRPr>
        </a:p>
      </dgm:t>
    </dgm:pt>
    <dgm:pt modelId="{A0D38378-4476-4B63-BC30-9F33F2A6F5F9}" type="parTrans" cxnId="{E40E30D3-5361-4CCD-A5CB-8EAD201A57F6}">
      <dgm:prSet/>
      <dgm:spPr/>
      <dgm:t>
        <a:bodyPr/>
        <a:lstStyle/>
        <a:p>
          <a:endParaRPr lang="en-US"/>
        </a:p>
      </dgm:t>
    </dgm:pt>
    <dgm:pt modelId="{3DFC397F-AD7B-4B2F-9443-987EB9FBBEE2}" type="sibTrans" cxnId="{E40E30D3-5361-4CCD-A5CB-8EAD201A57F6}">
      <dgm:prSet/>
      <dgm:spPr/>
      <dgm:t>
        <a:bodyPr/>
        <a:lstStyle/>
        <a:p>
          <a:endParaRPr lang="en-US"/>
        </a:p>
      </dgm:t>
    </dgm:pt>
    <dgm:pt modelId="{7EAAD5D8-E4A4-4155-B478-DF5736C8C409}" type="pres">
      <dgm:prSet presAssocID="{C6181262-B596-4265-97A4-0E644A1F3C7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4B18E7-E8AD-4AAE-A2B2-84A3EB7EC233}" type="pres">
      <dgm:prSet presAssocID="{F6EF566D-54B1-481D-9A64-CBD35D129CB0}" presName="parentText" presStyleLbl="node1" presStyleIdx="0" presStyleCnt="1" custScaleY="28099" custLinFactNeighborY="-5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58121-E267-4BED-8AC7-730295D9EEAF}" type="pres">
      <dgm:prSet presAssocID="{F6EF566D-54B1-481D-9A64-CBD35D129CB0}" presName="childText" presStyleLbl="revTx" presStyleIdx="0" presStyleCnt="1" custLinFactNeighborY="-12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AC6419-39EC-4F36-85DC-7CAB636CFA5D}" type="presOf" srcId="{F6EF566D-54B1-481D-9A64-CBD35D129CB0}" destId="{3D4B18E7-E8AD-4AAE-A2B2-84A3EB7EC233}" srcOrd="0" destOrd="0" presId="urn:microsoft.com/office/officeart/2005/8/layout/vList2"/>
    <dgm:cxn modelId="{E40E30D3-5361-4CCD-A5CB-8EAD201A57F6}" srcId="{F6EF566D-54B1-481D-9A64-CBD35D129CB0}" destId="{E46AF045-F255-4C92-B30E-5BAA0A1415E6}" srcOrd="0" destOrd="0" parTransId="{A0D38378-4476-4B63-BC30-9F33F2A6F5F9}" sibTransId="{3DFC397F-AD7B-4B2F-9443-987EB9FBBEE2}"/>
    <dgm:cxn modelId="{A40E6941-3810-4E8C-AB3E-C04FD5528BF3}" type="presOf" srcId="{C6181262-B596-4265-97A4-0E644A1F3C7B}" destId="{7EAAD5D8-E4A4-4155-B478-DF5736C8C409}" srcOrd="0" destOrd="0" presId="urn:microsoft.com/office/officeart/2005/8/layout/vList2"/>
    <dgm:cxn modelId="{90B8076C-F726-4FF4-8F54-EDB0068DEEAE}" type="presOf" srcId="{F6609BC1-7A9D-4786-A9D1-125A631B6C20}" destId="{22558121-E267-4BED-8AC7-730295D9EEAF}" srcOrd="0" destOrd="1" presId="urn:microsoft.com/office/officeart/2005/8/layout/vList2"/>
    <dgm:cxn modelId="{57AE89B2-83FC-4C7D-B8CB-720A42767122}" srcId="{C6181262-B596-4265-97A4-0E644A1F3C7B}" destId="{F6EF566D-54B1-481D-9A64-CBD35D129CB0}" srcOrd="0" destOrd="0" parTransId="{3528D7E8-558E-4850-B78E-9BDEDD7F79B4}" sibTransId="{B852BF2E-6520-4B7B-9598-C15CE6ABF79A}"/>
    <dgm:cxn modelId="{452DA790-EF8E-4F6A-97F2-0C2AE46F9E17}" type="presOf" srcId="{E46AF045-F255-4C92-B30E-5BAA0A1415E6}" destId="{22558121-E267-4BED-8AC7-730295D9EEAF}" srcOrd="0" destOrd="0" presId="urn:microsoft.com/office/officeart/2005/8/layout/vList2"/>
    <dgm:cxn modelId="{24F5E474-520A-4A1F-BF5E-48D4EF9BAEAB}" srcId="{F6EF566D-54B1-481D-9A64-CBD35D129CB0}" destId="{4ABA7836-D275-48F9-ADF8-85B1F4D20B03}" srcOrd="2" destOrd="0" parTransId="{717883EE-63AD-4CAC-BC27-A3C817996248}" sibTransId="{BCF43DF5-870A-4868-AB03-71EDCE3C52CC}"/>
    <dgm:cxn modelId="{50686546-6496-4A40-A769-BBABA08F62BC}" srcId="{F6EF566D-54B1-481D-9A64-CBD35D129CB0}" destId="{F6609BC1-7A9D-4786-A9D1-125A631B6C20}" srcOrd="1" destOrd="0" parTransId="{2B06AFC1-7870-4DB1-A5D6-5869DB63F223}" sibTransId="{2FC7F9BC-94F1-427B-8892-8DC5B6DDA3F5}"/>
    <dgm:cxn modelId="{AE42ACFC-51F3-454C-A4FC-FC96986DA3C8}" type="presOf" srcId="{4ABA7836-D275-48F9-ADF8-85B1F4D20B03}" destId="{22558121-E267-4BED-8AC7-730295D9EEAF}" srcOrd="0" destOrd="2" presId="urn:microsoft.com/office/officeart/2005/8/layout/vList2"/>
    <dgm:cxn modelId="{A9BE4D67-F4BE-4458-A52A-B51DE208912F}" type="presParOf" srcId="{7EAAD5D8-E4A4-4155-B478-DF5736C8C409}" destId="{3D4B18E7-E8AD-4AAE-A2B2-84A3EB7EC233}" srcOrd="0" destOrd="0" presId="urn:microsoft.com/office/officeart/2005/8/layout/vList2"/>
    <dgm:cxn modelId="{AF2E909D-7F08-4BC7-9EAC-94E084765A15}" type="presParOf" srcId="{7EAAD5D8-E4A4-4155-B478-DF5736C8C409}" destId="{22558121-E267-4BED-8AC7-730295D9EEAF}" srcOrd="1" destOrd="0" presId="urn:microsoft.com/office/officeart/2005/8/layout/vList2"/>
  </dgm:cxnLst>
  <dgm:bg/>
  <dgm:whole>
    <a:ln cap="rnd">
      <a:solidFill>
        <a:schemeClr val="bg1">
          <a:lumMod val="95000"/>
        </a:schemeClr>
      </a:solidFill>
    </a:ln>
  </dgm:whole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181262-B596-4265-97A4-0E644A1F3C7B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6EF566D-54B1-481D-9A64-CBD35D129CB0}">
      <dgm:prSet phldrT="[Text]" custT="1"/>
      <dgm:spPr>
        <a:solidFill>
          <a:srgbClr val="0085C3"/>
        </a:solidFill>
        <a:ln>
          <a:noFill/>
        </a:ln>
      </dgm:spPr>
      <dgm:t>
        <a:bodyPr/>
        <a:lstStyle/>
        <a:p>
          <a:r>
            <a:rPr lang="en-US" sz="1200" b="1" dirty="0" smtClean="0">
              <a:solidFill>
                <a:schemeClr val="bg1"/>
              </a:solidFill>
              <a:latin typeface="Museo For Dell" panose="02000000000000000000" pitchFamily="2" charset="0"/>
              <a:ea typeface="Tahoma" pitchFamily="34" charset="0"/>
              <a:cs typeface="Tahoma" pitchFamily="34" charset="0"/>
            </a:rPr>
            <a:t>Work Done So Far</a:t>
          </a:r>
          <a:endParaRPr lang="en-US" sz="1200" b="1" dirty="0">
            <a:solidFill>
              <a:schemeClr val="bg1"/>
            </a:solidFill>
            <a:latin typeface="Museo For Dell" panose="02000000000000000000" pitchFamily="2" charset="0"/>
            <a:ea typeface="Tahoma" pitchFamily="34" charset="0"/>
            <a:cs typeface="Tahoma" pitchFamily="34" charset="0"/>
          </a:endParaRPr>
        </a:p>
      </dgm:t>
    </dgm:pt>
    <dgm:pt modelId="{3528D7E8-558E-4850-B78E-9BDEDD7F79B4}" type="parTrans" cxnId="{57AE89B2-83FC-4C7D-B8CB-720A42767122}">
      <dgm:prSet/>
      <dgm:spPr/>
      <dgm:t>
        <a:bodyPr/>
        <a:lstStyle/>
        <a:p>
          <a:endParaRPr lang="en-US" sz="1600">
            <a:latin typeface="Arial Narrow" pitchFamily="34" charset="0"/>
          </a:endParaRPr>
        </a:p>
      </dgm:t>
    </dgm:pt>
    <dgm:pt modelId="{B852BF2E-6520-4B7B-9598-C15CE6ABF79A}" type="sibTrans" cxnId="{57AE89B2-83FC-4C7D-B8CB-720A42767122}">
      <dgm:prSet/>
      <dgm:spPr/>
      <dgm:t>
        <a:bodyPr/>
        <a:lstStyle/>
        <a:p>
          <a:endParaRPr lang="en-US" sz="1600">
            <a:latin typeface="Arial Narrow" pitchFamily="34" charset="0"/>
          </a:endParaRPr>
        </a:p>
      </dgm:t>
    </dgm:pt>
    <dgm:pt modelId="{F6609BC1-7A9D-4786-A9D1-125A631B6C20}">
      <dgm:prSet phldrT="[Text]" custT="1"/>
      <dgm:spPr/>
      <dgm:t>
        <a:bodyPr/>
        <a:lstStyle/>
        <a:p>
          <a:endParaRPr lang="en-US" sz="1100" dirty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2B06AFC1-7870-4DB1-A5D6-5869DB63F223}" type="parTrans" cxnId="{50686546-6496-4A40-A769-BBABA08F62BC}">
      <dgm:prSet/>
      <dgm:spPr/>
      <dgm:t>
        <a:bodyPr/>
        <a:lstStyle/>
        <a:p>
          <a:endParaRPr lang="en-US" sz="1600">
            <a:latin typeface="Arial Narrow" pitchFamily="34" charset="0"/>
          </a:endParaRPr>
        </a:p>
      </dgm:t>
    </dgm:pt>
    <dgm:pt modelId="{2FC7F9BC-94F1-427B-8892-8DC5B6DDA3F5}" type="sibTrans" cxnId="{50686546-6496-4A40-A769-BBABA08F62BC}">
      <dgm:prSet/>
      <dgm:spPr/>
      <dgm:t>
        <a:bodyPr/>
        <a:lstStyle/>
        <a:p>
          <a:endParaRPr lang="en-US" sz="1600">
            <a:latin typeface="Arial Narrow" pitchFamily="34" charset="0"/>
          </a:endParaRPr>
        </a:p>
      </dgm:t>
    </dgm:pt>
    <dgm:pt modelId="{7EAAD5D8-E4A4-4155-B478-DF5736C8C409}" type="pres">
      <dgm:prSet presAssocID="{C6181262-B596-4265-97A4-0E644A1F3C7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4B18E7-E8AD-4AAE-A2B2-84A3EB7EC233}" type="pres">
      <dgm:prSet presAssocID="{F6EF566D-54B1-481D-9A64-CBD35D129CB0}" presName="parentText" presStyleLbl="node1" presStyleIdx="0" presStyleCnt="1" custScaleY="37678" custLinFactNeighborX="184" custLinFactNeighborY="-18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58121-E267-4BED-8AC7-730295D9EEAF}" type="pres">
      <dgm:prSet presAssocID="{F6EF566D-54B1-481D-9A64-CBD35D129CB0}" presName="childText" presStyleLbl="revTx" presStyleIdx="0" presStyleCnt="1" custScaleY="158831" custLinFactNeighborY="192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147BBF-3FCB-468D-8B49-8C8FD0D59971}" type="presOf" srcId="{C6181262-B596-4265-97A4-0E644A1F3C7B}" destId="{7EAAD5D8-E4A4-4155-B478-DF5736C8C409}" srcOrd="0" destOrd="0" presId="urn:microsoft.com/office/officeart/2005/8/layout/vList2"/>
    <dgm:cxn modelId="{3B5A430C-493D-4731-A034-D648713774C5}" type="presOf" srcId="{F6EF566D-54B1-481D-9A64-CBD35D129CB0}" destId="{3D4B18E7-E8AD-4AAE-A2B2-84A3EB7EC233}" srcOrd="0" destOrd="0" presId="urn:microsoft.com/office/officeart/2005/8/layout/vList2"/>
    <dgm:cxn modelId="{DB83D792-33CD-4575-A63D-0E8D978C9C14}" type="presOf" srcId="{F6609BC1-7A9D-4786-A9D1-125A631B6C20}" destId="{22558121-E267-4BED-8AC7-730295D9EEAF}" srcOrd="0" destOrd="0" presId="urn:microsoft.com/office/officeart/2005/8/layout/vList2"/>
    <dgm:cxn modelId="{57AE89B2-83FC-4C7D-B8CB-720A42767122}" srcId="{C6181262-B596-4265-97A4-0E644A1F3C7B}" destId="{F6EF566D-54B1-481D-9A64-CBD35D129CB0}" srcOrd="0" destOrd="0" parTransId="{3528D7E8-558E-4850-B78E-9BDEDD7F79B4}" sibTransId="{B852BF2E-6520-4B7B-9598-C15CE6ABF79A}"/>
    <dgm:cxn modelId="{50686546-6496-4A40-A769-BBABA08F62BC}" srcId="{F6EF566D-54B1-481D-9A64-CBD35D129CB0}" destId="{F6609BC1-7A9D-4786-A9D1-125A631B6C20}" srcOrd="0" destOrd="0" parTransId="{2B06AFC1-7870-4DB1-A5D6-5869DB63F223}" sibTransId="{2FC7F9BC-94F1-427B-8892-8DC5B6DDA3F5}"/>
    <dgm:cxn modelId="{3CE4F4F3-3EB9-442D-BB00-94A5F6609A07}" type="presParOf" srcId="{7EAAD5D8-E4A4-4155-B478-DF5736C8C409}" destId="{3D4B18E7-E8AD-4AAE-A2B2-84A3EB7EC233}" srcOrd="0" destOrd="0" presId="urn:microsoft.com/office/officeart/2005/8/layout/vList2"/>
    <dgm:cxn modelId="{00DD00F0-2A0E-48AA-BAFD-A67D9476EF83}" type="presParOf" srcId="{7EAAD5D8-E4A4-4155-B478-DF5736C8C409}" destId="{22558121-E267-4BED-8AC7-730295D9EEAF}" srcOrd="1" destOrd="0" presId="urn:microsoft.com/office/officeart/2005/8/layout/vList2"/>
  </dgm:cxnLst>
  <dgm:bg/>
  <dgm:whole>
    <a:ln w="9525" cap="rnd" cmpd="sng" algn="ctr">
      <a:solidFill>
        <a:schemeClr val="bg1">
          <a:lumMod val="95000"/>
        </a:schemeClr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181262-B596-4265-97A4-0E644A1F3C7B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6EF566D-54B1-481D-9A64-CBD35D129CB0}">
      <dgm:prSet phldrT="[Text]" custT="1"/>
      <dgm:spPr>
        <a:solidFill>
          <a:srgbClr val="0085C3"/>
        </a:solidFill>
        <a:ln>
          <a:noFill/>
        </a:ln>
      </dgm:spPr>
      <dgm:t>
        <a:bodyPr/>
        <a:lstStyle/>
        <a:p>
          <a:r>
            <a:rPr lang="en-US" sz="1200" b="1" dirty="0" smtClean="0">
              <a:solidFill>
                <a:schemeClr val="bg1"/>
              </a:solidFill>
              <a:latin typeface="Museo For Dell" panose="02000000000000000000" pitchFamily="2" charset="0"/>
              <a:ea typeface="Tahoma" pitchFamily="34" charset="0"/>
              <a:cs typeface="Tahoma" pitchFamily="34" charset="0"/>
            </a:rPr>
            <a:t>Technology</a:t>
          </a:r>
          <a:endParaRPr lang="en-US" sz="1200" b="1" dirty="0">
            <a:solidFill>
              <a:schemeClr val="bg1"/>
            </a:solidFill>
            <a:latin typeface="Museo For Dell" panose="02000000000000000000" pitchFamily="2" charset="0"/>
            <a:ea typeface="Tahoma" pitchFamily="34" charset="0"/>
            <a:cs typeface="Tahoma" pitchFamily="34" charset="0"/>
          </a:endParaRPr>
        </a:p>
      </dgm:t>
    </dgm:pt>
    <dgm:pt modelId="{3528D7E8-558E-4850-B78E-9BDEDD7F79B4}" type="parTrans" cxnId="{57AE89B2-83FC-4C7D-B8CB-720A42767122}">
      <dgm:prSet/>
      <dgm:spPr/>
      <dgm:t>
        <a:bodyPr/>
        <a:lstStyle/>
        <a:p>
          <a:endParaRPr lang="en-US" sz="1200"/>
        </a:p>
      </dgm:t>
    </dgm:pt>
    <dgm:pt modelId="{B852BF2E-6520-4B7B-9598-C15CE6ABF79A}" type="sibTrans" cxnId="{57AE89B2-83FC-4C7D-B8CB-720A42767122}">
      <dgm:prSet/>
      <dgm:spPr/>
      <dgm:t>
        <a:bodyPr/>
        <a:lstStyle/>
        <a:p>
          <a:endParaRPr lang="en-US" sz="1200"/>
        </a:p>
      </dgm:t>
    </dgm:pt>
    <dgm:pt modelId="{F6609BC1-7A9D-4786-A9D1-125A631B6C20}">
      <dgm:prSet phldrT="[Text]" custT="1"/>
      <dgm:spPr/>
      <dgm:t>
        <a:bodyPr/>
        <a:lstStyle/>
        <a:p>
          <a:endParaRPr lang="en-US" sz="1050" b="0" dirty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2FC7F9BC-94F1-427B-8892-8DC5B6DDA3F5}" type="sibTrans" cxnId="{50686546-6496-4A40-A769-BBABA08F62BC}">
      <dgm:prSet/>
      <dgm:spPr/>
      <dgm:t>
        <a:bodyPr/>
        <a:lstStyle/>
        <a:p>
          <a:endParaRPr lang="en-US" sz="1200"/>
        </a:p>
      </dgm:t>
    </dgm:pt>
    <dgm:pt modelId="{2B06AFC1-7870-4DB1-A5D6-5869DB63F223}" type="parTrans" cxnId="{50686546-6496-4A40-A769-BBABA08F62BC}">
      <dgm:prSet/>
      <dgm:spPr/>
      <dgm:t>
        <a:bodyPr/>
        <a:lstStyle/>
        <a:p>
          <a:endParaRPr lang="en-US" sz="1200"/>
        </a:p>
      </dgm:t>
    </dgm:pt>
    <dgm:pt modelId="{7EAAD5D8-E4A4-4155-B478-DF5736C8C409}" type="pres">
      <dgm:prSet presAssocID="{C6181262-B596-4265-97A4-0E644A1F3C7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4B18E7-E8AD-4AAE-A2B2-84A3EB7EC233}" type="pres">
      <dgm:prSet presAssocID="{F6EF566D-54B1-481D-9A64-CBD35D129CB0}" presName="parentText" presStyleLbl="node1" presStyleIdx="0" presStyleCnt="1" custScaleY="23207" custLinFactY="-19377" custLinFactNeighborX="-125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58121-E267-4BED-8AC7-730295D9EEAF}" type="pres">
      <dgm:prSet presAssocID="{F6EF566D-54B1-481D-9A64-CBD35D129CB0}" presName="childText" presStyleLbl="revTx" presStyleIdx="0" presStyleCnt="1" custScaleY="60289" custLinFactNeighborY="-173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FD1BF0-52BD-47F3-AB4D-DED72808F39D}" type="presOf" srcId="{F6EF566D-54B1-481D-9A64-CBD35D129CB0}" destId="{3D4B18E7-E8AD-4AAE-A2B2-84A3EB7EC233}" srcOrd="0" destOrd="0" presId="urn:microsoft.com/office/officeart/2005/8/layout/vList2"/>
    <dgm:cxn modelId="{C1789033-13F4-4FDF-BAC6-91B2DC0EEDF2}" type="presOf" srcId="{F6609BC1-7A9D-4786-A9D1-125A631B6C20}" destId="{22558121-E267-4BED-8AC7-730295D9EEAF}" srcOrd="0" destOrd="0" presId="urn:microsoft.com/office/officeart/2005/8/layout/vList2"/>
    <dgm:cxn modelId="{D50A4C05-C3BF-4808-BF82-99C1A5364E35}" type="presOf" srcId="{C6181262-B596-4265-97A4-0E644A1F3C7B}" destId="{7EAAD5D8-E4A4-4155-B478-DF5736C8C409}" srcOrd="0" destOrd="0" presId="urn:microsoft.com/office/officeart/2005/8/layout/vList2"/>
    <dgm:cxn modelId="{57AE89B2-83FC-4C7D-B8CB-720A42767122}" srcId="{C6181262-B596-4265-97A4-0E644A1F3C7B}" destId="{F6EF566D-54B1-481D-9A64-CBD35D129CB0}" srcOrd="0" destOrd="0" parTransId="{3528D7E8-558E-4850-B78E-9BDEDD7F79B4}" sibTransId="{B852BF2E-6520-4B7B-9598-C15CE6ABF79A}"/>
    <dgm:cxn modelId="{50686546-6496-4A40-A769-BBABA08F62BC}" srcId="{F6EF566D-54B1-481D-9A64-CBD35D129CB0}" destId="{F6609BC1-7A9D-4786-A9D1-125A631B6C20}" srcOrd="0" destOrd="0" parTransId="{2B06AFC1-7870-4DB1-A5D6-5869DB63F223}" sibTransId="{2FC7F9BC-94F1-427B-8892-8DC5B6DDA3F5}"/>
    <dgm:cxn modelId="{B9D1832C-213F-4789-8BB0-4A6BC71A77E9}" type="presParOf" srcId="{7EAAD5D8-E4A4-4155-B478-DF5736C8C409}" destId="{3D4B18E7-E8AD-4AAE-A2B2-84A3EB7EC233}" srcOrd="0" destOrd="0" presId="urn:microsoft.com/office/officeart/2005/8/layout/vList2"/>
    <dgm:cxn modelId="{55462512-1C5C-4935-A819-732CCABD2992}" type="presParOf" srcId="{7EAAD5D8-E4A4-4155-B478-DF5736C8C409}" destId="{22558121-E267-4BED-8AC7-730295D9EEAF}" srcOrd="1" destOrd="0" presId="urn:microsoft.com/office/officeart/2005/8/layout/vList2"/>
  </dgm:cxnLst>
  <dgm:bg/>
  <dgm:whole>
    <a:ln cap="rnd">
      <a:solidFill>
        <a:schemeClr val="bg1">
          <a:lumMod val="95000"/>
        </a:schemeClr>
      </a:solidFill>
    </a:ln>
  </dgm:whole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181262-B596-4265-97A4-0E644A1F3C7B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6EF566D-54B1-481D-9A64-CBD35D129CB0}">
      <dgm:prSet phldrT="[Text]" custT="1"/>
      <dgm:spPr>
        <a:solidFill>
          <a:srgbClr val="0085C3"/>
        </a:solidFill>
        <a:ln>
          <a:noFill/>
        </a:ln>
      </dgm:spPr>
      <dgm:t>
        <a:bodyPr/>
        <a:lstStyle/>
        <a:p>
          <a:r>
            <a:rPr lang="en-US" sz="1200" b="1" dirty="0" smtClean="0">
              <a:solidFill>
                <a:schemeClr val="bg1"/>
              </a:solidFill>
              <a:latin typeface="Museo For Dell" panose="02000000000000000000" pitchFamily="2" charset="0"/>
              <a:ea typeface="Tahoma" pitchFamily="34" charset="0"/>
              <a:cs typeface="Tahoma" pitchFamily="34" charset="0"/>
            </a:rPr>
            <a:t>Future</a:t>
          </a:r>
          <a:r>
            <a:rPr lang="en-US" sz="1200" b="1" baseline="0" dirty="0" smtClean="0">
              <a:solidFill>
                <a:schemeClr val="bg1"/>
              </a:solidFill>
              <a:latin typeface="Museo For Dell" panose="02000000000000000000" pitchFamily="2" charset="0"/>
              <a:ea typeface="Tahoma" pitchFamily="34" charset="0"/>
              <a:cs typeface="Tahoma" pitchFamily="34" charset="0"/>
            </a:rPr>
            <a:t> Possibilities</a:t>
          </a:r>
          <a:endParaRPr lang="en-US" sz="1200" b="1" dirty="0">
            <a:solidFill>
              <a:schemeClr val="bg1"/>
            </a:solidFill>
            <a:latin typeface="Museo For Dell" panose="02000000000000000000" pitchFamily="2" charset="0"/>
            <a:ea typeface="Tahoma" pitchFamily="34" charset="0"/>
            <a:cs typeface="Tahoma" pitchFamily="34" charset="0"/>
          </a:endParaRPr>
        </a:p>
      </dgm:t>
    </dgm:pt>
    <dgm:pt modelId="{3528D7E8-558E-4850-B78E-9BDEDD7F79B4}" type="parTrans" cxnId="{57AE89B2-83FC-4C7D-B8CB-720A42767122}">
      <dgm:prSet/>
      <dgm:spPr/>
      <dgm:t>
        <a:bodyPr/>
        <a:lstStyle/>
        <a:p>
          <a:endParaRPr lang="en-US" sz="1600">
            <a:latin typeface="Arial Narrow" pitchFamily="34" charset="0"/>
          </a:endParaRPr>
        </a:p>
      </dgm:t>
    </dgm:pt>
    <dgm:pt modelId="{B852BF2E-6520-4B7B-9598-C15CE6ABF79A}" type="sibTrans" cxnId="{57AE89B2-83FC-4C7D-B8CB-720A42767122}">
      <dgm:prSet/>
      <dgm:spPr/>
      <dgm:t>
        <a:bodyPr/>
        <a:lstStyle/>
        <a:p>
          <a:endParaRPr lang="en-US" sz="1600">
            <a:latin typeface="Arial Narrow" pitchFamily="34" charset="0"/>
          </a:endParaRPr>
        </a:p>
      </dgm:t>
    </dgm:pt>
    <dgm:pt modelId="{F6609BC1-7A9D-4786-A9D1-125A631B6C20}">
      <dgm:prSet phldrT="[Text]" custT="1"/>
      <dgm:spPr/>
      <dgm:t>
        <a:bodyPr/>
        <a:lstStyle/>
        <a:p>
          <a:endParaRPr lang="en-US" sz="1100" dirty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2B06AFC1-7870-4DB1-A5D6-5869DB63F223}" type="parTrans" cxnId="{50686546-6496-4A40-A769-BBABA08F62BC}">
      <dgm:prSet/>
      <dgm:spPr/>
      <dgm:t>
        <a:bodyPr/>
        <a:lstStyle/>
        <a:p>
          <a:endParaRPr lang="en-US" sz="1600">
            <a:latin typeface="Arial Narrow" pitchFamily="34" charset="0"/>
          </a:endParaRPr>
        </a:p>
      </dgm:t>
    </dgm:pt>
    <dgm:pt modelId="{2FC7F9BC-94F1-427B-8892-8DC5B6DDA3F5}" type="sibTrans" cxnId="{50686546-6496-4A40-A769-BBABA08F62BC}">
      <dgm:prSet/>
      <dgm:spPr/>
      <dgm:t>
        <a:bodyPr/>
        <a:lstStyle/>
        <a:p>
          <a:endParaRPr lang="en-US" sz="1600">
            <a:latin typeface="Arial Narrow" pitchFamily="34" charset="0"/>
          </a:endParaRPr>
        </a:p>
      </dgm:t>
    </dgm:pt>
    <dgm:pt modelId="{7EAAD5D8-E4A4-4155-B478-DF5736C8C409}" type="pres">
      <dgm:prSet presAssocID="{C6181262-B596-4265-97A4-0E644A1F3C7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4B18E7-E8AD-4AAE-A2B2-84A3EB7EC233}" type="pres">
      <dgm:prSet presAssocID="{F6EF566D-54B1-481D-9A64-CBD35D129CB0}" presName="parentText" presStyleLbl="node1" presStyleIdx="0" presStyleCnt="1" custScaleY="37678" custLinFactNeighborY="-18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58121-E267-4BED-8AC7-730295D9EEAF}" type="pres">
      <dgm:prSet presAssocID="{F6EF566D-54B1-481D-9A64-CBD35D129CB0}" presName="childText" presStyleLbl="revTx" presStyleIdx="0" presStyleCnt="1" custScaleY="158831" custLinFactNeighborY="192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A39257-FA42-4714-B7BE-80EC3E9ABADB}" type="presOf" srcId="{C6181262-B596-4265-97A4-0E644A1F3C7B}" destId="{7EAAD5D8-E4A4-4155-B478-DF5736C8C409}" srcOrd="0" destOrd="0" presId="urn:microsoft.com/office/officeart/2005/8/layout/vList2"/>
    <dgm:cxn modelId="{73BA46DF-4A82-4726-9CB1-76CC2F67A34D}" type="presOf" srcId="{F6609BC1-7A9D-4786-A9D1-125A631B6C20}" destId="{22558121-E267-4BED-8AC7-730295D9EEAF}" srcOrd="0" destOrd="0" presId="urn:microsoft.com/office/officeart/2005/8/layout/vList2"/>
    <dgm:cxn modelId="{40FE9A99-924C-442A-A983-43A149C4101B}" type="presOf" srcId="{F6EF566D-54B1-481D-9A64-CBD35D129CB0}" destId="{3D4B18E7-E8AD-4AAE-A2B2-84A3EB7EC233}" srcOrd="0" destOrd="0" presId="urn:microsoft.com/office/officeart/2005/8/layout/vList2"/>
    <dgm:cxn modelId="{57AE89B2-83FC-4C7D-B8CB-720A42767122}" srcId="{C6181262-B596-4265-97A4-0E644A1F3C7B}" destId="{F6EF566D-54B1-481D-9A64-CBD35D129CB0}" srcOrd="0" destOrd="0" parTransId="{3528D7E8-558E-4850-B78E-9BDEDD7F79B4}" sibTransId="{B852BF2E-6520-4B7B-9598-C15CE6ABF79A}"/>
    <dgm:cxn modelId="{50686546-6496-4A40-A769-BBABA08F62BC}" srcId="{F6EF566D-54B1-481D-9A64-CBD35D129CB0}" destId="{F6609BC1-7A9D-4786-A9D1-125A631B6C20}" srcOrd="0" destOrd="0" parTransId="{2B06AFC1-7870-4DB1-A5D6-5869DB63F223}" sibTransId="{2FC7F9BC-94F1-427B-8892-8DC5B6DDA3F5}"/>
    <dgm:cxn modelId="{525524C7-E425-49BF-BA31-92A2C56F2053}" type="presParOf" srcId="{7EAAD5D8-E4A4-4155-B478-DF5736C8C409}" destId="{3D4B18E7-E8AD-4AAE-A2B2-84A3EB7EC233}" srcOrd="0" destOrd="0" presId="urn:microsoft.com/office/officeart/2005/8/layout/vList2"/>
    <dgm:cxn modelId="{85A11B85-1791-4C52-BD09-7952C56F4367}" type="presParOf" srcId="{7EAAD5D8-E4A4-4155-B478-DF5736C8C409}" destId="{22558121-E267-4BED-8AC7-730295D9EEAF}" srcOrd="1" destOrd="0" presId="urn:microsoft.com/office/officeart/2005/8/layout/vList2"/>
  </dgm:cxnLst>
  <dgm:bg/>
  <dgm:whole>
    <a:ln w="9525" cap="rnd" cmpd="sng" algn="ctr">
      <a:solidFill>
        <a:schemeClr val="bg1">
          <a:lumMod val="95000"/>
        </a:schemeClr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200DED6-3962-4004-A5C5-6ABD54CDC8D0}" type="doc">
      <dgm:prSet loTypeId="urn:microsoft.com/office/officeart/2005/8/layout/defaul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AF2130C-7DE2-47ED-A5F5-004A4835B9EC}" type="pres">
      <dgm:prSet presAssocID="{C200DED6-3962-4004-A5C5-6ABD54CDC8D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FD9D4964-2D34-4FFB-830E-540F0C3F212F}" type="presOf" srcId="{C200DED6-3962-4004-A5C5-6ABD54CDC8D0}" destId="{0AF2130C-7DE2-47ED-A5F5-004A4835B9E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74B2A2F-C98D-4B06-B79A-CFD51CE76CAB}" type="doc">
      <dgm:prSet loTypeId="urn:microsoft.com/office/officeart/2005/8/layout/default" loCatId="list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D217DC-91BA-4C58-B038-2D53913D22CE}" type="pres">
      <dgm:prSet presAssocID="{D74B2A2F-C98D-4B06-B79A-CFD51CE76CA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07D84F22-0856-4977-8881-254312F8E693}" type="presOf" srcId="{D74B2A2F-C98D-4B06-B79A-CFD51CE76CAB}" destId="{88D217DC-91BA-4C58-B038-2D53913D22C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6181262-B596-4265-97A4-0E644A1F3C7B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6EF566D-54B1-481D-9A64-CBD35D129CB0}">
      <dgm:prSet phldrT="[Text]" custT="1"/>
      <dgm:spPr>
        <a:solidFill>
          <a:srgbClr val="0085C3"/>
        </a:solidFill>
        <a:ln>
          <a:noFill/>
        </a:ln>
      </dgm:spPr>
      <dgm:t>
        <a:bodyPr/>
        <a:lstStyle/>
        <a:p>
          <a:r>
            <a:rPr lang="en-US" sz="1200" b="1" dirty="0" smtClean="0">
              <a:solidFill>
                <a:schemeClr val="bg1"/>
              </a:solidFill>
              <a:latin typeface="Museo For Dell" panose="02000000000000000000" pitchFamily="2" charset="0"/>
              <a:ea typeface="Tahoma" pitchFamily="34" charset="0"/>
              <a:cs typeface="Tahoma" pitchFamily="34" charset="0"/>
            </a:rPr>
            <a:t>Summary</a:t>
          </a:r>
          <a:endParaRPr lang="en-US" sz="1200" b="1" dirty="0">
            <a:solidFill>
              <a:schemeClr val="bg1"/>
            </a:solidFill>
            <a:latin typeface="Museo For Dell" panose="02000000000000000000" pitchFamily="2" charset="0"/>
            <a:ea typeface="Tahoma" pitchFamily="34" charset="0"/>
            <a:cs typeface="Tahoma" pitchFamily="34" charset="0"/>
          </a:endParaRPr>
        </a:p>
      </dgm:t>
    </dgm:pt>
    <dgm:pt modelId="{3528D7E8-558E-4850-B78E-9BDEDD7F79B4}" type="parTrans" cxnId="{57AE89B2-83FC-4C7D-B8CB-720A42767122}">
      <dgm:prSet/>
      <dgm:spPr/>
      <dgm:t>
        <a:bodyPr/>
        <a:lstStyle/>
        <a:p>
          <a:endParaRPr lang="en-US"/>
        </a:p>
      </dgm:t>
    </dgm:pt>
    <dgm:pt modelId="{B852BF2E-6520-4B7B-9598-C15CE6ABF79A}" type="sibTrans" cxnId="{57AE89B2-83FC-4C7D-B8CB-720A42767122}">
      <dgm:prSet/>
      <dgm:spPr/>
      <dgm:t>
        <a:bodyPr/>
        <a:lstStyle/>
        <a:p>
          <a:endParaRPr lang="en-US"/>
        </a:p>
      </dgm:t>
    </dgm:pt>
    <dgm:pt modelId="{F6609BC1-7A9D-4786-A9D1-125A631B6C20}">
      <dgm:prSet phldrT="[Text]" custT="1"/>
      <dgm:spPr/>
      <dgm:t>
        <a:bodyPr/>
        <a:lstStyle/>
        <a:p>
          <a:r>
            <a:rPr lang="en-US" sz="1300" dirty="0" smtClean="0">
              <a:latin typeface="Museo For Dell" panose="02000000000000000000" pitchFamily="2" charset="0"/>
            </a:rPr>
            <a:t>Twitter feed which has @Dell / @DellCares</a:t>
          </a:r>
          <a:endParaRPr lang="en-US" sz="1300" dirty="0">
            <a:solidFill>
              <a:schemeClr val="tx1"/>
            </a:solidFill>
            <a:latin typeface="Museo For Dell" panose="02000000000000000000" pitchFamily="2" charset="0"/>
            <a:cs typeface="Arial" pitchFamily="34" charset="0"/>
          </a:endParaRPr>
        </a:p>
      </dgm:t>
    </dgm:pt>
    <dgm:pt modelId="{2B06AFC1-7870-4DB1-A5D6-5869DB63F223}" type="parTrans" cxnId="{50686546-6496-4A40-A769-BBABA08F62BC}">
      <dgm:prSet/>
      <dgm:spPr/>
      <dgm:t>
        <a:bodyPr/>
        <a:lstStyle/>
        <a:p>
          <a:endParaRPr lang="en-US"/>
        </a:p>
      </dgm:t>
    </dgm:pt>
    <dgm:pt modelId="{2FC7F9BC-94F1-427B-8892-8DC5B6DDA3F5}" type="sibTrans" cxnId="{50686546-6496-4A40-A769-BBABA08F62BC}">
      <dgm:prSet/>
      <dgm:spPr/>
      <dgm:t>
        <a:bodyPr/>
        <a:lstStyle/>
        <a:p>
          <a:endParaRPr lang="en-US"/>
        </a:p>
      </dgm:t>
    </dgm:pt>
    <dgm:pt modelId="{93E2886B-8C14-408A-AA71-8AA90E13EEAB}">
      <dgm:prSet phldrT="[Text]" custT="1"/>
      <dgm:spPr/>
      <dgm:t>
        <a:bodyPr/>
        <a:lstStyle/>
        <a:p>
          <a:r>
            <a:rPr lang="en-US" sz="1300" dirty="0" smtClean="0">
              <a:latin typeface="Museo For Dell" panose="02000000000000000000" pitchFamily="2" charset="0"/>
            </a:rPr>
            <a:t>Ran it through sentiment analyzer with special focus of certain keywords like Inspiron , customer service etc.</a:t>
          </a:r>
          <a:endParaRPr lang="en-US" sz="1300" dirty="0">
            <a:latin typeface="Museo For Dell" panose="02000000000000000000" pitchFamily="2" charset="0"/>
          </a:endParaRPr>
        </a:p>
      </dgm:t>
    </dgm:pt>
    <dgm:pt modelId="{456C9AF7-E416-4F87-B8CF-31C886C0A580}" type="parTrans" cxnId="{3D59391F-2A27-47C7-BFDD-D59014756850}">
      <dgm:prSet/>
      <dgm:spPr/>
      <dgm:t>
        <a:bodyPr/>
        <a:lstStyle/>
        <a:p>
          <a:endParaRPr lang="en-US"/>
        </a:p>
      </dgm:t>
    </dgm:pt>
    <dgm:pt modelId="{35B4280C-237B-42C4-A6EC-DBD0F8EC022C}" type="sibTrans" cxnId="{3D59391F-2A27-47C7-BFDD-D59014756850}">
      <dgm:prSet/>
      <dgm:spPr/>
      <dgm:t>
        <a:bodyPr/>
        <a:lstStyle/>
        <a:p>
          <a:endParaRPr lang="en-US"/>
        </a:p>
      </dgm:t>
    </dgm:pt>
    <dgm:pt modelId="{B9F2A342-DB09-470C-BADD-DE5B57EA520C}">
      <dgm:prSet phldrT="[Text]" custT="1"/>
      <dgm:spPr/>
      <dgm:t>
        <a:bodyPr/>
        <a:lstStyle/>
        <a:p>
          <a:r>
            <a:rPr lang="en-US" sz="1300" dirty="0" smtClean="0">
              <a:latin typeface="Museo For Dell" panose="02000000000000000000" pitchFamily="2" charset="0"/>
            </a:rPr>
            <a:t>Got the sentiment for each tweet and represented it as heat maps and graphs. (individuals representations for each keywords)</a:t>
          </a:r>
          <a:endParaRPr lang="en-US" sz="1300" dirty="0">
            <a:latin typeface="Museo For Dell" panose="02000000000000000000" pitchFamily="2" charset="0"/>
          </a:endParaRPr>
        </a:p>
      </dgm:t>
    </dgm:pt>
    <dgm:pt modelId="{1DDDF79C-05A2-4F41-94E7-165A457FC7BD}" type="parTrans" cxnId="{C1B1DC0A-CA60-40CE-9667-C23F8371369A}">
      <dgm:prSet/>
      <dgm:spPr/>
      <dgm:t>
        <a:bodyPr/>
        <a:lstStyle/>
        <a:p>
          <a:endParaRPr lang="en-US"/>
        </a:p>
      </dgm:t>
    </dgm:pt>
    <dgm:pt modelId="{AF3D887B-A4AC-46C4-91DD-BFD1F45445B7}" type="sibTrans" cxnId="{C1B1DC0A-CA60-40CE-9667-C23F8371369A}">
      <dgm:prSet/>
      <dgm:spPr/>
      <dgm:t>
        <a:bodyPr/>
        <a:lstStyle/>
        <a:p>
          <a:endParaRPr lang="en-US"/>
        </a:p>
      </dgm:t>
    </dgm:pt>
    <dgm:pt modelId="{7CF81390-C7C2-45E8-A4CD-01D9A3328AB0}">
      <dgm:prSet phldrT="[Text]" custT="1"/>
      <dgm:spPr/>
      <dgm:t>
        <a:bodyPr/>
        <a:lstStyle/>
        <a:p>
          <a:endParaRPr lang="en-US" sz="1200" dirty="0">
            <a:latin typeface="Museo For Dell" panose="02000000000000000000" pitchFamily="2" charset="0"/>
          </a:endParaRPr>
        </a:p>
      </dgm:t>
    </dgm:pt>
    <dgm:pt modelId="{1A9C7FB6-9B44-4BA3-9DA4-EC30071A3FB2}" type="parTrans" cxnId="{06DC2E7E-CFCA-4764-98BF-F6C8E057CDEA}">
      <dgm:prSet/>
      <dgm:spPr/>
      <dgm:t>
        <a:bodyPr/>
        <a:lstStyle/>
        <a:p>
          <a:endParaRPr lang="en-US"/>
        </a:p>
      </dgm:t>
    </dgm:pt>
    <dgm:pt modelId="{A1AC1651-E329-424A-9169-AD73DA82FD44}" type="sibTrans" cxnId="{06DC2E7E-CFCA-4764-98BF-F6C8E057CDEA}">
      <dgm:prSet/>
      <dgm:spPr/>
      <dgm:t>
        <a:bodyPr/>
        <a:lstStyle/>
        <a:p>
          <a:endParaRPr lang="en-US"/>
        </a:p>
      </dgm:t>
    </dgm:pt>
    <dgm:pt modelId="{C29D4188-866E-4E4A-A4E7-71EA7B54FC57}">
      <dgm:prSet phldrT="[Text]" custT="1"/>
      <dgm:spPr/>
      <dgm:t>
        <a:bodyPr/>
        <a:lstStyle/>
        <a:p>
          <a:endParaRPr lang="en-US" sz="1200" dirty="0">
            <a:latin typeface="Museo For Dell" panose="02000000000000000000" pitchFamily="2" charset="0"/>
          </a:endParaRPr>
        </a:p>
      </dgm:t>
    </dgm:pt>
    <dgm:pt modelId="{9ED43E1A-4090-4FB2-8EFE-BE7E35016489}" type="parTrans" cxnId="{EE2AE515-254E-4799-9ACA-A6D6F1080E2A}">
      <dgm:prSet/>
      <dgm:spPr/>
      <dgm:t>
        <a:bodyPr/>
        <a:lstStyle/>
        <a:p>
          <a:endParaRPr lang="en-US"/>
        </a:p>
      </dgm:t>
    </dgm:pt>
    <dgm:pt modelId="{D9E8960E-5640-4BD3-8FC9-E86CDC987BB0}" type="sibTrans" cxnId="{EE2AE515-254E-4799-9ACA-A6D6F1080E2A}">
      <dgm:prSet/>
      <dgm:spPr/>
      <dgm:t>
        <a:bodyPr/>
        <a:lstStyle/>
        <a:p>
          <a:endParaRPr lang="en-US"/>
        </a:p>
      </dgm:t>
    </dgm:pt>
    <dgm:pt modelId="{6E6EFAD1-B98F-46D2-9FDB-4267ABC3CF1B}">
      <dgm:prSet phldrT="[Text]" custT="1"/>
      <dgm:spPr/>
      <dgm:t>
        <a:bodyPr/>
        <a:lstStyle/>
        <a:p>
          <a:r>
            <a:rPr lang="en-US" sz="1300" dirty="0" smtClean="0">
              <a:latin typeface="Museo For Dell" panose="02000000000000000000" pitchFamily="2" charset="0"/>
            </a:rPr>
            <a:t>Built a custom sentiment analyzer to cater specifically to Dell’s business and domain</a:t>
          </a:r>
          <a:endParaRPr lang="en-US" sz="1300" dirty="0">
            <a:latin typeface="Museo For Dell" panose="02000000000000000000" pitchFamily="2" charset="0"/>
          </a:endParaRPr>
        </a:p>
      </dgm:t>
    </dgm:pt>
    <dgm:pt modelId="{AF6C9EAA-DA0B-4175-A449-35EECD8FB170}" type="parTrans" cxnId="{AF5B2752-4D85-4E15-9D4B-AFE787E0BDB0}">
      <dgm:prSet/>
      <dgm:spPr/>
      <dgm:t>
        <a:bodyPr/>
        <a:lstStyle/>
        <a:p>
          <a:endParaRPr lang="en-US"/>
        </a:p>
      </dgm:t>
    </dgm:pt>
    <dgm:pt modelId="{C016738F-6D3B-49DF-8A11-6BD2419E75FC}" type="sibTrans" cxnId="{AF5B2752-4D85-4E15-9D4B-AFE787E0BDB0}">
      <dgm:prSet/>
      <dgm:spPr/>
      <dgm:t>
        <a:bodyPr/>
        <a:lstStyle/>
        <a:p>
          <a:endParaRPr lang="en-US"/>
        </a:p>
      </dgm:t>
    </dgm:pt>
    <dgm:pt modelId="{7EAAD5D8-E4A4-4155-B478-DF5736C8C409}" type="pres">
      <dgm:prSet presAssocID="{C6181262-B596-4265-97A4-0E644A1F3C7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4B18E7-E8AD-4AAE-A2B2-84A3EB7EC233}" type="pres">
      <dgm:prSet presAssocID="{F6EF566D-54B1-481D-9A64-CBD35D129CB0}" presName="parentText" presStyleLbl="node1" presStyleIdx="0" presStyleCnt="1" custScaleY="142856" custLinFactNeighborY="-5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58121-E267-4BED-8AC7-730295D9EEAF}" type="pres">
      <dgm:prSet presAssocID="{F6EF566D-54B1-481D-9A64-CBD35D129CB0}" presName="childText" presStyleLbl="revTx" presStyleIdx="0" presStyleCnt="1" custLinFactNeighborY="-12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1E9659-0C89-452A-8EBC-1DA9A9A323F9}" type="presOf" srcId="{B9F2A342-DB09-470C-BADD-DE5B57EA520C}" destId="{22558121-E267-4BED-8AC7-730295D9EEAF}" srcOrd="0" destOrd="3" presId="urn:microsoft.com/office/officeart/2005/8/layout/vList2"/>
    <dgm:cxn modelId="{3D59391F-2A27-47C7-BFDD-D59014756850}" srcId="{F6EF566D-54B1-481D-9A64-CBD35D129CB0}" destId="{93E2886B-8C14-408A-AA71-8AA90E13EEAB}" srcOrd="1" destOrd="0" parTransId="{456C9AF7-E416-4F87-B8CF-31C886C0A580}" sibTransId="{35B4280C-237B-42C4-A6EC-DBD0F8EC022C}"/>
    <dgm:cxn modelId="{C1B1DC0A-CA60-40CE-9667-C23F8371369A}" srcId="{F6EF566D-54B1-481D-9A64-CBD35D129CB0}" destId="{B9F2A342-DB09-470C-BADD-DE5B57EA520C}" srcOrd="3" destOrd="0" parTransId="{1DDDF79C-05A2-4F41-94E7-165A457FC7BD}" sibTransId="{AF3D887B-A4AC-46C4-91DD-BFD1F45445B7}"/>
    <dgm:cxn modelId="{E93C7B1A-E880-4402-BDC1-A8D6DC8DA05C}" type="presOf" srcId="{C6181262-B596-4265-97A4-0E644A1F3C7B}" destId="{7EAAD5D8-E4A4-4155-B478-DF5736C8C409}" srcOrd="0" destOrd="0" presId="urn:microsoft.com/office/officeart/2005/8/layout/vList2"/>
    <dgm:cxn modelId="{06DC2E7E-CFCA-4764-98BF-F6C8E057CDEA}" srcId="{F6EF566D-54B1-481D-9A64-CBD35D129CB0}" destId="{7CF81390-C7C2-45E8-A4CD-01D9A3328AB0}" srcOrd="5" destOrd="0" parTransId="{1A9C7FB6-9B44-4BA3-9DA4-EC30071A3FB2}" sibTransId="{A1AC1651-E329-424A-9169-AD73DA82FD44}"/>
    <dgm:cxn modelId="{AF5B2752-4D85-4E15-9D4B-AFE787E0BDB0}" srcId="{F6EF566D-54B1-481D-9A64-CBD35D129CB0}" destId="{6E6EFAD1-B98F-46D2-9FDB-4267ABC3CF1B}" srcOrd="2" destOrd="0" parTransId="{AF6C9EAA-DA0B-4175-A449-35EECD8FB170}" sibTransId="{C016738F-6D3B-49DF-8A11-6BD2419E75FC}"/>
    <dgm:cxn modelId="{958FCF00-0D7D-414D-8DE4-DB0CC766C8E1}" type="presOf" srcId="{F6609BC1-7A9D-4786-A9D1-125A631B6C20}" destId="{22558121-E267-4BED-8AC7-730295D9EEAF}" srcOrd="0" destOrd="0" presId="urn:microsoft.com/office/officeart/2005/8/layout/vList2"/>
    <dgm:cxn modelId="{562BEF5F-793C-469D-8DDD-AE4B8FB865B1}" type="presOf" srcId="{93E2886B-8C14-408A-AA71-8AA90E13EEAB}" destId="{22558121-E267-4BED-8AC7-730295D9EEAF}" srcOrd="0" destOrd="1" presId="urn:microsoft.com/office/officeart/2005/8/layout/vList2"/>
    <dgm:cxn modelId="{C64150FC-0433-40F4-9362-59725C70D974}" type="presOf" srcId="{7CF81390-C7C2-45E8-A4CD-01D9A3328AB0}" destId="{22558121-E267-4BED-8AC7-730295D9EEAF}" srcOrd="0" destOrd="5" presId="urn:microsoft.com/office/officeart/2005/8/layout/vList2"/>
    <dgm:cxn modelId="{57AE89B2-83FC-4C7D-B8CB-720A42767122}" srcId="{C6181262-B596-4265-97A4-0E644A1F3C7B}" destId="{F6EF566D-54B1-481D-9A64-CBD35D129CB0}" srcOrd="0" destOrd="0" parTransId="{3528D7E8-558E-4850-B78E-9BDEDD7F79B4}" sibTransId="{B852BF2E-6520-4B7B-9598-C15CE6ABF79A}"/>
    <dgm:cxn modelId="{EE2AE515-254E-4799-9ACA-A6D6F1080E2A}" srcId="{F6EF566D-54B1-481D-9A64-CBD35D129CB0}" destId="{C29D4188-866E-4E4A-A4E7-71EA7B54FC57}" srcOrd="4" destOrd="0" parTransId="{9ED43E1A-4090-4FB2-8EFE-BE7E35016489}" sibTransId="{D9E8960E-5640-4BD3-8FC9-E86CDC987BB0}"/>
    <dgm:cxn modelId="{55AF4932-A727-4A4D-9DDF-55BF2155807B}" type="presOf" srcId="{F6EF566D-54B1-481D-9A64-CBD35D129CB0}" destId="{3D4B18E7-E8AD-4AAE-A2B2-84A3EB7EC233}" srcOrd="0" destOrd="0" presId="urn:microsoft.com/office/officeart/2005/8/layout/vList2"/>
    <dgm:cxn modelId="{FF356B4D-044F-4ADC-B179-FBB35C5D275E}" type="presOf" srcId="{6E6EFAD1-B98F-46D2-9FDB-4267ABC3CF1B}" destId="{22558121-E267-4BED-8AC7-730295D9EEAF}" srcOrd="0" destOrd="2" presId="urn:microsoft.com/office/officeart/2005/8/layout/vList2"/>
    <dgm:cxn modelId="{50686546-6496-4A40-A769-BBABA08F62BC}" srcId="{F6EF566D-54B1-481D-9A64-CBD35D129CB0}" destId="{F6609BC1-7A9D-4786-A9D1-125A631B6C20}" srcOrd="0" destOrd="0" parTransId="{2B06AFC1-7870-4DB1-A5D6-5869DB63F223}" sibTransId="{2FC7F9BC-94F1-427B-8892-8DC5B6DDA3F5}"/>
    <dgm:cxn modelId="{28F9E98D-79E3-4EDF-AF4D-0924EE2F484A}" type="presOf" srcId="{C29D4188-866E-4E4A-A4E7-71EA7B54FC57}" destId="{22558121-E267-4BED-8AC7-730295D9EEAF}" srcOrd="0" destOrd="4" presId="urn:microsoft.com/office/officeart/2005/8/layout/vList2"/>
    <dgm:cxn modelId="{6DFC8381-9912-4B2F-8E5A-A74B8D641397}" type="presParOf" srcId="{7EAAD5D8-E4A4-4155-B478-DF5736C8C409}" destId="{3D4B18E7-E8AD-4AAE-A2B2-84A3EB7EC233}" srcOrd="0" destOrd="0" presId="urn:microsoft.com/office/officeart/2005/8/layout/vList2"/>
    <dgm:cxn modelId="{C80D5209-B7FC-48F2-BB4A-F560E4C74008}" type="presParOf" srcId="{7EAAD5D8-E4A4-4155-B478-DF5736C8C409}" destId="{22558121-E267-4BED-8AC7-730295D9EEAF}" srcOrd="1" destOrd="0" presId="urn:microsoft.com/office/officeart/2005/8/layout/vList2"/>
  </dgm:cxnLst>
  <dgm:bg/>
  <dgm:whole>
    <a:ln cap="rnd">
      <a:solidFill>
        <a:schemeClr val="bg1">
          <a:lumMod val="95000"/>
        </a:schemeClr>
      </a:solidFill>
    </a:ln>
  </dgm:whole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B18E7-E8AD-4AAE-A2B2-84A3EB7EC233}">
      <dsp:nvSpPr>
        <dsp:cNvPr id="0" name=""/>
        <dsp:cNvSpPr/>
      </dsp:nvSpPr>
      <dsp:spPr>
        <a:xfrm>
          <a:off x="0" y="39093"/>
          <a:ext cx="6457949" cy="268992"/>
        </a:xfrm>
        <a:prstGeom prst="roundRect">
          <a:avLst/>
        </a:prstGeom>
        <a:solidFill>
          <a:srgbClr val="0085C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/>
              </a:solidFill>
              <a:latin typeface="Museo For Dell" panose="02000000000000000000" pitchFamily="2" charset="0"/>
              <a:ea typeface="Tahoma" pitchFamily="34" charset="0"/>
              <a:cs typeface="Tahoma" pitchFamily="34" charset="0"/>
            </a:rPr>
            <a:t>Business Benefit</a:t>
          </a:r>
          <a:endParaRPr lang="en-US" sz="1200" b="1" kern="1200" dirty="0">
            <a:solidFill>
              <a:schemeClr val="bg1"/>
            </a:solidFill>
            <a:latin typeface="Museo For Dell" panose="02000000000000000000" pitchFamily="2" charset="0"/>
            <a:ea typeface="Tahoma" pitchFamily="34" charset="0"/>
            <a:cs typeface="Tahoma" pitchFamily="34" charset="0"/>
          </a:endParaRPr>
        </a:p>
      </dsp:txBody>
      <dsp:txXfrm>
        <a:off x="13131" y="52224"/>
        <a:ext cx="6431687" cy="242730"/>
      </dsp:txXfrm>
    </dsp:sp>
    <dsp:sp modelId="{22558121-E267-4BED-8AC7-730295D9EEAF}">
      <dsp:nvSpPr>
        <dsp:cNvPr id="0" name=""/>
        <dsp:cNvSpPr/>
      </dsp:nvSpPr>
      <dsp:spPr>
        <a:xfrm>
          <a:off x="0" y="1121140"/>
          <a:ext cx="6457949" cy="1683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040" tIns="13970" rIns="78232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100" kern="1200" dirty="0">
            <a:solidFill>
              <a:schemeClr val="tx1"/>
            </a:solidFill>
            <a:latin typeface="+mn-lt"/>
            <a:cs typeface="Arial" pitchFamily="34" charset="0"/>
          </a:endParaRPr>
        </a:p>
      </dsp:txBody>
      <dsp:txXfrm>
        <a:off x="0" y="1121140"/>
        <a:ext cx="6457949" cy="16833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B18E7-E8AD-4AAE-A2B2-84A3EB7EC233}">
      <dsp:nvSpPr>
        <dsp:cNvPr id="0" name=""/>
        <dsp:cNvSpPr/>
      </dsp:nvSpPr>
      <dsp:spPr>
        <a:xfrm>
          <a:off x="0" y="0"/>
          <a:ext cx="1959428" cy="291207"/>
        </a:xfrm>
        <a:prstGeom prst="roundRect">
          <a:avLst/>
        </a:prstGeom>
        <a:solidFill>
          <a:srgbClr val="0085C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/>
              </a:solidFill>
              <a:latin typeface="Museo For Dell" panose="02000000000000000000" pitchFamily="2" charset="0"/>
              <a:ea typeface="Tahoma" pitchFamily="34" charset="0"/>
              <a:cs typeface="Tahoma" pitchFamily="34" charset="0"/>
            </a:rPr>
            <a:t>Technology</a:t>
          </a:r>
          <a:endParaRPr lang="en-US" sz="1200" b="1" kern="1200" dirty="0">
            <a:solidFill>
              <a:schemeClr val="bg1"/>
            </a:solidFill>
            <a:latin typeface="Museo For Dell" panose="02000000000000000000" pitchFamily="2" charset="0"/>
            <a:ea typeface="Tahoma" pitchFamily="34" charset="0"/>
            <a:cs typeface="Tahoma" pitchFamily="34" charset="0"/>
          </a:endParaRPr>
        </a:p>
      </dsp:txBody>
      <dsp:txXfrm>
        <a:off x="14216" y="14216"/>
        <a:ext cx="1930996" cy="262775"/>
      </dsp:txXfrm>
    </dsp:sp>
    <dsp:sp modelId="{22558121-E267-4BED-8AC7-730295D9EEAF}">
      <dsp:nvSpPr>
        <dsp:cNvPr id="0" name=""/>
        <dsp:cNvSpPr/>
      </dsp:nvSpPr>
      <dsp:spPr>
        <a:xfrm>
          <a:off x="0" y="1146378"/>
          <a:ext cx="1959428" cy="64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12" tIns="13970" rIns="78232" bIns="1397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050" b="0" kern="1200" dirty="0">
            <a:solidFill>
              <a:schemeClr val="tx1"/>
            </a:solidFill>
            <a:latin typeface="+mn-lt"/>
            <a:cs typeface="Arial" pitchFamily="34" charset="0"/>
          </a:endParaRPr>
        </a:p>
      </dsp:txBody>
      <dsp:txXfrm>
        <a:off x="0" y="1146378"/>
        <a:ext cx="1959428" cy="64895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B18E7-E8AD-4AAE-A2B2-84A3EB7EC233}">
      <dsp:nvSpPr>
        <dsp:cNvPr id="0" name=""/>
        <dsp:cNvSpPr/>
      </dsp:nvSpPr>
      <dsp:spPr>
        <a:xfrm>
          <a:off x="0" y="7913"/>
          <a:ext cx="8538482" cy="232866"/>
        </a:xfrm>
        <a:prstGeom prst="roundRect">
          <a:avLst/>
        </a:prstGeom>
        <a:solidFill>
          <a:srgbClr val="0085C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/>
              </a:solidFill>
              <a:latin typeface="Museo For Dell" panose="02000000000000000000" pitchFamily="2" charset="0"/>
              <a:ea typeface="Tahoma" pitchFamily="34" charset="0"/>
              <a:cs typeface="Tahoma" pitchFamily="34" charset="0"/>
            </a:rPr>
            <a:t>Customer</a:t>
          </a:r>
          <a:endParaRPr lang="en-US" sz="1200" b="1" kern="1200" dirty="0">
            <a:solidFill>
              <a:schemeClr val="bg1"/>
            </a:solidFill>
            <a:latin typeface="Museo For Dell" panose="02000000000000000000" pitchFamily="2" charset="0"/>
            <a:ea typeface="Tahoma" pitchFamily="34" charset="0"/>
            <a:cs typeface="Tahoma" pitchFamily="34" charset="0"/>
          </a:endParaRPr>
        </a:p>
      </dsp:txBody>
      <dsp:txXfrm>
        <a:off x="11368" y="19281"/>
        <a:ext cx="8515746" cy="210130"/>
      </dsp:txXfrm>
    </dsp:sp>
    <dsp:sp modelId="{22558121-E267-4BED-8AC7-730295D9EEAF}">
      <dsp:nvSpPr>
        <dsp:cNvPr id="0" name=""/>
        <dsp:cNvSpPr/>
      </dsp:nvSpPr>
      <dsp:spPr>
        <a:xfrm>
          <a:off x="0" y="237025"/>
          <a:ext cx="8538482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097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>
              <a:solidFill>
                <a:schemeClr val="tx1"/>
              </a:solidFill>
              <a:latin typeface="Museo For Dell" panose="02000000000000000000" pitchFamily="2" charset="0"/>
              <a:cs typeface="Arial" pitchFamily="34" charset="0"/>
            </a:rPr>
            <a:t>Sales and Operation planners, managing lead time and product status for BTS and Dell Branded SnP Products</a:t>
          </a:r>
          <a:endParaRPr lang="en-US" sz="1200" kern="1200" dirty="0">
            <a:solidFill>
              <a:schemeClr val="tx1"/>
            </a:solidFill>
            <a:latin typeface="Museo For Dell" panose="02000000000000000000" pitchFamily="2" charset="0"/>
            <a:cs typeface="Arial" pitchFamily="34" charset="0"/>
          </a:endParaRPr>
        </a:p>
      </dsp:txBody>
      <dsp:txXfrm>
        <a:off x="0" y="237025"/>
        <a:ext cx="8538482" cy="44712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B18E7-E8AD-4AAE-A2B2-84A3EB7EC233}">
      <dsp:nvSpPr>
        <dsp:cNvPr id="0" name=""/>
        <dsp:cNvSpPr/>
      </dsp:nvSpPr>
      <dsp:spPr>
        <a:xfrm>
          <a:off x="0" y="12258"/>
          <a:ext cx="6457949" cy="268992"/>
        </a:xfrm>
        <a:prstGeom prst="roundRect">
          <a:avLst/>
        </a:prstGeom>
        <a:solidFill>
          <a:srgbClr val="0085C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/>
              </a:solidFill>
              <a:latin typeface="Museo For Dell" panose="02000000000000000000" pitchFamily="2" charset="0"/>
              <a:ea typeface="Tahoma" pitchFamily="34" charset="0"/>
              <a:cs typeface="Tahoma" pitchFamily="34" charset="0"/>
            </a:rPr>
            <a:t>Business Benefit</a:t>
          </a:r>
          <a:endParaRPr lang="en-US" sz="1200" b="1" kern="1200" dirty="0">
            <a:solidFill>
              <a:schemeClr val="bg1"/>
            </a:solidFill>
            <a:latin typeface="Museo For Dell" panose="02000000000000000000" pitchFamily="2" charset="0"/>
            <a:ea typeface="Tahoma" pitchFamily="34" charset="0"/>
            <a:cs typeface="Tahoma" pitchFamily="34" charset="0"/>
          </a:endParaRPr>
        </a:p>
      </dsp:txBody>
      <dsp:txXfrm>
        <a:off x="13131" y="25389"/>
        <a:ext cx="6431687" cy="242730"/>
      </dsp:txXfrm>
    </dsp:sp>
    <dsp:sp modelId="{22558121-E267-4BED-8AC7-730295D9EEAF}">
      <dsp:nvSpPr>
        <dsp:cNvPr id="0" name=""/>
        <dsp:cNvSpPr/>
      </dsp:nvSpPr>
      <dsp:spPr>
        <a:xfrm>
          <a:off x="0" y="1121140"/>
          <a:ext cx="6457949" cy="1683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040" tIns="13970" rIns="78232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100" kern="1200" dirty="0">
            <a:solidFill>
              <a:schemeClr val="tx1"/>
            </a:solidFill>
            <a:latin typeface="+mn-lt"/>
            <a:cs typeface="Arial" pitchFamily="34" charset="0"/>
          </a:endParaRPr>
        </a:p>
      </dsp:txBody>
      <dsp:txXfrm>
        <a:off x="0" y="1121140"/>
        <a:ext cx="6457949" cy="168335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B18E7-E8AD-4AAE-A2B2-84A3EB7EC233}">
      <dsp:nvSpPr>
        <dsp:cNvPr id="0" name=""/>
        <dsp:cNvSpPr/>
      </dsp:nvSpPr>
      <dsp:spPr>
        <a:xfrm>
          <a:off x="0" y="0"/>
          <a:ext cx="1959428" cy="291207"/>
        </a:xfrm>
        <a:prstGeom prst="roundRect">
          <a:avLst/>
        </a:prstGeom>
        <a:solidFill>
          <a:srgbClr val="0085C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/>
              </a:solidFill>
              <a:latin typeface="Museo For Dell" panose="02000000000000000000" pitchFamily="2" charset="0"/>
              <a:ea typeface="Tahoma" pitchFamily="34" charset="0"/>
              <a:cs typeface="Tahoma" pitchFamily="34" charset="0"/>
            </a:rPr>
            <a:t>Technology</a:t>
          </a:r>
          <a:endParaRPr lang="en-US" sz="1200" b="1" kern="1200" dirty="0">
            <a:solidFill>
              <a:schemeClr val="bg1"/>
            </a:solidFill>
            <a:latin typeface="Museo For Dell" panose="02000000000000000000" pitchFamily="2" charset="0"/>
            <a:ea typeface="Tahoma" pitchFamily="34" charset="0"/>
            <a:cs typeface="Tahoma" pitchFamily="34" charset="0"/>
          </a:endParaRPr>
        </a:p>
      </dsp:txBody>
      <dsp:txXfrm>
        <a:off x="14216" y="14216"/>
        <a:ext cx="1930996" cy="262775"/>
      </dsp:txXfrm>
    </dsp:sp>
    <dsp:sp modelId="{22558121-E267-4BED-8AC7-730295D9EEAF}">
      <dsp:nvSpPr>
        <dsp:cNvPr id="0" name=""/>
        <dsp:cNvSpPr/>
      </dsp:nvSpPr>
      <dsp:spPr>
        <a:xfrm>
          <a:off x="0" y="1146378"/>
          <a:ext cx="1959428" cy="64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12" tIns="13970" rIns="78232" bIns="1397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050" b="0" kern="1200" dirty="0">
            <a:solidFill>
              <a:schemeClr val="tx1"/>
            </a:solidFill>
            <a:latin typeface="+mn-lt"/>
            <a:cs typeface="Arial" pitchFamily="34" charset="0"/>
          </a:endParaRPr>
        </a:p>
      </dsp:txBody>
      <dsp:txXfrm>
        <a:off x="0" y="1146378"/>
        <a:ext cx="1959428" cy="648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B18E7-E8AD-4AAE-A2B2-84A3EB7EC233}">
      <dsp:nvSpPr>
        <dsp:cNvPr id="0" name=""/>
        <dsp:cNvSpPr/>
      </dsp:nvSpPr>
      <dsp:spPr>
        <a:xfrm>
          <a:off x="0" y="0"/>
          <a:ext cx="8538482" cy="273526"/>
        </a:xfrm>
        <a:prstGeom prst="roundRect">
          <a:avLst/>
        </a:prstGeom>
        <a:solidFill>
          <a:srgbClr val="0085C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/>
              </a:solidFill>
              <a:latin typeface="Museo For Dell" panose="02000000000000000000" pitchFamily="2" charset="0"/>
              <a:ea typeface="Tahoma" pitchFamily="34" charset="0"/>
              <a:cs typeface="Tahoma" pitchFamily="34" charset="0"/>
            </a:rPr>
            <a:t>Why</a:t>
          </a:r>
          <a:endParaRPr lang="en-US" sz="1200" b="1" kern="1200" dirty="0">
            <a:solidFill>
              <a:schemeClr val="bg1"/>
            </a:solidFill>
            <a:latin typeface="Museo For Dell" panose="02000000000000000000" pitchFamily="2" charset="0"/>
            <a:ea typeface="Tahoma" pitchFamily="34" charset="0"/>
            <a:cs typeface="Tahoma" pitchFamily="34" charset="0"/>
          </a:endParaRPr>
        </a:p>
      </dsp:txBody>
      <dsp:txXfrm>
        <a:off x="13352" y="13352"/>
        <a:ext cx="8511778" cy="246822"/>
      </dsp:txXfrm>
    </dsp:sp>
    <dsp:sp modelId="{22558121-E267-4BED-8AC7-730295D9EEAF}">
      <dsp:nvSpPr>
        <dsp:cNvPr id="0" name=""/>
        <dsp:cNvSpPr/>
      </dsp:nvSpPr>
      <dsp:spPr>
        <a:xfrm>
          <a:off x="0" y="261618"/>
          <a:ext cx="8538482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097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200" b="0" kern="1200" dirty="0">
            <a:solidFill>
              <a:schemeClr val="tx1"/>
            </a:solidFill>
            <a:latin typeface="Museo For Dell" panose="02000000000000000000" pitchFamily="2" charset="0"/>
            <a:cs typeface="Arial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0" kern="1200" dirty="0" smtClean="0">
              <a:solidFill>
                <a:schemeClr val="tx1"/>
              </a:solidFill>
              <a:latin typeface="Museo For Dell" panose="02000000000000000000" pitchFamily="2" charset="0"/>
            </a:rPr>
            <a:t>Was built almost 10 years ago, with .NET 1.0 or 1.1</a:t>
          </a:r>
          <a:endParaRPr lang="en-US" sz="1200" b="0" kern="1200" dirty="0">
            <a:solidFill>
              <a:schemeClr val="tx1"/>
            </a:solidFill>
            <a:latin typeface="Museo For Dell" panose="02000000000000000000" pitchFamily="2" charset="0"/>
            <a:cs typeface="Arial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0" kern="1200" dirty="0" smtClean="0">
              <a:solidFill>
                <a:schemeClr val="tx1"/>
              </a:solidFill>
              <a:latin typeface="Museo For Dell" panose="02000000000000000000" pitchFamily="2" charset="0"/>
            </a:rPr>
            <a:t>Makes use of user controls/custom web controls, which are heavy for what the page does functionally. Performance is an issue</a:t>
          </a:r>
          <a:endParaRPr lang="en-US" sz="1200" b="0" kern="1200" dirty="0">
            <a:solidFill>
              <a:schemeClr val="tx1"/>
            </a:solidFill>
            <a:latin typeface="Museo For Dell" panose="02000000000000000000" pitchFamily="2" charset="0"/>
            <a:cs typeface="Arial" pitchFamily="34" charset="0"/>
          </a:endParaRPr>
        </a:p>
      </dsp:txBody>
      <dsp:txXfrm>
        <a:off x="0" y="261618"/>
        <a:ext cx="8538482" cy="861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B18E7-E8AD-4AAE-A2B2-84A3EB7EC233}">
      <dsp:nvSpPr>
        <dsp:cNvPr id="0" name=""/>
        <dsp:cNvSpPr/>
      </dsp:nvSpPr>
      <dsp:spPr>
        <a:xfrm>
          <a:off x="0" y="0"/>
          <a:ext cx="6457949" cy="289186"/>
        </a:xfrm>
        <a:prstGeom prst="roundRect">
          <a:avLst/>
        </a:prstGeom>
        <a:solidFill>
          <a:srgbClr val="0085C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/>
              </a:solidFill>
              <a:latin typeface="Museo For Dell" panose="02000000000000000000" pitchFamily="2" charset="0"/>
              <a:ea typeface="Tahoma" pitchFamily="34" charset="0"/>
              <a:cs typeface="Tahoma" pitchFamily="34" charset="0"/>
            </a:rPr>
            <a:t>Work Done So Far</a:t>
          </a:r>
          <a:endParaRPr lang="en-US" sz="1200" b="1" kern="1200" dirty="0">
            <a:solidFill>
              <a:schemeClr val="bg1"/>
            </a:solidFill>
            <a:latin typeface="Museo For Dell" panose="02000000000000000000" pitchFamily="2" charset="0"/>
            <a:ea typeface="Tahoma" pitchFamily="34" charset="0"/>
            <a:cs typeface="Tahoma" pitchFamily="34" charset="0"/>
          </a:endParaRPr>
        </a:p>
      </dsp:txBody>
      <dsp:txXfrm>
        <a:off x="14117" y="14117"/>
        <a:ext cx="6429715" cy="260952"/>
      </dsp:txXfrm>
    </dsp:sp>
    <dsp:sp modelId="{22558121-E267-4BED-8AC7-730295D9EEAF}">
      <dsp:nvSpPr>
        <dsp:cNvPr id="0" name=""/>
        <dsp:cNvSpPr/>
      </dsp:nvSpPr>
      <dsp:spPr>
        <a:xfrm>
          <a:off x="0" y="314724"/>
          <a:ext cx="6457949" cy="107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040" tIns="13970" rIns="78232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100" kern="1200" dirty="0">
            <a:solidFill>
              <a:schemeClr val="tx1"/>
            </a:solidFill>
            <a:latin typeface="+mn-lt"/>
            <a:cs typeface="Arial" pitchFamily="34" charset="0"/>
          </a:endParaRPr>
        </a:p>
      </dsp:txBody>
      <dsp:txXfrm>
        <a:off x="0" y="314724"/>
        <a:ext cx="6457949" cy="10783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B18E7-E8AD-4AAE-A2B2-84A3EB7EC233}">
      <dsp:nvSpPr>
        <dsp:cNvPr id="0" name=""/>
        <dsp:cNvSpPr/>
      </dsp:nvSpPr>
      <dsp:spPr>
        <a:xfrm>
          <a:off x="0" y="0"/>
          <a:ext cx="1959428" cy="291207"/>
        </a:xfrm>
        <a:prstGeom prst="roundRect">
          <a:avLst/>
        </a:prstGeom>
        <a:solidFill>
          <a:srgbClr val="0085C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/>
              </a:solidFill>
              <a:latin typeface="Museo For Dell" panose="02000000000000000000" pitchFamily="2" charset="0"/>
              <a:ea typeface="Tahoma" pitchFamily="34" charset="0"/>
              <a:cs typeface="Tahoma" pitchFamily="34" charset="0"/>
            </a:rPr>
            <a:t>Technology</a:t>
          </a:r>
          <a:endParaRPr lang="en-US" sz="1200" b="1" kern="1200" dirty="0">
            <a:solidFill>
              <a:schemeClr val="bg1"/>
            </a:solidFill>
            <a:latin typeface="Museo For Dell" panose="02000000000000000000" pitchFamily="2" charset="0"/>
            <a:ea typeface="Tahoma" pitchFamily="34" charset="0"/>
            <a:cs typeface="Tahoma" pitchFamily="34" charset="0"/>
          </a:endParaRPr>
        </a:p>
      </dsp:txBody>
      <dsp:txXfrm>
        <a:off x="14216" y="14216"/>
        <a:ext cx="1930996" cy="262775"/>
      </dsp:txXfrm>
    </dsp:sp>
    <dsp:sp modelId="{22558121-E267-4BED-8AC7-730295D9EEAF}">
      <dsp:nvSpPr>
        <dsp:cNvPr id="0" name=""/>
        <dsp:cNvSpPr/>
      </dsp:nvSpPr>
      <dsp:spPr>
        <a:xfrm>
          <a:off x="0" y="1146378"/>
          <a:ext cx="1959428" cy="64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12" tIns="13970" rIns="78232" bIns="1397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050" b="0" kern="1200" dirty="0">
            <a:solidFill>
              <a:schemeClr val="tx1"/>
            </a:solidFill>
            <a:latin typeface="+mn-lt"/>
            <a:cs typeface="Arial" pitchFamily="34" charset="0"/>
          </a:endParaRPr>
        </a:p>
      </dsp:txBody>
      <dsp:txXfrm>
        <a:off x="0" y="1146378"/>
        <a:ext cx="1959428" cy="6489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B18E7-E8AD-4AAE-A2B2-84A3EB7EC233}">
      <dsp:nvSpPr>
        <dsp:cNvPr id="0" name=""/>
        <dsp:cNvSpPr/>
      </dsp:nvSpPr>
      <dsp:spPr>
        <a:xfrm>
          <a:off x="0" y="0"/>
          <a:ext cx="6457949" cy="289186"/>
        </a:xfrm>
        <a:prstGeom prst="roundRect">
          <a:avLst/>
        </a:prstGeom>
        <a:solidFill>
          <a:srgbClr val="0085C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/>
              </a:solidFill>
              <a:latin typeface="Museo For Dell" panose="02000000000000000000" pitchFamily="2" charset="0"/>
              <a:ea typeface="Tahoma" pitchFamily="34" charset="0"/>
              <a:cs typeface="Tahoma" pitchFamily="34" charset="0"/>
            </a:rPr>
            <a:t>Future</a:t>
          </a:r>
          <a:r>
            <a:rPr lang="en-US" sz="1200" b="1" kern="1200" baseline="0" dirty="0" smtClean="0">
              <a:solidFill>
                <a:schemeClr val="bg1"/>
              </a:solidFill>
              <a:latin typeface="Museo For Dell" panose="02000000000000000000" pitchFamily="2" charset="0"/>
              <a:ea typeface="Tahoma" pitchFamily="34" charset="0"/>
              <a:cs typeface="Tahoma" pitchFamily="34" charset="0"/>
            </a:rPr>
            <a:t> Possibilities</a:t>
          </a:r>
          <a:endParaRPr lang="en-US" sz="1200" b="1" kern="1200" dirty="0">
            <a:solidFill>
              <a:schemeClr val="bg1"/>
            </a:solidFill>
            <a:latin typeface="Museo For Dell" panose="02000000000000000000" pitchFamily="2" charset="0"/>
            <a:ea typeface="Tahoma" pitchFamily="34" charset="0"/>
            <a:cs typeface="Tahoma" pitchFamily="34" charset="0"/>
          </a:endParaRPr>
        </a:p>
      </dsp:txBody>
      <dsp:txXfrm>
        <a:off x="14117" y="14117"/>
        <a:ext cx="6429715" cy="260952"/>
      </dsp:txXfrm>
    </dsp:sp>
    <dsp:sp modelId="{22558121-E267-4BED-8AC7-730295D9EEAF}">
      <dsp:nvSpPr>
        <dsp:cNvPr id="0" name=""/>
        <dsp:cNvSpPr/>
      </dsp:nvSpPr>
      <dsp:spPr>
        <a:xfrm>
          <a:off x="0" y="314724"/>
          <a:ext cx="6457949" cy="107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040" tIns="13970" rIns="78232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100" kern="1200" dirty="0">
            <a:solidFill>
              <a:schemeClr val="tx1"/>
            </a:solidFill>
            <a:latin typeface="+mn-lt"/>
            <a:cs typeface="Arial" pitchFamily="34" charset="0"/>
          </a:endParaRPr>
        </a:p>
      </dsp:txBody>
      <dsp:txXfrm>
        <a:off x="0" y="314724"/>
        <a:ext cx="6457949" cy="10783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B18E7-E8AD-4AAE-A2B2-84A3EB7EC233}">
      <dsp:nvSpPr>
        <dsp:cNvPr id="0" name=""/>
        <dsp:cNvSpPr/>
      </dsp:nvSpPr>
      <dsp:spPr>
        <a:xfrm>
          <a:off x="0" y="0"/>
          <a:ext cx="8539841" cy="327597"/>
        </a:xfrm>
        <a:prstGeom prst="roundRect">
          <a:avLst/>
        </a:prstGeom>
        <a:solidFill>
          <a:srgbClr val="0085C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/>
              </a:solidFill>
              <a:latin typeface="Museo For Dell" panose="02000000000000000000" pitchFamily="2" charset="0"/>
              <a:ea typeface="Tahoma" pitchFamily="34" charset="0"/>
              <a:cs typeface="Tahoma" pitchFamily="34" charset="0"/>
            </a:rPr>
            <a:t>Summary</a:t>
          </a:r>
          <a:endParaRPr lang="en-US" sz="1200" b="1" kern="1200" dirty="0">
            <a:solidFill>
              <a:schemeClr val="bg1"/>
            </a:solidFill>
            <a:latin typeface="Museo For Dell" panose="02000000000000000000" pitchFamily="2" charset="0"/>
            <a:ea typeface="Tahoma" pitchFamily="34" charset="0"/>
            <a:cs typeface="Tahoma" pitchFamily="34" charset="0"/>
          </a:endParaRPr>
        </a:p>
      </dsp:txBody>
      <dsp:txXfrm>
        <a:off x="15992" y="15992"/>
        <a:ext cx="8507857" cy="295613"/>
      </dsp:txXfrm>
    </dsp:sp>
    <dsp:sp modelId="{22558121-E267-4BED-8AC7-730295D9EEAF}">
      <dsp:nvSpPr>
        <dsp:cNvPr id="0" name=""/>
        <dsp:cNvSpPr/>
      </dsp:nvSpPr>
      <dsp:spPr>
        <a:xfrm>
          <a:off x="0" y="325840"/>
          <a:ext cx="8539841" cy="1324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140" tIns="16510" rIns="92456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>
              <a:latin typeface="Museo For Dell" panose="02000000000000000000" pitchFamily="2" charset="0"/>
            </a:rPr>
            <a:t>Twitter feed which has @Dell / @DellCares</a:t>
          </a:r>
          <a:endParaRPr lang="en-US" sz="1300" kern="1200" dirty="0">
            <a:solidFill>
              <a:schemeClr val="tx1"/>
            </a:solidFill>
            <a:latin typeface="Museo For Dell" panose="02000000000000000000" pitchFamily="2" charset="0"/>
            <a:cs typeface="Arial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>
              <a:latin typeface="Museo For Dell" panose="02000000000000000000" pitchFamily="2" charset="0"/>
            </a:rPr>
            <a:t>Ran it through sentiment analyzer with special focus of certain keywords like Inspiron , customer service etc.</a:t>
          </a:r>
          <a:endParaRPr lang="en-US" sz="1300" kern="1200" dirty="0">
            <a:latin typeface="Museo For Dell" panose="02000000000000000000" pitchFamily="2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>
              <a:latin typeface="Museo For Dell" panose="02000000000000000000" pitchFamily="2" charset="0"/>
            </a:rPr>
            <a:t>Built a custom sentiment analyzer to cater specifically to Dell’s business and domain</a:t>
          </a:r>
          <a:endParaRPr lang="en-US" sz="1300" kern="1200" dirty="0">
            <a:latin typeface="Museo For Dell" panose="02000000000000000000" pitchFamily="2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>
              <a:latin typeface="Museo For Dell" panose="02000000000000000000" pitchFamily="2" charset="0"/>
            </a:rPr>
            <a:t>Got the sentiment for each tweet and represented it as heat maps and graphs. (individuals representations for each keywords)</a:t>
          </a:r>
          <a:endParaRPr lang="en-US" sz="1300" kern="1200" dirty="0">
            <a:latin typeface="Museo For Dell" panose="02000000000000000000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200" kern="1200" dirty="0">
            <a:latin typeface="Museo For Dell" panose="02000000000000000000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200" kern="1200" dirty="0">
            <a:latin typeface="Museo For Dell" panose="02000000000000000000" pitchFamily="2" charset="0"/>
          </a:endParaRPr>
        </a:p>
      </dsp:txBody>
      <dsp:txXfrm>
        <a:off x="0" y="325840"/>
        <a:ext cx="8539841" cy="1324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endParaRPr lang="en-US" sz="850" b="1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384175"/>
            <a:ext cx="524192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542B-EADF-43A2-B847-B76398EC00D1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426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542B-EADF-43A2-B847-B76398EC00D1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426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542B-EADF-43A2-B847-B76398EC00D1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426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ell Blue background">
    <p:bg>
      <p:bgPr>
        <a:solidFill>
          <a:srgbClr val="008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53343" y="367681"/>
            <a:ext cx="5200791" cy="2036852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subTitle" idx="1"/>
          </p:nvPr>
        </p:nvSpPr>
        <p:spPr>
          <a:xfrm>
            <a:off x="353343" y="2517418"/>
            <a:ext cx="5200791" cy="276999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tx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8" name="Picture 7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18870" y="5491886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88567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332399"/>
          </a:xfrm>
        </p:spPr>
        <p:txBody>
          <a:bodyPr/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idx="1"/>
          </p:nvPr>
        </p:nvSpPr>
        <p:spPr bwMode="auto">
          <a:xfrm>
            <a:off x="357878" y="1706880"/>
            <a:ext cx="79552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882115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idx="1"/>
          </p:nvPr>
        </p:nvSpPr>
        <p:spPr bwMode="auto">
          <a:xfrm>
            <a:off x="364632" y="2072640"/>
            <a:ext cx="7955280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735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>
                <a:solidFill>
                  <a:schemeClr val="tx2"/>
                </a:solidFill>
                <a:latin typeface="Museo Sans For Dell" pitchFamily="2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>
                <a:solidFill>
                  <a:schemeClr val="tx2"/>
                </a:solidFill>
                <a:latin typeface="Museo Sans For Dell" pitchFamily="2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 sz="1600" b="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marL="909638" marR="0" lvl="2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>
                <a:solidFill>
                  <a:schemeClr val="tx2"/>
                </a:solidFill>
                <a:latin typeface="Museo Sans For Dell" pitchFamily="2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>
                <a:solidFill>
                  <a:schemeClr val="tx2"/>
                </a:solidFill>
                <a:latin typeface="Museo Sans For Dell" pitchFamily="2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 sz="1600" b="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marL="909638" marR="0" lvl="2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018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81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5042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l 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869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823757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91701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938685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04376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076613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966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900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394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Blue footer 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8899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Gray divider slide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538" y="5974411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55484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82572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427293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948466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41110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048370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6058747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>
                <a:solidFill>
                  <a:srgbClr val="AAAAAA"/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502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>
                <a:solidFill>
                  <a:srgbClr val="AAAAAA"/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992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09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Gray footer "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65978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Dark Blue divider slide">
    <p:bg>
      <p:bgPr>
        <a:solidFill>
          <a:srgbClr val="0044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346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41421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615045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47850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636149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218375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243786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065324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451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207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091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Dark Blue footer 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05343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Teal divider slide">
    <p:bg>
      <p:bgPr>
        <a:solidFill>
          <a:srgbClr val="74CA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298688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9792390"/>
      </p:ext>
    </p:extLst>
  </p:cSld>
  <p:clrMapOvr>
    <a:masterClrMapping/>
  </p:clrMapOvr>
  <p:transition spd="med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25452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707728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397692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852246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573324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25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58565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56103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47540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86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445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Teal footer "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74CAC7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21082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Green divider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298563" y="5974870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2156822"/>
      </p:ext>
    </p:extLst>
  </p:cSld>
  <p:clrMapOvr>
    <a:masterClrMapping/>
  </p:clrMapOvr>
  <p:transition spd="med"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109416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6526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237682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94929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3343" y="365760"/>
            <a:ext cx="6149058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3343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53343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07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186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810391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073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130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Green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43992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Yellow divider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0946" y="5971979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97336"/>
      </p:ext>
    </p:extLst>
  </p:cSld>
  <p:clrMapOvr>
    <a:masterClrMapping/>
  </p:clrMapOvr>
  <p:transition spd="med"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88738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392238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30450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46350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437858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80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181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293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96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Yellow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85335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Dark Red divider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346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70259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67539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3478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136672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05655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020169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076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520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346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Dark Red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31323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028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Berry divider slide 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0868" y="5973110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2920117"/>
      </p:ext>
    </p:extLst>
  </p:cSld>
  <p:clrMapOvr>
    <a:masterClrMapping/>
  </p:clrMapOvr>
  <p:transition spd="med">
    <p:wipe dir="r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398873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5256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252670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236753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392702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415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554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010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Berry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6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2872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81B-FD48-4BBB-A42F-9BDB2C0CB1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23-Jul-14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C0F5-E142-45D7-A60E-502BA3CA3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0" y="6299200"/>
            <a:ext cx="9144000" cy="59247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7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95521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81B-FD48-4BBB-A42F-9BDB2C0CB1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23-Jul-14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C0F5-E142-45D7-A60E-502BA3CA3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2329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81B-FD48-4BBB-A42F-9BDB2C0CB1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23-Jul-14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C0F5-E142-45D7-A60E-502BA3CA3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75124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81B-FD48-4BBB-A42F-9BDB2C0CB1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23-Jul-14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C0F5-E142-45D7-A60E-502BA3CA3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92273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81B-FD48-4BBB-A42F-9BDB2C0CB1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23-Jul-14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C0F5-E142-45D7-A60E-502BA3CA3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26810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81B-FD48-4BBB-A42F-9BDB2C0CB1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23-Jul-14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C0F5-E142-45D7-A60E-502BA3CA3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64271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81B-FD48-4BBB-A42F-9BDB2C0CB1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23-Jul-14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C0F5-E142-45D7-A60E-502BA3CA3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37560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81B-FD48-4BBB-A42F-9BDB2C0CB1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23-Jul-14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C0F5-E142-45D7-A60E-502BA3CA3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92546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81B-FD48-4BBB-A42F-9BDB2C0CB1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23-Jul-14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C0F5-E142-45D7-A60E-502BA3CA3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54475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81B-FD48-4BBB-A42F-9BDB2C0CB1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23-Jul-14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C0F5-E142-45D7-A60E-502BA3CA3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4814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81B-FD48-4BBB-A42F-9BDB2C0CB1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23-Jul-14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C0F5-E142-45D7-A60E-502BA3CA3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02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84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1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0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9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8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7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6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75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53344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3344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23-Jul-14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23-Jul-14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6409690"/>
            <a:ext cx="9144000" cy="48090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1400" dirty="0" err="1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242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23-Jul-14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23-Jul-14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6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623770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5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64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6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B15B81B-FD48-4BBB-A42F-9BDB2C0CB1C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23-Jul-14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D39C0F5-E142-45D7-A60E-502BA3CA3F4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0" y="6299200"/>
            <a:ext cx="9144000" cy="59247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68" r:id="rId2"/>
    <p:sldLayoutId id="2147484369" r:id="rId3"/>
    <p:sldLayoutId id="2147484370" r:id="rId4"/>
    <p:sldLayoutId id="2147484371" r:id="rId5"/>
    <p:sldLayoutId id="2147484372" r:id="rId6"/>
    <p:sldLayoutId id="2147484373" r:id="rId7"/>
    <p:sldLayoutId id="2147484374" r:id="rId8"/>
    <p:sldLayoutId id="2147484375" r:id="rId9"/>
    <p:sldLayoutId id="2147484376" r:id="rId10"/>
    <p:sldLayoutId id="21474843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2" y="370595"/>
            <a:ext cx="795528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7878" y="1706880"/>
            <a:ext cx="79552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15" name="TextBox 14" hidden="1"/>
          <p:cNvSpPr txBox="1"/>
          <p:nvPr/>
        </p:nvSpPr>
        <p:spPr>
          <a:xfrm>
            <a:off x="1895477" y="6454881"/>
            <a:ext cx="64953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B8D0290F-9E23-41BA-BCF9-EF3BA4816832}" type="datetime1">
              <a:rPr lang="en-US" sz="1000" smtClean="0">
                <a:solidFill>
                  <a:schemeClr val="tx2"/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23-Jul-14</a:t>
            </a:fld>
            <a:endParaRPr lang="en-US" sz="1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" name="Picture 9" descr="white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l" descr="                              Dell - Internal Use - Confidential&#10;"/>
          <p:cNvSpPr txBox="1"/>
          <p:nvPr/>
        </p:nvSpPr>
        <p:spPr>
          <a:xfrm>
            <a:off x="0" y="6460490"/>
            <a:ext cx="9144000" cy="42960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14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68568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68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9" r:id="rId7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tx2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400">
          <a:solidFill>
            <a:schemeClr val="tx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Museo Sans For Dell" pitchFamily="2" charset="0"/>
        <a:buChar char="–"/>
        <a:defRPr sz="1200" baseline="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Museo Sans For Dell" pitchFamily="2" charset="0"/>
        <a:buChar char="›"/>
        <a:defRPr sz="10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Courier New" panose="02070309020205020404" pitchFamily="49" charset="0"/>
        <a:buChar char="o"/>
        <a:defRPr sz="10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 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23-Jul-14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23-Jul-14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7722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1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350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23-Jul-14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23-Jul-14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038976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2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353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rgbClr val="AAAAAA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23-Jul-14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23-Jul-14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34405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4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355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rgbClr val="00447C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23-Jul-14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23-Jul-14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74CAC7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575854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7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356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2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860425" indent="-171450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anose="02000000000000000000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23-Jul-14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23-Jul-14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269000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9" r:id="rId1"/>
    <p:sldLayoutId id="2147484290" r:id="rId2"/>
    <p:sldLayoutId id="2147484291" r:id="rId3"/>
    <p:sldLayoutId id="2147484292" r:id="rId4"/>
    <p:sldLayoutId id="2147484293" r:id="rId5"/>
    <p:sldLayoutId id="2147484294" r:id="rId6"/>
    <p:sldLayoutId id="2147484295" r:id="rId7"/>
    <p:sldLayoutId id="2147484296" r:id="rId8"/>
    <p:sldLayoutId id="2147484358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3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53344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3344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23-Jul-14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23-Jul-14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99505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1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60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4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23-Jul-14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23-Jul-14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090431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2" r:id="rId1"/>
    <p:sldLayoutId id="2147484314" r:id="rId2"/>
    <p:sldLayoutId id="2147484315" r:id="rId3"/>
    <p:sldLayoutId id="2147484316" r:id="rId4"/>
    <p:sldLayoutId id="2147484317" r:id="rId5"/>
    <p:sldLayoutId id="2147484318" r:id="rId6"/>
    <p:sldLayoutId id="2147484319" r:id="rId7"/>
    <p:sldLayoutId id="2147484320" r:id="rId8"/>
    <p:sldLayoutId id="2147484363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5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195388" indent="-1714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1" Type="http://schemas.openxmlformats.org/officeDocument/2006/relationships/slideLayout" Target="../slideLayouts/slideLayout90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diagramData" Target="../diagrams/data9.xml"/><Relationship Id="rId18" Type="http://schemas.openxmlformats.org/officeDocument/2006/relationships/diagramData" Target="../diagrams/data10.xml"/><Relationship Id="rId26" Type="http://schemas.openxmlformats.org/officeDocument/2006/relationships/diagramColors" Target="../diagrams/colors11.xml"/><Relationship Id="rId3" Type="http://schemas.openxmlformats.org/officeDocument/2006/relationships/diagramData" Target="../diagrams/data7.xml"/><Relationship Id="rId21" Type="http://schemas.openxmlformats.org/officeDocument/2006/relationships/diagramColors" Target="../diagrams/colors10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17" Type="http://schemas.microsoft.com/office/2007/relationships/diagramDrawing" Target="../diagrams/drawing9.xml"/><Relationship Id="rId25" Type="http://schemas.openxmlformats.org/officeDocument/2006/relationships/diagramQuickStyle" Target="../diagrams/quickStyle11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9.xml"/><Relationship Id="rId20" Type="http://schemas.openxmlformats.org/officeDocument/2006/relationships/diagramQuickStyle" Target="../diagrams/quickStyle10.xml"/><Relationship Id="rId1" Type="http://schemas.openxmlformats.org/officeDocument/2006/relationships/slideLayout" Target="../slideLayouts/slideLayout90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24" Type="http://schemas.openxmlformats.org/officeDocument/2006/relationships/diagramLayout" Target="../diagrams/layout11.xml"/><Relationship Id="rId5" Type="http://schemas.openxmlformats.org/officeDocument/2006/relationships/diagramQuickStyle" Target="../diagrams/quickStyle7.xml"/><Relationship Id="rId15" Type="http://schemas.openxmlformats.org/officeDocument/2006/relationships/diagramQuickStyle" Target="../diagrams/quickStyle9.xml"/><Relationship Id="rId23" Type="http://schemas.openxmlformats.org/officeDocument/2006/relationships/diagramData" Target="../diagrams/data11.xml"/><Relationship Id="rId10" Type="http://schemas.openxmlformats.org/officeDocument/2006/relationships/diagramQuickStyle" Target="../diagrams/quickStyle8.xml"/><Relationship Id="rId19" Type="http://schemas.openxmlformats.org/officeDocument/2006/relationships/diagramLayout" Target="../diagrams/layout10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diagramLayout" Target="../diagrams/layout9.xml"/><Relationship Id="rId22" Type="http://schemas.microsoft.com/office/2007/relationships/diagramDrawing" Target="../diagrams/drawing10.xml"/><Relationship Id="rId27" Type="http://schemas.microsoft.com/office/2007/relationships/diagramDrawing" Target="../diagrams/drawing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diagramData" Target="../diagrams/data14.xml"/><Relationship Id="rId18" Type="http://schemas.openxmlformats.org/officeDocument/2006/relationships/diagramData" Target="../diagrams/data15.xml"/><Relationship Id="rId26" Type="http://schemas.openxmlformats.org/officeDocument/2006/relationships/diagramColors" Target="../diagrams/colors16.xml"/><Relationship Id="rId3" Type="http://schemas.openxmlformats.org/officeDocument/2006/relationships/diagramData" Target="../diagrams/data12.xml"/><Relationship Id="rId21" Type="http://schemas.openxmlformats.org/officeDocument/2006/relationships/diagramColors" Target="../diagrams/colors15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17" Type="http://schemas.microsoft.com/office/2007/relationships/diagramDrawing" Target="../diagrams/drawing14.xml"/><Relationship Id="rId25" Type="http://schemas.openxmlformats.org/officeDocument/2006/relationships/diagramQuickStyle" Target="../diagrams/quickStyle16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14.xml"/><Relationship Id="rId20" Type="http://schemas.openxmlformats.org/officeDocument/2006/relationships/diagramQuickStyle" Target="../diagrams/quickStyle15.xml"/><Relationship Id="rId1" Type="http://schemas.openxmlformats.org/officeDocument/2006/relationships/slideLayout" Target="../slideLayouts/slideLayout90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24" Type="http://schemas.openxmlformats.org/officeDocument/2006/relationships/diagramLayout" Target="../diagrams/layout16.xml"/><Relationship Id="rId5" Type="http://schemas.openxmlformats.org/officeDocument/2006/relationships/diagramQuickStyle" Target="../diagrams/quickStyle12.xml"/><Relationship Id="rId15" Type="http://schemas.openxmlformats.org/officeDocument/2006/relationships/diagramQuickStyle" Target="../diagrams/quickStyle14.xml"/><Relationship Id="rId23" Type="http://schemas.openxmlformats.org/officeDocument/2006/relationships/diagramData" Target="../diagrams/data16.xml"/><Relationship Id="rId10" Type="http://schemas.openxmlformats.org/officeDocument/2006/relationships/diagramQuickStyle" Target="../diagrams/quickStyle13.xml"/><Relationship Id="rId19" Type="http://schemas.openxmlformats.org/officeDocument/2006/relationships/diagramLayout" Target="../diagrams/layout15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diagramLayout" Target="../diagrams/layout14.xml"/><Relationship Id="rId22" Type="http://schemas.microsoft.com/office/2007/relationships/diagramDrawing" Target="../diagrams/drawing15.xml"/><Relationship Id="rId27" Type="http://schemas.microsoft.com/office/2007/relationships/diagramDrawing" Target="../diagrams/drawin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32" y="365761"/>
            <a:ext cx="7415932" cy="1711395"/>
          </a:xfrm>
        </p:spPr>
        <p:txBody>
          <a:bodyPr/>
          <a:lstStyle/>
          <a:p>
            <a:r>
              <a:rPr lang="en-US" dirty="0" smtClean="0"/>
              <a:t>DCSG Interns </a:t>
            </a:r>
            <a:br>
              <a:rPr lang="en-US" dirty="0" smtClean="0"/>
            </a:br>
            <a:r>
              <a:rPr lang="en-US" dirty="0" smtClean="0"/>
              <a:t>Project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605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81289288"/>
              </p:ext>
            </p:extLst>
          </p:nvPr>
        </p:nvGraphicFramePr>
        <p:xfrm>
          <a:off x="0" y="0"/>
          <a:ext cx="9144000" cy="675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924787475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1065" y="217712"/>
            <a:ext cx="6975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85C3"/>
                </a:solidFill>
                <a:latin typeface="Museo Sans For Dell" panose="02000000000000000000" pitchFamily="2" charset="0"/>
              </a:rPr>
              <a:t>GCM Print Fax View</a:t>
            </a:r>
            <a:endParaRPr lang="en-US" sz="2800" dirty="0">
              <a:solidFill>
                <a:srgbClr val="0085C3"/>
              </a:solidFill>
              <a:latin typeface="Museo Sans For Dell" panose="02000000000000000000" pitchFamily="2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154667854"/>
              </p:ext>
            </p:extLst>
          </p:nvPr>
        </p:nvGraphicFramePr>
        <p:xfrm>
          <a:off x="352424" y="898071"/>
          <a:ext cx="8538482" cy="1134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652408903"/>
              </p:ext>
            </p:extLst>
          </p:nvPr>
        </p:nvGraphicFramePr>
        <p:xfrm>
          <a:off x="386690" y="2300097"/>
          <a:ext cx="6457950" cy="1393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174452496"/>
              </p:ext>
            </p:extLst>
          </p:nvPr>
        </p:nvGraphicFramePr>
        <p:xfrm>
          <a:off x="6955970" y="2304739"/>
          <a:ext cx="1959428" cy="308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80462" y="2586614"/>
            <a:ext cx="19104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black"/>
                </a:solidFill>
                <a:latin typeface="Museo For Dell" panose="02000000000000000000" pitchFamily="2" charset="0"/>
              </a:rPr>
              <a:t>User Interface: </a:t>
            </a:r>
            <a:r>
              <a:rPr lang="en-US" sz="1200" dirty="0">
                <a:solidFill>
                  <a:prstClr val="black"/>
                </a:solidFill>
                <a:latin typeface="Museo For Dell" panose="02000000000000000000" pitchFamily="2" charset="0"/>
              </a:rPr>
              <a:t>HTML5, </a:t>
            </a:r>
            <a:r>
              <a:rPr lang="en-US" sz="1200" dirty="0" err="1">
                <a:solidFill>
                  <a:prstClr val="black"/>
                </a:solidFill>
                <a:latin typeface="Museo For Dell" panose="02000000000000000000" pitchFamily="2" charset="0"/>
              </a:rPr>
              <a:t>AngularJS</a:t>
            </a:r>
            <a:r>
              <a:rPr lang="en-US" sz="1200" dirty="0">
                <a:solidFill>
                  <a:prstClr val="black"/>
                </a:solidFill>
                <a:latin typeface="Museo For Dell" panose="02000000000000000000" pitchFamily="2" charset="0"/>
              </a:rPr>
              <a:t>, Bootstrap 3.0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solidFill>
                <a:prstClr val="black"/>
              </a:solidFill>
              <a:latin typeface="Museo For Dell" panose="02000000000000000000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black"/>
                </a:solidFill>
                <a:latin typeface="Museo For Dell" panose="02000000000000000000" pitchFamily="2" charset="0"/>
              </a:rPr>
              <a:t>Server Side: </a:t>
            </a:r>
            <a:r>
              <a:rPr lang="en-US" sz="1200" dirty="0" err="1">
                <a:solidFill>
                  <a:prstClr val="black"/>
                </a:solidFill>
                <a:latin typeface="Museo For Dell" panose="02000000000000000000" pitchFamily="2" charset="0"/>
              </a:rPr>
              <a:t>RESTful</a:t>
            </a:r>
            <a:r>
              <a:rPr lang="en-US" sz="1200" dirty="0">
                <a:solidFill>
                  <a:prstClr val="black"/>
                </a:solidFill>
                <a:latin typeface="Museo For Dell" panose="02000000000000000000" pitchFamily="2" charset="0"/>
              </a:rPr>
              <a:t>  Services using Web API 2.0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prstClr val="black"/>
              </a:solidFill>
              <a:latin typeface="Museo For Dell" panose="02000000000000000000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black"/>
                </a:solidFill>
                <a:latin typeface="Museo For Dell" panose="02000000000000000000" pitchFamily="2" charset="0"/>
              </a:rPr>
              <a:t>Database: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prstClr val="black"/>
                </a:solidFill>
                <a:latin typeface="Museo For Dell" panose="02000000000000000000" pitchFamily="2" charset="0"/>
              </a:rPr>
              <a:t>SQL Server 2012</a:t>
            </a:r>
          </a:p>
          <a:p>
            <a:endParaRPr lang="en-US" sz="1200" dirty="0">
              <a:solidFill>
                <a:prstClr val="black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065" y="2578448"/>
            <a:ext cx="6188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prstClr val="black"/>
              </a:solidFill>
              <a:latin typeface="Museo For Dell" panose="02000000000000000000" pitchFamily="2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Museo For Dell" panose="02000000000000000000" pitchFamily="2" charset="0"/>
              </a:rPr>
              <a:t>Made </a:t>
            </a:r>
            <a:r>
              <a:rPr lang="en-US" sz="1200" dirty="0">
                <a:solidFill>
                  <a:prstClr val="black"/>
                </a:solidFill>
                <a:latin typeface="Museo For Dell" panose="02000000000000000000" pitchFamily="2" charset="0"/>
              </a:rPr>
              <a:t>a sample UI for US users using HTML5 and </a:t>
            </a:r>
            <a:r>
              <a:rPr lang="en-US" sz="1200" dirty="0" err="1">
                <a:solidFill>
                  <a:prstClr val="black"/>
                </a:solidFill>
                <a:latin typeface="Museo For Dell" panose="02000000000000000000" pitchFamily="2" charset="0"/>
              </a:rPr>
              <a:t>AngularJS</a:t>
            </a:r>
            <a:r>
              <a:rPr lang="en-US" sz="1200" dirty="0">
                <a:solidFill>
                  <a:prstClr val="black"/>
                </a:solidFill>
                <a:latin typeface="Museo For Dell" panose="02000000000000000000" pitchFamily="2" charset="0"/>
              </a:rPr>
              <a:t> MVC architecture</a:t>
            </a:r>
            <a:r>
              <a:rPr lang="en-US" sz="1200" dirty="0" smtClean="0">
                <a:solidFill>
                  <a:prstClr val="black"/>
                </a:solidFill>
                <a:latin typeface="Museo For Dell" panose="02000000000000000000" pitchFamily="2" charset="0"/>
              </a:rPr>
              <a:t>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Museo For Dell" panose="02000000000000000000" pitchFamily="2" charset="0"/>
              </a:rPr>
              <a:t>Can populate the page using data from a JSON object.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Museo For Dell" panose="02000000000000000000" pitchFamily="2" charset="0"/>
              </a:rPr>
              <a:t>Can edit certain fields from the page itself to correct </a:t>
            </a:r>
            <a:r>
              <a:rPr lang="en-US" sz="1200" dirty="0" err="1" smtClean="0">
                <a:solidFill>
                  <a:prstClr val="black"/>
                </a:solidFill>
                <a:latin typeface="Museo For Dell" panose="02000000000000000000" pitchFamily="2" charset="0"/>
              </a:rPr>
              <a:t>NAKed</a:t>
            </a:r>
            <a:r>
              <a:rPr lang="en-US" sz="1200" dirty="0" smtClean="0">
                <a:solidFill>
                  <a:prstClr val="black"/>
                </a:solidFill>
                <a:latin typeface="Museo For Dell" panose="02000000000000000000" pitchFamily="2" charset="0"/>
              </a:rPr>
              <a:t> orders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Museo For Dell" panose="02000000000000000000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 smtClean="0">
              <a:solidFill>
                <a:prstClr val="black"/>
              </a:solidFill>
              <a:latin typeface="Museo For Dell" panose="02000000000000000000" pitchFamily="2" charset="0"/>
            </a:endParaRP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858886138"/>
              </p:ext>
            </p:extLst>
          </p:nvPr>
        </p:nvGraphicFramePr>
        <p:xfrm>
          <a:off x="408465" y="3806247"/>
          <a:ext cx="6457950" cy="1393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2840" y="4001473"/>
            <a:ext cx="61885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prstClr val="black"/>
              </a:solidFill>
              <a:latin typeface="Museo For Dell" panose="02000000000000000000" pitchFamily="2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Museo For Dell" panose="02000000000000000000" pitchFamily="2" charset="0"/>
              </a:rPr>
              <a:t>Reduce the </a:t>
            </a:r>
            <a:r>
              <a:rPr lang="en-US" sz="1200" dirty="0">
                <a:solidFill>
                  <a:prstClr val="black"/>
                </a:solidFill>
                <a:latin typeface="Museo For Dell" panose="02000000000000000000" pitchFamily="2" charset="0"/>
              </a:rPr>
              <a:t>number of order processors as this could become the page  to process </a:t>
            </a:r>
            <a:r>
              <a:rPr lang="en-US" sz="1200" dirty="0" smtClean="0">
                <a:solidFill>
                  <a:prstClr val="black"/>
                </a:solidFill>
                <a:latin typeface="Museo For Dell" panose="02000000000000000000" pitchFamily="2" charset="0"/>
              </a:rPr>
              <a:t>order. </a:t>
            </a:r>
            <a:r>
              <a:rPr lang="en-US" sz="1200" dirty="0">
                <a:solidFill>
                  <a:prstClr val="black"/>
                </a:solidFill>
                <a:latin typeface="Museo For Dell" panose="02000000000000000000" pitchFamily="2" charset="0"/>
              </a:rPr>
              <a:t>Eliminates another data entry system</a:t>
            </a:r>
            <a:r>
              <a:rPr lang="en-US" sz="1200" dirty="0" smtClean="0">
                <a:solidFill>
                  <a:prstClr val="black"/>
                </a:solidFill>
                <a:latin typeface="Museo For Dell" panose="02000000000000000000" pitchFamily="2" charset="0"/>
              </a:rPr>
              <a:t>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Museo For Dell" panose="02000000000000000000" pitchFamily="2" charset="0"/>
              </a:rPr>
              <a:t>Keep track of the changes that corrected particular orders</a:t>
            </a:r>
            <a:endParaRPr lang="en-US" sz="1200" dirty="0">
              <a:solidFill>
                <a:prstClr val="black"/>
              </a:solidFill>
              <a:latin typeface="Museo For Dell" panose="02000000000000000000" pitchFamily="2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Museo For Dell" panose="02000000000000000000" pitchFamily="2" charset="0"/>
              </a:rPr>
              <a:t>Extend the project to EMEA and APJ regions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Museo For Dell" panose="02000000000000000000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 smtClean="0">
              <a:solidFill>
                <a:prstClr val="black"/>
              </a:solidFill>
              <a:latin typeface="Museo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71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1496598"/>
              </p:ext>
            </p:extLst>
          </p:nvPr>
        </p:nvGraphicFramePr>
        <p:xfrm>
          <a:off x="0" y="0"/>
          <a:ext cx="9144000" cy="675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231576583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1065" y="217712"/>
            <a:ext cx="6975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85C3"/>
                </a:solidFill>
                <a:latin typeface="Museo Sans For Dell" panose="02000000000000000000" pitchFamily="2" charset="0"/>
              </a:rPr>
              <a:t>Sentimental Analysis</a:t>
            </a:r>
            <a:endParaRPr lang="en-US" sz="2800" dirty="0">
              <a:solidFill>
                <a:srgbClr val="0085C3"/>
              </a:solidFill>
              <a:latin typeface="Museo Sans For Dell" panose="02000000000000000000" pitchFamily="2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698294354"/>
              </p:ext>
            </p:extLst>
          </p:nvPr>
        </p:nvGraphicFramePr>
        <p:xfrm>
          <a:off x="351065" y="740933"/>
          <a:ext cx="8539841" cy="1654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265688881"/>
              </p:ext>
            </p:extLst>
          </p:nvPr>
        </p:nvGraphicFramePr>
        <p:xfrm>
          <a:off x="351065" y="2511950"/>
          <a:ext cx="6457950" cy="3196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877483249"/>
              </p:ext>
            </p:extLst>
          </p:nvPr>
        </p:nvGraphicFramePr>
        <p:xfrm>
          <a:off x="6910202" y="2547502"/>
          <a:ext cx="1959428" cy="308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80462" y="2843555"/>
            <a:ext cx="19104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 smtClean="0">
                <a:latin typeface="Museo For Dell" panose="02000000000000000000" pitchFamily="2" charset="0"/>
              </a:rPr>
              <a:t>NLTK</a:t>
            </a:r>
          </a:p>
          <a:p>
            <a:r>
              <a:rPr lang="en-US" sz="1200" dirty="0" smtClean="0">
                <a:latin typeface="Museo For Dell" panose="02000000000000000000" pitchFamily="2" charset="0"/>
              </a:rPr>
              <a:t>Text Processing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 smtClean="0">
                <a:latin typeface="Museo For Dell" panose="02000000000000000000" pitchFamily="2" charset="0"/>
              </a:rPr>
              <a:t>SentiWordNet</a:t>
            </a:r>
          </a:p>
          <a:p>
            <a:r>
              <a:rPr lang="en-US" sz="1200" dirty="0" smtClean="0">
                <a:latin typeface="Museo For Dell" panose="02000000000000000000" pitchFamily="2" charset="0"/>
              </a:rPr>
              <a:t>Word </a:t>
            </a:r>
            <a:r>
              <a:rPr lang="en-US" sz="1200" dirty="0">
                <a:latin typeface="Museo For Dell" panose="02000000000000000000" pitchFamily="2" charset="0"/>
              </a:rPr>
              <a:t>sentiment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>
                <a:latin typeface="Museo For Dell" panose="02000000000000000000" pitchFamily="2" charset="0"/>
              </a:rPr>
              <a:t>Google </a:t>
            </a:r>
            <a:r>
              <a:rPr lang="en-US" sz="1200" b="1" dirty="0" smtClean="0">
                <a:latin typeface="Museo For Dell" panose="02000000000000000000" pitchFamily="2" charset="0"/>
              </a:rPr>
              <a:t>Maps</a:t>
            </a:r>
          </a:p>
          <a:p>
            <a:r>
              <a:rPr lang="en-US" sz="1200" b="1" dirty="0" smtClean="0">
                <a:latin typeface="Museo For Dell" panose="02000000000000000000" pitchFamily="2" charset="0"/>
              </a:rPr>
              <a:t>JavaScript </a:t>
            </a:r>
            <a:r>
              <a:rPr lang="en-US" sz="1200" b="1" dirty="0">
                <a:latin typeface="Museo For Dell" panose="02000000000000000000" pitchFamily="2" charset="0"/>
              </a:rPr>
              <a:t>API </a:t>
            </a:r>
            <a:r>
              <a:rPr lang="en-US" sz="1200" b="1" dirty="0" smtClean="0">
                <a:latin typeface="Museo For Dell" panose="02000000000000000000" pitchFamily="2" charset="0"/>
              </a:rPr>
              <a:t>v3</a:t>
            </a:r>
          </a:p>
          <a:p>
            <a:r>
              <a:rPr lang="en-US" sz="1200" b="1" dirty="0" smtClean="0">
                <a:latin typeface="Museo For Dell" panose="02000000000000000000" pitchFamily="2" charset="0"/>
              </a:rPr>
              <a:t>Geocoding Service</a:t>
            </a:r>
          </a:p>
          <a:p>
            <a:r>
              <a:rPr lang="en-US" sz="1200" dirty="0" smtClean="0">
                <a:latin typeface="Museo For Dell" panose="02000000000000000000" pitchFamily="2" charset="0"/>
              </a:rPr>
              <a:t>Resolving </a:t>
            </a:r>
            <a:r>
              <a:rPr lang="en-US" sz="1200" dirty="0">
                <a:latin typeface="Museo For Dell" panose="02000000000000000000" pitchFamily="2" charset="0"/>
              </a:rPr>
              <a:t>location of tweet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>
                <a:latin typeface="Museo For Dell" panose="02000000000000000000" pitchFamily="2" charset="0"/>
              </a:rPr>
              <a:t>Twitter </a:t>
            </a:r>
            <a:r>
              <a:rPr lang="en-US" sz="1200" b="1" dirty="0" smtClean="0">
                <a:latin typeface="Museo For Dell" panose="02000000000000000000" pitchFamily="2" charset="0"/>
              </a:rPr>
              <a:t>API</a:t>
            </a:r>
          </a:p>
          <a:p>
            <a:r>
              <a:rPr lang="en-US" sz="1200" dirty="0" smtClean="0">
                <a:latin typeface="Museo For Dell" panose="02000000000000000000" pitchFamily="2" charset="0"/>
              </a:rPr>
              <a:t>Collecting </a:t>
            </a:r>
            <a:r>
              <a:rPr lang="en-US" sz="1200" dirty="0">
                <a:latin typeface="Museo For Dell" panose="02000000000000000000" pitchFamily="2" charset="0"/>
              </a:rPr>
              <a:t>data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>
                <a:latin typeface="Museo For Dell" panose="02000000000000000000" pitchFamily="2" charset="0"/>
              </a:rPr>
              <a:t>Google Chart API </a:t>
            </a:r>
            <a:endParaRPr lang="en-US" sz="1200" b="1" dirty="0" smtClean="0">
              <a:latin typeface="Museo For Dell" panose="020000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 smtClean="0">
                <a:latin typeface="Museo For Dell" panose="02000000000000000000" pitchFamily="2" charset="0"/>
              </a:rPr>
              <a:t>HTML5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 smtClean="0">
                <a:latin typeface="Museo For Dell" panose="02000000000000000000" pitchFamily="2" charset="0"/>
              </a:rPr>
              <a:t>CSS </a:t>
            </a:r>
            <a:r>
              <a:rPr lang="en-US" sz="1200" b="1" dirty="0">
                <a:latin typeface="Museo For Dell" panose="02000000000000000000" pitchFamily="2" charset="0"/>
              </a:rPr>
              <a:t>(Bootstrap</a:t>
            </a:r>
            <a:r>
              <a:rPr lang="en-US" sz="1200" b="1" dirty="0" smtClean="0">
                <a:latin typeface="Museo For Dell" panose="02000000000000000000" pitchFamily="2" charset="0"/>
              </a:rPr>
              <a:t>)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 smtClean="0">
                <a:latin typeface="Museo For Dell" panose="02000000000000000000" pitchFamily="2" charset="0"/>
              </a:rPr>
              <a:t>Python </a:t>
            </a:r>
            <a:endParaRPr lang="en-US" sz="1200" b="1" dirty="0">
              <a:latin typeface="Museo For Dell" panose="02000000000000000000" pitchFamily="2" charset="0"/>
            </a:endParaRPr>
          </a:p>
          <a:p>
            <a:endParaRPr lang="en-US" sz="1200" dirty="0">
              <a:latin typeface="Museo Sans For Dell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065" y="3012832"/>
            <a:ext cx="647473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Museo For Dell" panose="02000000000000000000" pitchFamily="2" charset="0"/>
              </a:rPr>
              <a:t>Huge </a:t>
            </a:r>
            <a:r>
              <a:rPr lang="en-US" sz="1400" dirty="0">
                <a:latin typeface="Museo For Dell" panose="02000000000000000000" pitchFamily="2" charset="0"/>
              </a:rPr>
              <a:t>amount of data broken into easily interpretable </a:t>
            </a:r>
            <a:r>
              <a:rPr lang="en-US" sz="1400" dirty="0">
                <a:latin typeface="Museo For Dell" panose="02000000000000000000" pitchFamily="2" charset="0"/>
              </a:rPr>
              <a:t> </a:t>
            </a:r>
            <a:r>
              <a:rPr lang="en-US" sz="1400" dirty="0" smtClean="0">
                <a:latin typeface="Museo For Dell" panose="02000000000000000000" pitchFamily="2" charset="0"/>
              </a:rPr>
              <a:t>representations</a:t>
            </a:r>
            <a:r>
              <a:rPr lang="en-US" sz="1400" dirty="0">
                <a:latin typeface="Museo For Dell" panose="02000000000000000000" pitchFamily="2" charset="0"/>
              </a:rPr>
              <a:t>, </a:t>
            </a:r>
            <a:r>
              <a:rPr lang="en-US" sz="1400" dirty="0" smtClean="0">
                <a:latin typeface="Museo For Dell" panose="02000000000000000000" pitchFamily="2" charset="0"/>
              </a:rPr>
              <a:t> helping </a:t>
            </a:r>
            <a:r>
              <a:rPr lang="en-US" sz="1400" dirty="0">
                <a:latin typeface="Museo For Dell" panose="02000000000000000000" pitchFamily="2" charset="0"/>
              </a:rPr>
              <a:t>to better respond to customer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Museo For Dell" panose="02000000000000000000" pitchFamily="2" charset="0"/>
              </a:rPr>
              <a:t>Improve </a:t>
            </a:r>
            <a:r>
              <a:rPr lang="en-US" sz="1400" dirty="0">
                <a:latin typeface="Museo For Dell" panose="02000000000000000000" pitchFamily="2" charset="0"/>
              </a:rPr>
              <a:t>customer relationship, thereby bettering NPS and brand </a:t>
            </a:r>
            <a:r>
              <a:rPr lang="en-US" sz="1400" dirty="0" smtClean="0">
                <a:latin typeface="Museo For Dell" panose="02000000000000000000" pitchFamily="2" charset="0"/>
              </a:rPr>
              <a:t> value</a:t>
            </a:r>
            <a:endParaRPr lang="en-US" sz="1400" dirty="0">
              <a:latin typeface="Museo For Dell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Museo For Dell" panose="02000000000000000000" pitchFamily="2" charset="0"/>
              </a:rPr>
              <a:t>Real-time </a:t>
            </a:r>
            <a:r>
              <a:rPr lang="en-US" sz="1400" dirty="0">
                <a:latin typeface="Museo For Dell" panose="02000000000000000000" pitchFamily="2" charset="0"/>
              </a:rPr>
              <a:t>control-center representation of data, to monitor during major announcements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Museo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01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78670737"/>
              </p:ext>
            </p:extLst>
          </p:nvPr>
        </p:nvGraphicFramePr>
        <p:xfrm>
          <a:off x="0" y="0"/>
          <a:ext cx="9144000" cy="675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873582097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1065" y="217712"/>
            <a:ext cx="6975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85C3"/>
                </a:solidFill>
                <a:latin typeface="Museo Sans For Dell" panose="02000000000000000000" pitchFamily="2" charset="0"/>
              </a:rPr>
              <a:t>Email Subscription Alert for ATS</a:t>
            </a:r>
            <a:endParaRPr lang="en-US" sz="2800" dirty="0">
              <a:solidFill>
                <a:srgbClr val="0085C3"/>
              </a:solidFill>
              <a:latin typeface="Museo Sans For Dell" panose="02000000000000000000" pitchFamily="2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419499125"/>
              </p:ext>
            </p:extLst>
          </p:nvPr>
        </p:nvGraphicFramePr>
        <p:xfrm>
          <a:off x="360589" y="987879"/>
          <a:ext cx="8538482" cy="700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999695634"/>
              </p:ext>
            </p:extLst>
          </p:nvPr>
        </p:nvGraphicFramePr>
        <p:xfrm>
          <a:off x="360590" y="1783898"/>
          <a:ext cx="6457950" cy="3196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483787502"/>
              </p:ext>
            </p:extLst>
          </p:nvPr>
        </p:nvGraphicFramePr>
        <p:xfrm>
          <a:off x="6931478" y="1814882"/>
          <a:ext cx="1959428" cy="308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80463" y="2098222"/>
            <a:ext cx="19104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black"/>
                </a:solidFill>
                <a:latin typeface="Museo For Dell" panose="02000000000000000000" pitchFamily="2" charset="0"/>
              </a:rPr>
              <a:t>User Interface: </a:t>
            </a:r>
            <a:r>
              <a:rPr lang="en-US" sz="1200" dirty="0">
                <a:solidFill>
                  <a:prstClr val="black"/>
                </a:solidFill>
                <a:latin typeface="Museo For Dell" panose="02000000000000000000" pitchFamily="2" charset="0"/>
              </a:rPr>
              <a:t>HTML5, AngularJS, Bootstrap 3.0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b="1" dirty="0" smtClean="0">
              <a:solidFill>
                <a:prstClr val="black"/>
              </a:solidFill>
              <a:latin typeface="Museo For Dell" panose="02000000000000000000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black"/>
                </a:solidFill>
                <a:latin typeface="Museo For Dell" panose="02000000000000000000" pitchFamily="2" charset="0"/>
              </a:rPr>
              <a:t>Server </a:t>
            </a:r>
            <a:r>
              <a:rPr lang="en-US" sz="1200" b="1" dirty="0">
                <a:solidFill>
                  <a:prstClr val="black"/>
                </a:solidFill>
                <a:latin typeface="Museo For Dell" panose="02000000000000000000" pitchFamily="2" charset="0"/>
              </a:rPr>
              <a:t>Side: </a:t>
            </a:r>
            <a:r>
              <a:rPr lang="en-US" sz="1200" dirty="0">
                <a:solidFill>
                  <a:prstClr val="black"/>
                </a:solidFill>
                <a:latin typeface="Museo For Dell" panose="02000000000000000000" pitchFamily="2" charset="0"/>
              </a:rPr>
              <a:t>RESTful  Services using Web API 2.0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 smtClean="0">
              <a:solidFill>
                <a:prstClr val="black"/>
              </a:solidFill>
              <a:latin typeface="Museo For Dell" panose="02000000000000000000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black"/>
                </a:solidFill>
                <a:latin typeface="Museo For Dell" panose="02000000000000000000" pitchFamily="2" charset="0"/>
              </a:rPr>
              <a:t>Database</a:t>
            </a:r>
            <a:r>
              <a:rPr lang="en-US" sz="1200" b="1" dirty="0">
                <a:solidFill>
                  <a:prstClr val="black"/>
                </a:solidFill>
                <a:latin typeface="Museo For Dell" panose="02000000000000000000" pitchFamily="2" charset="0"/>
              </a:rPr>
              <a:t>: </a:t>
            </a:r>
            <a:endParaRPr lang="en-US" sz="1200" b="1" dirty="0" smtClean="0">
              <a:solidFill>
                <a:prstClr val="black"/>
              </a:solidFill>
              <a:latin typeface="Museo For Dell" panose="02000000000000000000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black"/>
                </a:solidFill>
                <a:latin typeface="Museo For Dell" panose="02000000000000000000" pitchFamily="2" charset="0"/>
              </a:rPr>
              <a:t>SQL </a:t>
            </a:r>
            <a:r>
              <a:rPr lang="en-US" sz="1200" dirty="0">
                <a:solidFill>
                  <a:prstClr val="black"/>
                </a:solidFill>
                <a:latin typeface="Museo For Dell" panose="02000000000000000000" pitchFamily="2" charset="0"/>
              </a:rPr>
              <a:t>Server 2012</a:t>
            </a:r>
          </a:p>
          <a:p>
            <a:endParaRPr lang="en-US" sz="1200" dirty="0">
              <a:latin typeface="Museo Sans For Dell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2705" y="2203770"/>
            <a:ext cx="61885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black"/>
                </a:solidFill>
                <a:latin typeface="Museo For Dell" panose="02000000000000000000" pitchFamily="2" charset="0"/>
              </a:rPr>
              <a:t>Subscription feature will allow business partners to subscribe </a:t>
            </a:r>
            <a:r>
              <a:rPr lang="en-US" sz="1200" dirty="0">
                <a:solidFill>
                  <a:prstClr val="black"/>
                </a:solidFill>
                <a:latin typeface="Museo For Dell" panose="02000000000000000000" pitchFamily="2" charset="0"/>
              </a:rPr>
              <a:t>for single/multiple </a:t>
            </a:r>
            <a:r>
              <a:rPr lang="en-US" sz="1200" dirty="0" smtClean="0">
                <a:solidFill>
                  <a:prstClr val="black"/>
                </a:solidFill>
                <a:latin typeface="Museo For Dell" panose="02000000000000000000" pitchFamily="2" charset="0"/>
              </a:rPr>
              <a:t>SKU for a region, country and catalog to </a:t>
            </a:r>
            <a:r>
              <a:rPr lang="en-US" sz="1200" dirty="0">
                <a:solidFill>
                  <a:prstClr val="black"/>
                </a:solidFill>
                <a:latin typeface="Museo For Dell" panose="02000000000000000000" pitchFamily="2" charset="0"/>
              </a:rPr>
              <a:t>receive e-mail </a:t>
            </a:r>
            <a:r>
              <a:rPr lang="en-US" sz="1200" dirty="0" smtClean="0">
                <a:solidFill>
                  <a:prstClr val="black"/>
                </a:solidFill>
                <a:latin typeface="Museo For Dell" panose="02000000000000000000" pitchFamily="2" charset="0"/>
              </a:rPr>
              <a:t>notifications (</a:t>
            </a:r>
            <a:r>
              <a:rPr lang="en-US" sz="1200" dirty="0">
                <a:solidFill>
                  <a:prstClr val="black"/>
                </a:solidFill>
                <a:latin typeface="Museo For Dell" panose="02000000000000000000" pitchFamily="2" charset="0"/>
              </a:rPr>
              <a:t>work in progress) for single/multiple </a:t>
            </a:r>
            <a:r>
              <a:rPr lang="en-US" sz="1200" dirty="0" smtClean="0">
                <a:solidFill>
                  <a:prstClr val="black"/>
                </a:solidFill>
                <a:latin typeface="Museo For Dell" panose="02000000000000000000" pitchFamily="2" charset="0"/>
              </a:rPr>
              <a:t>events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prstClr val="black"/>
              </a:solidFill>
              <a:latin typeface="Museo For Dell" panose="02000000000000000000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black"/>
                </a:solidFill>
                <a:latin typeface="Museo For Dell" panose="02000000000000000000" pitchFamily="2" charset="0"/>
              </a:rPr>
              <a:t>Events include: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 smtClean="0">
              <a:solidFill>
                <a:prstClr val="black"/>
              </a:solidFill>
              <a:latin typeface="Museo For Dell" panose="02000000000000000000" pitchFamily="2" charset="0"/>
            </a:endParaRPr>
          </a:p>
          <a:p>
            <a:pPr marL="628650" lvl="1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prstClr val="black"/>
                </a:solidFill>
                <a:latin typeface="Museo For Dell" panose="02000000000000000000" pitchFamily="2" charset="0"/>
              </a:rPr>
              <a:t>Sell </a:t>
            </a:r>
            <a:r>
              <a:rPr lang="en-US" sz="1200" dirty="0">
                <a:solidFill>
                  <a:prstClr val="black"/>
                </a:solidFill>
                <a:latin typeface="Museo For Dell" panose="02000000000000000000" pitchFamily="2" charset="0"/>
              </a:rPr>
              <a:t>Action </a:t>
            </a:r>
            <a:r>
              <a:rPr lang="en-US" sz="1200" dirty="0" smtClean="0">
                <a:solidFill>
                  <a:prstClr val="black"/>
                </a:solidFill>
                <a:latin typeface="Museo For Dell" panose="02000000000000000000" pitchFamily="2" charset="0"/>
              </a:rPr>
              <a:t>(In Stock or Out of Stock)</a:t>
            </a:r>
          </a:p>
          <a:p>
            <a:pPr marL="628650" lvl="1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prstClr val="black"/>
                </a:solidFill>
                <a:latin typeface="Museo For Dell" panose="02000000000000000000" pitchFamily="2" charset="0"/>
              </a:rPr>
              <a:t>Lead </a:t>
            </a:r>
            <a:r>
              <a:rPr lang="en-US" sz="1200" dirty="0">
                <a:solidFill>
                  <a:prstClr val="black"/>
                </a:solidFill>
                <a:latin typeface="Museo For Dell" panose="02000000000000000000" pitchFamily="2" charset="0"/>
              </a:rPr>
              <a:t>Time c</a:t>
            </a:r>
            <a:r>
              <a:rPr lang="en-US" sz="1200" dirty="0" smtClean="0">
                <a:solidFill>
                  <a:prstClr val="black"/>
                </a:solidFill>
                <a:latin typeface="Museo For Dell" panose="02000000000000000000" pitchFamily="2" charset="0"/>
              </a:rPr>
              <a:t>hange </a:t>
            </a:r>
          </a:p>
          <a:p>
            <a:pPr marL="628650" lvl="1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prstClr val="black"/>
                </a:solidFill>
                <a:latin typeface="Museo For Dell" panose="02000000000000000000" pitchFamily="2" charset="0"/>
              </a:rPr>
              <a:t>SKU status change (Active/Inactive)</a:t>
            </a:r>
            <a:endParaRPr lang="en-US" sz="1200" dirty="0">
              <a:solidFill>
                <a:prstClr val="black"/>
              </a:solidFill>
              <a:latin typeface="Museo For Dell" panose="02000000000000000000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prstClr val="black"/>
                </a:solidFill>
                <a:latin typeface="Museo For Dell" panose="02000000000000000000" pitchFamily="2" charset="0"/>
              </a:rPr>
              <a:t> </a:t>
            </a:r>
          </a:p>
          <a:p>
            <a:pPr marL="228600" indent="-228600">
              <a:buFont typeface="+mj-lt"/>
              <a:buAutoNum type="alphaLcPeriod"/>
            </a:pPr>
            <a:r>
              <a:rPr lang="en-US" sz="1200" dirty="0">
                <a:latin typeface="Museo For Dell" panose="02000000000000000000" pitchFamily="2" charset="0"/>
              </a:rPr>
              <a:t>Subscribing to </a:t>
            </a:r>
            <a:r>
              <a:rPr lang="en-US" sz="1200" dirty="0" smtClean="0">
                <a:latin typeface="Museo For Dell" panose="02000000000000000000" pitchFamily="2" charset="0"/>
              </a:rPr>
              <a:t>email </a:t>
            </a:r>
            <a:r>
              <a:rPr lang="en-US" sz="1200" dirty="0">
                <a:latin typeface="Museo For Dell" panose="02000000000000000000" pitchFamily="2" charset="0"/>
              </a:rPr>
              <a:t>alerts fully functional and integrated with Lead Time </a:t>
            </a:r>
            <a:r>
              <a:rPr lang="en-US" sz="1200" dirty="0" smtClean="0">
                <a:latin typeface="Museo For Dell" panose="02000000000000000000" pitchFamily="2" charset="0"/>
              </a:rPr>
              <a:t>Manager</a:t>
            </a:r>
            <a:endParaRPr lang="en-US" sz="1200" dirty="0">
              <a:latin typeface="Museo For Dell" panose="02000000000000000000" pitchFamily="2" charset="0"/>
            </a:endParaRPr>
          </a:p>
          <a:p>
            <a:pPr marL="228600" indent="-228600">
              <a:buFont typeface="+mj-lt"/>
              <a:buAutoNum type="alphaLcPeriod"/>
            </a:pPr>
            <a:r>
              <a:rPr lang="en-US" sz="1200" dirty="0">
                <a:latin typeface="Museo For Dell" panose="02000000000000000000" pitchFamily="2" charset="0"/>
              </a:rPr>
              <a:t>Generating emails pending</a:t>
            </a:r>
          </a:p>
        </p:txBody>
      </p:sp>
    </p:spTree>
    <p:extLst>
      <p:ext uri="{BB962C8B-B14F-4D97-AF65-F5344CB8AC3E}">
        <p14:creationId xmlns:p14="http://schemas.microsoft.com/office/powerpoint/2010/main" val="194958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_Template_4x3_2014_Updated">
  <a:themeElements>
    <a:clrScheme name="Custom 1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447C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6E384890-8F9F-4A11-9330-31F5F14C349B}"/>
    </a:ext>
  </a:extLst>
</a:theme>
</file>

<file path=ppt/theme/theme10.xml><?xml version="1.0" encoding="utf-8"?>
<a:theme xmlns:a="http://schemas.openxmlformats.org/drawingml/2006/main" name="Content with Dell Berry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C8BAF95F-293E-49F1-9C5A-6A7DFEFCDE30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Dell Blue background 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TTF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1400"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21BA7CA8-7620-4C1E-95A4-65CD1B58CD3B}"/>
    </a:ext>
  </a:extLst>
</a:theme>
</file>

<file path=ppt/theme/theme3.xml><?xml version="1.0" encoding="utf-8"?>
<a:theme xmlns:a="http://schemas.openxmlformats.org/drawingml/2006/main" name="Content with Dell Blue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62936EF5-9C78-4A9F-B13F-C44543044758}"/>
    </a:ext>
  </a:extLst>
</a:theme>
</file>

<file path=ppt/theme/theme4.xml><?xml version="1.0" encoding="utf-8"?>
<a:theme xmlns:a="http://schemas.openxmlformats.org/drawingml/2006/main" name="Content with Dell Gray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AF3762C5-E896-4764-88B9-1C96F93B9BCD}"/>
    </a:ext>
  </a:extLst>
</a:theme>
</file>

<file path=ppt/theme/theme5.xml><?xml version="1.0" encoding="utf-8"?>
<a:theme xmlns:a="http://schemas.openxmlformats.org/drawingml/2006/main" name="Content with Dell Dark Blue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113EF733-E79B-44B7-BFB7-3203CC8C70D7}"/>
    </a:ext>
  </a:extLst>
</a:theme>
</file>

<file path=ppt/theme/theme6.xml><?xml version="1.0" encoding="utf-8"?>
<a:theme xmlns:a="http://schemas.openxmlformats.org/drawingml/2006/main" name="Content with Dell Teal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5C4A94E3-FA97-42A4-BA2D-437C73A6F7E5}"/>
    </a:ext>
  </a:extLst>
</a:theme>
</file>

<file path=ppt/theme/theme7.xml><?xml version="1.0" encoding="utf-8"?>
<a:theme xmlns:a="http://schemas.openxmlformats.org/drawingml/2006/main" name="Content with Dell Green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61C20380-6C7B-4A01-A2EA-DEBD17F86DFB}"/>
    </a:ext>
  </a:extLst>
</a:theme>
</file>

<file path=ppt/theme/theme8.xml><?xml version="1.0" encoding="utf-8"?>
<a:theme xmlns:a="http://schemas.openxmlformats.org/drawingml/2006/main" name="Content with Dell Yellow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C05AC854-A408-4B81-86C9-67883E0C9BF8}"/>
    </a:ext>
  </a:extLst>
</a:theme>
</file>

<file path=ppt/theme/theme9.xml><?xml version="1.0" encoding="utf-8"?>
<a:theme xmlns:a="http://schemas.openxmlformats.org/drawingml/2006/main" name="Content with Dell Dark Red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532E81F1-70E5-4D00-AE0F-456D020155F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Dell_Template_4x3_2014_Updated</Template>
  <TotalTime>174</TotalTime>
  <Words>342</Words>
  <Application>Microsoft Office PowerPoint</Application>
  <PresentationFormat>On-screen Show (4:3)</PresentationFormat>
  <Paragraphs>71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4</vt:i4>
      </vt:variant>
    </vt:vector>
  </HeadingPairs>
  <TitlesOfParts>
    <vt:vector size="24" baseType="lpstr">
      <vt:lpstr>Arial</vt:lpstr>
      <vt:lpstr>Museo For Dell 300</vt:lpstr>
      <vt:lpstr>Arial Black</vt:lpstr>
      <vt:lpstr>Museo For Dell</vt:lpstr>
      <vt:lpstr>museo sans for dell</vt:lpstr>
      <vt:lpstr>Courier New</vt:lpstr>
      <vt:lpstr>Calibri</vt:lpstr>
      <vt:lpstr>Tahoma</vt:lpstr>
      <vt:lpstr>Wingdings</vt:lpstr>
      <vt:lpstr>Dell_Template_4x3_2014_Updated</vt:lpstr>
      <vt:lpstr>Content Dell Blue background </vt:lpstr>
      <vt:lpstr>Content with Dell Blue footer</vt:lpstr>
      <vt:lpstr>Content with Dell Gray footer</vt:lpstr>
      <vt:lpstr>Content with Dell Dark Blue footer</vt:lpstr>
      <vt:lpstr>Content with Dell Teal footer</vt:lpstr>
      <vt:lpstr>Content with Dell Green footer</vt:lpstr>
      <vt:lpstr>Content with Dell Yellow footer</vt:lpstr>
      <vt:lpstr>Content with Dell Dark Red footer</vt:lpstr>
      <vt:lpstr>Content with Dell Berry footer</vt:lpstr>
      <vt:lpstr>Office Theme</vt:lpstr>
      <vt:lpstr>DCSG Interns  Project Demo</vt:lpstr>
      <vt:lpstr>PowerPoint Presentation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Thankachan, Karun</dc:creator>
  <cp:keywords>Internal Use</cp:keywords>
  <cp:lastModifiedBy>Basheer, Jazeem</cp:lastModifiedBy>
  <cp:revision>39</cp:revision>
  <cp:lastPrinted>2014-02-14T16:26:12Z</cp:lastPrinted>
  <dcterms:created xsi:type="dcterms:W3CDTF">2014-07-21T08:22:29Z</dcterms:created>
  <dcterms:modified xsi:type="dcterms:W3CDTF">2014-07-23T13:03:40Z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b04191b9-c8d3-427a-8a61-04dead77b982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1.2AMER</vt:lpwstr>
  </property>
</Properties>
</file>