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366" r:id="rId14"/>
  </p:sldMasterIdLst>
  <p:notesMasterIdLst>
    <p:notesMasterId r:id="rId18"/>
  </p:notesMasterIdLst>
  <p:handoutMasterIdLst>
    <p:handoutMasterId r:id="rId19"/>
  </p:handoutMasterIdLst>
  <p:sldIdLst>
    <p:sldId id="256" r:id="rId15"/>
    <p:sldId id="257" r:id="rId16"/>
    <p:sldId id="258" r:id="rId17"/>
  </p:sldIdLst>
  <p:sldSz cx="9144000" cy="6858000" type="screen4x3"/>
  <p:notesSz cx="7010400" cy="9296400"/>
  <p:embeddedFontLst>
    <p:embeddedFont>
      <p:font typeface="Museo Sans For Dell" panose="02000000000000000000" pitchFamily="2" charset="0"/>
      <p:regular r:id="rId20"/>
      <p:bold r:id="rId21"/>
    </p:embeddedFont>
    <p:embeddedFont>
      <p:font typeface="Museo For Dell 300" panose="02000000000000000000" charset="0"/>
      <p:regular r:id="rId22"/>
    </p:embeddedFont>
    <p:embeddedFont>
      <p:font typeface="Museo For Dell" panose="02000000000000000000" pitchFamily="2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haroni" panose="02010803020104030203" pitchFamily="2" charset="-79"/>
      <p:bold r:id="rId29"/>
    </p:embeddedFont>
    <p:embeddedFont>
      <p:font typeface="Arial Black" panose="020B0A04020102020204" pitchFamily="34" charset="0"/>
      <p:bold r:id="rId30"/>
    </p:embeddedFont>
  </p:embeddedFontLst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860"/>
    <a:srgbClr val="00447C"/>
    <a:srgbClr val="0085C3"/>
    <a:srgbClr val="AAAAAA"/>
    <a:srgbClr val="74CAC7"/>
    <a:srgbClr val="C82B67"/>
    <a:srgbClr val="6E2585"/>
    <a:srgbClr val="EEEEEE"/>
    <a:srgbClr val="F05B40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951" autoAdjust="0"/>
  </p:normalViewPr>
  <p:slideViewPr>
    <p:cSldViewPr snapToGrid="0">
      <p:cViewPr varScale="1">
        <p:scale>
          <a:sx n="75" d="100"/>
          <a:sy n="75" d="100"/>
        </p:scale>
        <p:origin x="-1176" y="-96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060CC-ED2C-4B7B-B588-809DF1DF1AC5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92E12D2-B2CD-4FC8-86EB-71D6F0C9C6DF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232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512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27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81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427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756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447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81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2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7/23/2014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632" y="204299"/>
            <a:ext cx="3733800" cy="6771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2"/>
                </a:solidFill>
              </a:rPr>
              <a:t>Sentimental Analysis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(an computational study of opinions)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199928" y="1096851"/>
            <a:ext cx="4524471" cy="1355117"/>
          </a:xfrm>
          <a:prstGeom prst="rect">
            <a:avLst/>
          </a:prstGeom>
          <a:solidFill>
            <a:srgbClr val="76E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632" y="1205473"/>
            <a:ext cx="43750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latin typeface="+mj-lt"/>
              </a:rPr>
              <a:t>S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urvey data/Social networks - the amount of data generated is huge and manually going through is time-consuming.</a:t>
            </a:r>
            <a:endParaRPr lang="en-US" sz="1500" dirty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Created easily interpretable representations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MVC Design Pattern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610" y="1096851"/>
            <a:ext cx="4112790" cy="1355117"/>
          </a:xfrm>
          <a:prstGeom prst="rect">
            <a:avLst/>
          </a:prstGeom>
          <a:solidFill>
            <a:srgbClr val="F4D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342" y="1236251"/>
            <a:ext cx="3827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Heat maps/graphs on product -acceptance and quality of service gives definitive idea on  areas of improvement.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Higher NPS – better growth.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632" y="2565401"/>
            <a:ext cx="5072468" cy="3606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4800" y="2565401"/>
            <a:ext cx="3549326" cy="3606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2" y="2692400"/>
            <a:ext cx="4856168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All </a:t>
            </a:r>
            <a:r>
              <a:rPr lang="en-US" sz="1500" dirty="0">
                <a:solidFill>
                  <a:schemeClr val="bg2"/>
                </a:solidFill>
                <a:latin typeface="+mj-lt"/>
              </a:rPr>
              <a:t>Capitals word has more weight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Intensifiers, Lexicon-based</a:t>
            </a:r>
            <a:endParaRPr lang="en-US" sz="1500" dirty="0">
              <a:solidFill>
                <a:schemeClr val="bg2"/>
              </a:solidFill>
              <a:latin typeface="+mj-lt"/>
            </a:endParaRPr>
          </a:p>
          <a:p>
            <a:r>
              <a:rPr lang="en-US" sz="1500" dirty="0">
                <a:solidFill>
                  <a:schemeClr val="bg2"/>
                </a:solidFill>
                <a:latin typeface="+mj-lt"/>
              </a:rPr>
              <a:t>Internet slangs and Emoticons considered </a:t>
            </a:r>
          </a:p>
          <a:p>
            <a:pPr>
              <a:buClr>
                <a:schemeClr val="accent4"/>
              </a:buClr>
            </a:pP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Dell Specific dictionary, Heat Maps, Graphs</a:t>
            </a:r>
          </a:p>
          <a:p>
            <a:pPr>
              <a:buClr>
                <a:schemeClr val="accent4"/>
              </a:buClr>
            </a:pPr>
            <a:endParaRPr lang="en-US" sz="15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300" y="2794000"/>
            <a:ext cx="3197367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Noun-</a:t>
            </a:r>
            <a:r>
              <a:rPr lang="en-US" sz="1500" dirty="0" err="1" smtClean="0">
                <a:solidFill>
                  <a:schemeClr val="bg2"/>
                </a:solidFill>
                <a:latin typeface="+mj-lt"/>
              </a:rPr>
              <a:t>Adj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-Verb </a:t>
            </a:r>
            <a:r>
              <a:rPr lang="en-US" sz="1500" dirty="0">
                <a:solidFill>
                  <a:schemeClr val="bg2"/>
                </a:solidFill>
                <a:latin typeface="+mj-lt"/>
              </a:rPr>
              <a:t>relation has scope to improve</a:t>
            </a:r>
          </a:p>
          <a:p>
            <a:r>
              <a:rPr lang="en-US" sz="1500" dirty="0">
                <a:solidFill>
                  <a:schemeClr val="bg2"/>
                </a:solidFill>
                <a:latin typeface="+mj-lt"/>
              </a:rPr>
              <a:t>Conjunction testing   </a:t>
            </a:r>
          </a:p>
          <a:p>
            <a:r>
              <a:rPr lang="en-US" sz="1500" dirty="0">
                <a:solidFill>
                  <a:schemeClr val="bg2"/>
                </a:solidFill>
                <a:latin typeface="+mj-lt"/>
              </a:rPr>
              <a:t>Using Maximum Entropy Classifiers</a:t>
            </a:r>
          </a:p>
          <a:p>
            <a:r>
              <a:rPr lang="en-US" sz="1500" dirty="0">
                <a:solidFill>
                  <a:schemeClr val="bg2"/>
                </a:solidFill>
                <a:latin typeface="+mj-lt"/>
              </a:rPr>
              <a:t>Performance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improvement.</a:t>
            </a: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Heat Map ad Graphs on a Keyword Basis.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Search Feature displays Heat Map and Graphs</a:t>
            </a: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4393449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282556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95250" y="1371600"/>
            <a:ext cx="8915400" cy="2590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Using this module, ATS </a:t>
            </a:r>
            <a:r>
              <a:rPr lang="en-US" sz="1800" b="1" dirty="0">
                <a:solidFill>
                  <a:prstClr val="black"/>
                </a:solidFill>
              </a:rPr>
              <a:t>business users can subscribe for </a:t>
            </a:r>
            <a:r>
              <a:rPr lang="en-US" sz="1800" b="1" dirty="0" smtClean="0">
                <a:solidFill>
                  <a:prstClr val="black"/>
                </a:solidFill>
              </a:rPr>
              <a:t>single/multiple SKU(Region </a:t>
            </a:r>
            <a:r>
              <a:rPr lang="en-US" sz="1800" b="1" dirty="0">
                <a:solidFill>
                  <a:prstClr val="black"/>
                </a:solidFill>
              </a:rPr>
              <a:t>and Country specific) to receive e-mail notifications(work in progress) for single/multiple events(Sell Action Changed, Lead Time Changed, Activate/Inactivate).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This module will help ATS business users to get email notifications without logging in to ATS or LTM Dashboard for checking the status of SKUs.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250" y="4114800"/>
            <a:ext cx="5105400" cy="1828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Technologies used: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User Interface: HTML5, </a:t>
            </a:r>
            <a:r>
              <a:rPr lang="en-US" sz="1800" b="1" dirty="0" err="1">
                <a:solidFill>
                  <a:prstClr val="black"/>
                </a:solidFill>
              </a:rPr>
              <a:t>AngularJS</a:t>
            </a:r>
            <a:r>
              <a:rPr lang="en-US" sz="1800" b="1" dirty="0">
                <a:solidFill>
                  <a:prstClr val="black"/>
                </a:solidFill>
              </a:rPr>
              <a:t>, Bootstrap 3.0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Server Side: </a:t>
            </a:r>
            <a:r>
              <a:rPr lang="en-US" sz="1800" b="1" dirty="0" err="1">
                <a:solidFill>
                  <a:prstClr val="black"/>
                </a:solidFill>
              </a:rPr>
              <a:t>RESTful</a:t>
            </a:r>
            <a:r>
              <a:rPr lang="en-US" sz="1800" b="1" dirty="0">
                <a:solidFill>
                  <a:prstClr val="black"/>
                </a:solidFill>
              </a:rPr>
              <a:t>  Services using Web API 2.0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Database: SQL Server 2012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5239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solidFill>
                  <a:prstClr val="black"/>
                </a:solidFill>
                <a:latin typeface="Calibri"/>
              </a:rPr>
              <a:t>Email Subscription Alert for ATS</a:t>
            </a:r>
            <a:endParaRPr lang="en-US" sz="32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4950" y="4114800"/>
            <a:ext cx="3695700" cy="1828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prstClr val="black"/>
                </a:solidFill>
              </a:rPr>
              <a:t>Subscribing to Email alerts fully functional and integrated with Lead Time SNP application.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prstClr val="black"/>
                </a:solidFill>
              </a:rPr>
              <a:t>Generating emails pending.</a:t>
            </a:r>
            <a:endParaRPr lang="en-US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25</TotalTime>
  <Words>187</Words>
  <Application>Microsoft Office PowerPoint</Application>
  <PresentationFormat>On-screen Show (4:3)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3" baseType="lpstr">
      <vt:lpstr>Arial</vt:lpstr>
      <vt:lpstr>Museo Sans For Dell</vt:lpstr>
      <vt:lpstr>Museo For Dell 300</vt:lpstr>
      <vt:lpstr>Museo For Dell</vt:lpstr>
      <vt:lpstr>Courier New</vt:lpstr>
      <vt:lpstr>Calibri</vt:lpstr>
      <vt:lpstr>Wingdings</vt:lpstr>
      <vt:lpstr>Aharoni</vt:lpstr>
      <vt:lpstr>Arial Black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Internal Use</cp:keywords>
  <cp:lastModifiedBy>Thankachan, Karun</cp:lastModifiedBy>
  <cp:revision>7</cp:revision>
  <cp:lastPrinted>2014-02-14T16:26:12Z</cp:lastPrinted>
  <dcterms:created xsi:type="dcterms:W3CDTF">2014-07-21T08:22:29Z</dcterms:created>
  <dcterms:modified xsi:type="dcterms:W3CDTF">2014-07-23T07:58:22Z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