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7856E5-BB43-4EC0-8CF1-1A7BA0521439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38E147-19DA-4DCC-8180-2EC4F2E095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40544" y="76201"/>
            <a:ext cx="8062912" cy="700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Sentiment Analyzer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743200"/>
            <a:ext cx="5562600" cy="3657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Steps: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Word-Tokenizing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Negation and other flag-attachment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Attaching word-level sentiment</a:t>
            </a:r>
          </a:p>
          <a:p>
            <a:pPr marL="514350" indent="-514350" algn="l">
              <a:buClr>
                <a:schemeClr val="accent4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Sentence level sentiment –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Summing everything up</a:t>
            </a:r>
            <a:endParaRPr lang="en-US" dirty="0" smtClean="0"/>
          </a:p>
          <a:p>
            <a:pPr marL="514350" indent="-514350" algn="l">
              <a:buFont typeface="+mj-lt"/>
              <a:buAutoNum type="alphaLcPeriod"/>
            </a:pPr>
            <a:endParaRPr lang="en-US" dirty="0" smtClean="0"/>
          </a:p>
          <a:p>
            <a:pPr marL="514350" indent="-514350" algn="l">
              <a:buFont typeface="+mj-lt"/>
              <a:buAutoNum type="alphaL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Negation is considered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Capitals word has more </a:t>
            </a:r>
            <a:r>
              <a:rPr lang="en-US" dirty="0" smtClean="0"/>
              <a:t>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Intensifiers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Lexicon-based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Internet slangs </a:t>
            </a:r>
            <a:r>
              <a:rPr lang="en-US" smtClean="0"/>
              <a:t>and Emoticons considered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103614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Used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NLTK – for </a:t>
            </a:r>
            <a:r>
              <a:rPr lang="en-US" dirty="0" err="1" smtClean="0"/>
              <a:t>pos</a:t>
            </a:r>
            <a:r>
              <a:rPr lang="en-US" dirty="0" smtClean="0"/>
              <a:t> tagging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Senti</a:t>
            </a:r>
            <a:r>
              <a:rPr lang="en-US" dirty="0" smtClean="0"/>
              <a:t> </a:t>
            </a:r>
            <a:r>
              <a:rPr lang="en-US" dirty="0" err="1" smtClean="0"/>
              <a:t>WordNet</a:t>
            </a:r>
            <a:r>
              <a:rPr lang="en-US" dirty="0" smtClean="0"/>
              <a:t>  and SWN Reader  – which gives word-level sentiment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272" y="3929122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Noun-</a:t>
            </a:r>
            <a:r>
              <a:rPr lang="en-US" dirty="0" err="1" smtClean="0"/>
              <a:t>Adj</a:t>
            </a:r>
            <a:r>
              <a:rPr lang="en-US" dirty="0" smtClean="0"/>
              <a:t>-Verb relation has scope to improve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Conjunction testing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Using Maximum Entropy Classifiers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9558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181</TotalTime>
  <Words>72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Custom Sentiment Analyzer 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Sentiment Analyzer</dc:title>
  <dc:creator>Ved, Kruthika</dc:creator>
  <cp:keywords>No Restrictions</cp:keywords>
  <cp:lastModifiedBy>Ved, Kruthika</cp:lastModifiedBy>
  <cp:revision>18</cp:revision>
  <dcterms:created xsi:type="dcterms:W3CDTF">2014-07-16T05:03:42Z</dcterms:created>
  <dcterms:modified xsi:type="dcterms:W3CDTF">2014-07-23T06:44:32Z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531f7bce-b279-489f-8d6b-192468575709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