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>
      <p:cViewPr varScale="1">
        <p:scale>
          <a:sx n="74" d="100"/>
          <a:sy n="74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9DCAA-EFE0-4CCC-966C-8908EF64661A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DB3FF-D97C-4777-A05A-E3A6BB7B5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5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DB3FF-D97C-4777-A05A-E3A6BB7B53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39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0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8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9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0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8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3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7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3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8697"/>
            <a:ext cx="5029200" cy="3733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691" y="3660798"/>
            <a:ext cx="4799309" cy="3197201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599">
            <a:off x="7378363" y="212071"/>
            <a:ext cx="1685649" cy="138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8441" y="457200"/>
            <a:ext cx="4118759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Sentimental Analysis</a:t>
            </a:r>
          </a:p>
          <a:p>
            <a:r>
              <a:rPr lang="en-US" sz="1600" dirty="0" smtClean="0"/>
              <a:t>(a computational study of opinions)</a:t>
            </a:r>
          </a:p>
          <a:p>
            <a:endParaRPr lang="en-US" dirty="0" smtClean="0"/>
          </a:p>
          <a:p>
            <a:r>
              <a:rPr lang="en-US" dirty="0" smtClean="0"/>
              <a:t> 	</a:t>
            </a:r>
            <a:r>
              <a:rPr lang="en-US" sz="2000" dirty="0" smtClean="0"/>
              <a:t>An attempt to analyze posts/survey data coming in and generate easily interpretable representation (graphs/heat maps) on products, quality of service etc.</a:t>
            </a:r>
          </a:p>
          <a:p>
            <a:endParaRPr lang="en-US" sz="2000" dirty="0" smtClean="0"/>
          </a:p>
          <a:p>
            <a:r>
              <a:rPr lang="en-US" sz="2000" dirty="0" smtClean="0"/>
              <a:t>The amount of feedback/survey data generated is voluminous and manually going through comments to generate opinion data is time-consuming. Sentiment Analysis automates this entire process providing valuable information on area of improvement, quality of service and product acceptance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	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colorTemperature colorTemp="5175"/>
                    </a14:imgEffect>
                    <a14:imgEffect>
                      <a14:saturation sat="60000"/>
                    </a14:imgEffect>
                    <a14:imgEffect>
                      <a14:brightnessContrast brigh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0"/>
              </a:schemeClr>
            </a:glow>
            <a:outerShdw blurRad="254000" dist="50800" dir="5400000" algn="ctr" rotWithShape="0">
              <a:srgbClr val="000000">
                <a:alpha val="0"/>
              </a:srgbClr>
            </a:outerShdw>
            <a:reflection blurRad="63500" stA="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8600" y="152400"/>
            <a:ext cx="868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Aharoni" panose="02010803020104030203" pitchFamily="2" charset="-79"/>
              </a:rPr>
              <a:t>Present Situation</a:t>
            </a:r>
            <a:endParaRPr lang="en-US" sz="2000" dirty="0" smtClean="0">
              <a:latin typeface="+mj-lt"/>
              <a:cs typeface="Aharoni" panose="02010803020104030203" pitchFamily="2" charset="-79"/>
            </a:endParaRPr>
          </a:p>
          <a:p>
            <a:r>
              <a:rPr lang="en-US" sz="2000" dirty="0" smtClean="0">
                <a:latin typeface="+mj-lt"/>
                <a:cs typeface="Aharoni" panose="02010803020104030203" pitchFamily="2" charset="-79"/>
              </a:rPr>
              <a:t>-    Built upon Python, NLTK, Text blob.</a:t>
            </a:r>
            <a:endParaRPr lang="en-US" sz="2000" dirty="0">
              <a:latin typeface="+mj-lt"/>
              <a:cs typeface="Aharoni" panose="02010803020104030203" pitchFamily="2" charset="-79"/>
            </a:endParaRP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+mj-lt"/>
                <a:cs typeface="Aharoni" panose="02010803020104030203" pitchFamily="2" charset="-79"/>
              </a:rPr>
              <a:t>Sentimental analysis is implicit one in Text blob – provides accuracy of 50%.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+mj-lt"/>
                <a:cs typeface="Aharoni" panose="02010803020104030203" pitchFamily="2" charset="-79"/>
              </a:rPr>
              <a:t>Phrase extraction is implicit – not specific.</a:t>
            </a:r>
          </a:p>
          <a:p>
            <a:pPr marL="285750" indent="-285750">
              <a:buFontTx/>
              <a:buChar char="-"/>
            </a:pPr>
            <a:endParaRPr lang="en-US" sz="2000" dirty="0">
              <a:latin typeface="+mj-lt"/>
              <a:cs typeface="Aharoni" panose="02010803020104030203" pitchFamily="2" charset="-79"/>
            </a:endParaRPr>
          </a:p>
          <a:p>
            <a:r>
              <a:rPr lang="en-US" sz="2000" dirty="0" smtClean="0">
                <a:latin typeface="+mj-lt"/>
                <a:cs typeface="Aharoni" panose="02010803020104030203" pitchFamily="2" charset="-79"/>
              </a:rPr>
              <a:t>Proposed Changes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+mj-lt"/>
                <a:cs typeface="Aharoni" panose="02010803020104030203" pitchFamily="2" charset="-79"/>
              </a:rPr>
              <a:t>Utilize Iron Python, import NLTK.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+mj-lt"/>
                <a:cs typeface="Aharoni" panose="02010803020104030203" pitchFamily="2" charset="-79"/>
              </a:rPr>
              <a:t>Utilize Custom Sentiment Analyzer – lighter, better accuracy.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+mj-lt"/>
                <a:cs typeface="Aharoni" panose="02010803020104030203" pitchFamily="2" charset="-79"/>
              </a:rPr>
              <a:t>Phrase extraction made DELL specific.</a:t>
            </a:r>
            <a:endParaRPr lang="en-US" sz="2000" dirty="0">
              <a:latin typeface="+mj-lt"/>
              <a:cs typeface="Aharoni" panose="02010803020104030203" pitchFamily="2" charset="-79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304800" y="5715000"/>
            <a:ext cx="8610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May26		June5			      June20		  July19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38100" y="4572000"/>
            <a:ext cx="1295400" cy="1066800"/>
          </a:xfrm>
          <a:prstGeom prst="wedgeRoundRectCallo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Get familiar with Tools and Language</a:t>
            </a:r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1888671" y="4495800"/>
            <a:ext cx="1600200" cy="1143000"/>
          </a:xfrm>
          <a:prstGeom prst="wedgeRoundRectCallo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Documentation and Design</a:t>
            </a:r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105400" y="4533900"/>
            <a:ext cx="1524000" cy="1066800"/>
          </a:xfrm>
          <a:prstGeom prst="wedgeRoundRectCallo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Coding and Testing</a:t>
            </a:r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7620000" y="3810000"/>
            <a:ext cx="1371600" cy="1752600"/>
          </a:xfrm>
          <a:prstGeom prst="wedgeRoundRectCallo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Improving Accuracy and Adding Features</a:t>
            </a:r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09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97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88</Words>
  <Application>Microsoft Office PowerPoint</Application>
  <PresentationFormat>On-screen Show (4:3)</PresentationFormat>
  <Paragraphs>23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Dell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Thankachan, Karun</dc:creator>
  <cp:keywords>No Restrictions</cp:keywords>
  <cp:lastModifiedBy>Thankachan, Karun</cp:lastModifiedBy>
  <cp:revision>18</cp:revision>
  <dcterms:created xsi:type="dcterms:W3CDTF">2014-06-02T08:40:22Z</dcterms:created>
  <dcterms:modified xsi:type="dcterms:W3CDTF">2014-06-04T10:38:24Z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9000ca14-31c9-45fe-b13b-c292fab2539f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/>
  </property>
</Properties>
</file>