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3" r:id="rId4"/>
    <p:sldId id="279" r:id="rId5"/>
    <p:sldId id="280" r:id="rId6"/>
    <p:sldId id="282" r:id="rId7"/>
    <p:sldId id="281" r:id="rId8"/>
    <p:sldId id="277" r:id="rId9"/>
    <p:sldId id="276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7D7"/>
    <a:srgbClr val="B7CFEB"/>
    <a:srgbClr val="EDF2F9"/>
    <a:srgbClr val="DBE9F5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2419362" y="2630497"/>
            <a:ext cx="73532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스마트</a:t>
            </a:r>
            <a:r>
              <a:rPr lang="en-US" altLang="ko-KR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냉장고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A42E7-7581-C719-13D1-7262E990C166}"/>
              </a:ext>
            </a:extLst>
          </p:cNvPr>
          <p:cNvSpPr txBox="1"/>
          <p:nvPr/>
        </p:nvSpPr>
        <p:spPr>
          <a:xfrm>
            <a:off x="128336" y="160422"/>
            <a:ext cx="1413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KDT_6</a:t>
            </a:r>
            <a:r>
              <a:rPr lang="ko-KR" altLang="en-US" sz="1400" dirty="0">
                <a:solidFill>
                  <a:schemeClr val="bg1"/>
                </a:solidFill>
              </a:rPr>
              <a:t>기 </a:t>
            </a:r>
            <a:r>
              <a:rPr lang="ko-KR" altLang="en-US" sz="1400" dirty="0" err="1">
                <a:solidFill>
                  <a:schemeClr val="bg1"/>
                </a:solidFill>
              </a:rPr>
              <a:t>장재웅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7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3199754" y="2630497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>
                <a:solidFill>
                  <a:schemeClr val="bg2">
                    <a:lumMod val="25000"/>
                  </a:schemeClr>
                </a:solidFill>
              </a:rPr>
              <a:t>주제 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D078B2-DE60-AE25-E437-086B38BE63E2}"/>
              </a:ext>
            </a:extLst>
          </p:cNvPr>
          <p:cNvSpPr/>
          <p:nvPr/>
        </p:nvSpPr>
        <p:spPr>
          <a:xfrm>
            <a:off x="875130" y="3993200"/>
            <a:ext cx="4001751" cy="2107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5BBF6-9938-E110-4806-FF72C40BF991}"/>
              </a:ext>
            </a:extLst>
          </p:cNvPr>
          <p:cNvSpPr/>
          <p:nvPr/>
        </p:nvSpPr>
        <p:spPr>
          <a:xfrm>
            <a:off x="875130" y="13333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602EB-6912-4890-24BF-C58C448B8D88}"/>
              </a:ext>
            </a:extLst>
          </p:cNvPr>
          <p:cNvSpPr/>
          <p:nvPr/>
        </p:nvSpPr>
        <p:spPr>
          <a:xfrm>
            <a:off x="875130" y="2522903"/>
            <a:ext cx="4001751" cy="823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8B2EB-BC67-89A3-DB8D-694EFD8E5D13}"/>
              </a:ext>
            </a:extLst>
          </p:cNvPr>
          <p:cNvSpPr/>
          <p:nvPr/>
        </p:nvSpPr>
        <p:spPr>
          <a:xfrm>
            <a:off x="1024360" y="4134600"/>
            <a:ext cx="3749322" cy="181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9B30D2-6EBE-E9FA-45CF-591490564D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876006" y="2052624"/>
            <a:ext cx="0" cy="47027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A3B21C-9846-C769-693A-438D44EA946A}"/>
              </a:ext>
            </a:extLst>
          </p:cNvPr>
          <p:cNvCxnSpPr>
            <a:cxnSpLocks/>
          </p:cNvCxnSpPr>
          <p:nvPr/>
        </p:nvCxnSpPr>
        <p:spPr>
          <a:xfrm>
            <a:off x="2876004" y="3345084"/>
            <a:ext cx="2" cy="6076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C43A1B-F979-7780-ACE4-F4C4420225C9}"/>
              </a:ext>
            </a:extLst>
          </p:cNvPr>
          <p:cNvSpPr txBox="1"/>
          <p:nvPr/>
        </p:nvSpPr>
        <p:spPr>
          <a:xfrm>
            <a:off x="1146732" y="1514101"/>
            <a:ext cx="34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음식물 낭비의 심각성이 대두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4AA4F-B44A-4DCA-9A13-0FC1EF4A34DD}"/>
              </a:ext>
            </a:extLst>
          </p:cNvPr>
          <p:cNvSpPr txBox="1"/>
          <p:nvPr/>
        </p:nvSpPr>
        <p:spPr>
          <a:xfrm>
            <a:off x="1128524" y="2681679"/>
            <a:ext cx="368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소비기한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올바른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보관법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1CAAA-3FA7-08A1-4946-5B8AA2F80928}"/>
              </a:ext>
            </a:extLst>
          </p:cNvPr>
          <p:cNvSpPr txBox="1"/>
          <p:nvPr/>
        </p:nvSpPr>
        <p:spPr>
          <a:xfrm>
            <a:off x="1387182" y="4292231"/>
            <a:ext cx="301236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기능</a:t>
            </a:r>
            <a:endParaRPr lang="en-US" altLang="ko-KR" sz="2000" dirty="0"/>
          </a:p>
          <a:p>
            <a:pPr algn="ctr"/>
            <a:endParaRPr lang="en-US" altLang="ko-KR" sz="1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소비기한 자동 저장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종류에 따른 </a:t>
            </a:r>
            <a:r>
              <a:rPr lang="ko-KR" altLang="en-US" sz="2000" dirty="0" err="1">
                <a:solidFill>
                  <a:srgbClr val="FF0000"/>
                </a:solidFill>
              </a:rPr>
              <a:t>보관법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소비기한 임박 시 알람</a:t>
            </a:r>
            <a:endParaRPr lang="en-US" altLang="ko-KR" sz="5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56D56F-0F83-8BA4-C070-6A3A1F7ADBE1}"/>
              </a:ext>
            </a:extLst>
          </p:cNvPr>
          <p:cNvSpPr/>
          <p:nvPr/>
        </p:nvSpPr>
        <p:spPr>
          <a:xfrm>
            <a:off x="5164400" y="1333323"/>
            <a:ext cx="6152470" cy="49326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AAD5C1-D3C6-F9BB-1FE3-1E1435D8FD4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9A4591-BC6C-4E0C-88EE-E1B67E2C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35" y="1757009"/>
            <a:ext cx="5486400" cy="45378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2E65D5-FCEC-4B2F-ACAA-6401D5206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35" y="950774"/>
            <a:ext cx="5486400" cy="9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3256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데이터 수집 및 증폭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ECAAC-BE88-482E-8AA9-FA271058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8" y="2334885"/>
            <a:ext cx="4703698" cy="315341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A65B22-5A68-4F8F-BB08-15DB96DD49A3}"/>
              </a:ext>
            </a:extLst>
          </p:cNvPr>
          <p:cNvSpPr/>
          <p:nvPr/>
        </p:nvSpPr>
        <p:spPr>
          <a:xfrm>
            <a:off x="323320" y="1763518"/>
            <a:ext cx="2753360" cy="473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9C3EC1-C520-4797-B3F8-45BEEF4896A5}"/>
              </a:ext>
            </a:extLst>
          </p:cNvPr>
          <p:cNvSpPr/>
          <p:nvPr/>
        </p:nvSpPr>
        <p:spPr>
          <a:xfrm>
            <a:off x="323318" y="1769305"/>
            <a:ext cx="657750" cy="473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E7108F-744D-4092-B712-88F5F2332C72}"/>
              </a:ext>
            </a:extLst>
          </p:cNvPr>
          <p:cNvSpPr txBox="1"/>
          <p:nvPr/>
        </p:nvSpPr>
        <p:spPr>
          <a:xfrm>
            <a:off x="494610" y="1832315"/>
            <a:ext cx="3617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2CB9C-F8F0-419E-90B9-52A738B0DB9F}"/>
              </a:ext>
            </a:extLst>
          </p:cNvPr>
          <p:cNvSpPr txBox="1"/>
          <p:nvPr/>
        </p:nvSpPr>
        <p:spPr>
          <a:xfrm>
            <a:off x="1152358" y="1832314"/>
            <a:ext cx="16406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a g </a:t>
            </a:r>
            <a:r>
              <a:rPr lang="en-US" altLang="ko-KR" sz="15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 e</a:t>
            </a: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D9146379-731C-4D0A-960D-1FE015BE5B37}"/>
              </a:ext>
            </a:extLst>
          </p:cNvPr>
          <p:cNvSpPr/>
          <p:nvPr/>
        </p:nvSpPr>
        <p:spPr>
          <a:xfrm>
            <a:off x="5075498" y="3709687"/>
            <a:ext cx="578000" cy="694479"/>
          </a:xfrm>
          <a:prstGeom prst="mathPlus">
            <a:avLst/>
          </a:prstGeom>
          <a:solidFill>
            <a:srgbClr val="B7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C93D64-E4EE-43FA-A185-33729910C035}"/>
              </a:ext>
            </a:extLst>
          </p:cNvPr>
          <p:cNvSpPr/>
          <p:nvPr/>
        </p:nvSpPr>
        <p:spPr>
          <a:xfrm>
            <a:off x="5813837" y="3790711"/>
            <a:ext cx="2753360" cy="473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C9E801-0DDA-4A3D-91A3-61A061634B11}"/>
              </a:ext>
            </a:extLst>
          </p:cNvPr>
          <p:cNvSpPr/>
          <p:nvPr/>
        </p:nvSpPr>
        <p:spPr>
          <a:xfrm>
            <a:off x="5813835" y="3796498"/>
            <a:ext cx="657750" cy="473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42CC00-6AA5-4579-9D1E-4840638D7D44}"/>
              </a:ext>
            </a:extLst>
          </p:cNvPr>
          <p:cNvSpPr txBox="1"/>
          <p:nvPr/>
        </p:nvSpPr>
        <p:spPr>
          <a:xfrm>
            <a:off x="5985127" y="3859508"/>
            <a:ext cx="3617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2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44F09-333B-4CFC-84C3-45B044821B05}"/>
              </a:ext>
            </a:extLst>
          </p:cNvPr>
          <p:cNvSpPr txBox="1"/>
          <p:nvPr/>
        </p:nvSpPr>
        <p:spPr>
          <a:xfrm>
            <a:off x="6440319" y="3859507"/>
            <a:ext cx="2165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M A G E     D O W N L O A D E R</a:t>
            </a: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9E2D8EB-13D5-4F61-8219-3E8AD3ED9A6E}"/>
              </a:ext>
            </a:extLst>
          </p:cNvPr>
          <p:cNvSpPr/>
          <p:nvPr/>
        </p:nvSpPr>
        <p:spPr>
          <a:xfrm>
            <a:off x="8883570" y="3796498"/>
            <a:ext cx="584521" cy="391961"/>
          </a:xfrm>
          <a:prstGeom prst="rightArrow">
            <a:avLst/>
          </a:prstGeom>
          <a:solidFill>
            <a:srgbClr val="B7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4CAE2219-C93A-4029-B4E8-8DEF35A4DBF6}"/>
              </a:ext>
            </a:extLst>
          </p:cNvPr>
          <p:cNvSpPr/>
          <p:nvPr/>
        </p:nvSpPr>
        <p:spPr>
          <a:xfrm>
            <a:off x="9746282" y="3523703"/>
            <a:ext cx="1950334" cy="93755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868514-6336-492B-8090-D7BB1719B0AF}"/>
              </a:ext>
            </a:extLst>
          </p:cNvPr>
          <p:cNvSpPr txBox="1"/>
          <p:nvPr/>
        </p:nvSpPr>
        <p:spPr>
          <a:xfrm>
            <a:off x="9644706" y="3716270"/>
            <a:ext cx="216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과채류 총 </a:t>
            </a:r>
            <a:r>
              <a:rPr lang="en-US" altLang="ko-KR" sz="1500" dirty="0">
                <a:solidFill>
                  <a:schemeClr val="bg1"/>
                </a:solidFill>
              </a:rPr>
              <a:t>29</a:t>
            </a:r>
            <a:r>
              <a:rPr lang="ko-KR" altLang="en-US" sz="1500" dirty="0">
                <a:solidFill>
                  <a:schemeClr val="bg1"/>
                </a:solidFill>
              </a:rPr>
              <a:t>종류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종류당 약 </a:t>
            </a:r>
            <a:r>
              <a:rPr lang="en-US" altLang="ko-KR" sz="1500" dirty="0">
                <a:solidFill>
                  <a:schemeClr val="bg1"/>
                </a:solidFill>
              </a:rPr>
              <a:t>150</a:t>
            </a:r>
            <a:r>
              <a:rPr lang="ko-KR" altLang="en-US" sz="1500" dirty="0">
                <a:solidFill>
                  <a:schemeClr val="bg1"/>
                </a:solidFill>
              </a:rPr>
              <a:t>개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62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3256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데이터 수집 및 증폭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F3744-BA3E-4BDE-B135-5F6AA1520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77"/>
          <a:stretch/>
        </p:blipFill>
        <p:spPr>
          <a:xfrm>
            <a:off x="730616" y="1133581"/>
            <a:ext cx="5262114" cy="49257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8790F0-A57C-45C7-971D-D8A9F3B9E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95"/>
          <a:stretch/>
        </p:blipFill>
        <p:spPr>
          <a:xfrm>
            <a:off x="6274278" y="1139368"/>
            <a:ext cx="5227615" cy="49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3927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Train &amp; Test 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데이터셋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EE4B4-84B4-4353-8628-670BA0D4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8" y="1134318"/>
            <a:ext cx="6918133" cy="4757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84387D-AFBF-40FD-AF1F-CDDCC700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03" y="3734055"/>
            <a:ext cx="4874497" cy="8884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BFEC5-C647-4E80-9B13-4B388B5453FB}"/>
              </a:ext>
            </a:extLst>
          </p:cNvPr>
          <p:cNvSpPr/>
          <p:nvPr/>
        </p:nvSpPr>
        <p:spPr>
          <a:xfrm>
            <a:off x="7066343" y="4103226"/>
            <a:ext cx="509993" cy="219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9F375B-11A9-4438-B9B1-B90E90F4656D}"/>
              </a:ext>
            </a:extLst>
          </p:cNvPr>
          <p:cNvSpPr/>
          <p:nvPr/>
        </p:nvSpPr>
        <p:spPr>
          <a:xfrm>
            <a:off x="7074062" y="4377159"/>
            <a:ext cx="509993" cy="219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521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모델링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(ResNet50, ResNet152)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B9EB0-E7BD-4A23-981A-B0E51C2B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4" y="1281784"/>
            <a:ext cx="10250330" cy="752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BB9812-C6BF-4E55-844B-888BF805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2" y="3429000"/>
            <a:ext cx="3909933" cy="33375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AEBC44-FD68-4AFC-9149-99189B69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209" y="3429001"/>
            <a:ext cx="5123952" cy="3337550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D44C7FD-8BE6-4CEE-A139-7F9640AB4BC4}"/>
              </a:ext>
            </a:extLst>
          </p:cNvPr>
          <p:cNvSpPr/>
          <p:nvPr/>
        </p:nvSpPr>
        <p:spPr>
          <a:xfrm>
            <a:off x="5515337" y="2095018"/>
            <a:ext cx="300941" cy="2818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34E2922-C739-417D-A395-EC64DAE3DE88}"/>
              </a:ext>
            </a:extLst>
          </p:cNvPr>
          <p:cNvSpPr/>
          <p:nvPr/>
        </p:nvSpPr>
        <p:spPr>
          <a:xfrm>
            <a:off x="2696657" y="3162001"/>
            <a:ext cx="300941" cy="2818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8FF89C1-DD0C-435F-9AE4-EC00D4BBF97B}"/>
              </a:ext>
            </a:extLst>
          </p:cNvPr>
          <p:cNvSpPr/>
          <p:nvPr/>
        </p:nvSpPr>
        <p:spPr>
          <a:xfrm rot="16200000">
            <a:off x="5092845" y="4479384"/>
            <a:ext cx="289056" cy="4401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85EAAE6-AAAB-456B-8C37-F6984D538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57" y="2372016"/>
            <a:ext cx="678274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B3D6D6FF-F10B-4057-8EE1-6C7FC72BB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"/>
          <a:stretch/>
        </p:blipFill>
        <p:spPr>
          <a:xfrm>
            <a:off x="6090213" y="2310442"/>
            <a:ext cx="5674376" cy="36048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F66C51-8188-43FE-9842-4329AD309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5" y="2353539"/>
            <a:ext cx="5330142" cy="35187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521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모델링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(ResNet50, ResNet152)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2B5D77-59F2-4D5F-AF3D-3A178163B0FE}"/>
              </a:ext>
            </a:extLst>
          </p:cNvPr>
          <p:cNvSpPr/>
          <p:nvPr/>
        </p:nvSpPr>
        <p:spPr>
          <a:xfrm>
            <a:off x="1469801" y="2263390"/>
            <a:ext cx="3692509" cy="3749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07D4DB-3C8F-4D78-8287-2CEB64CABF80}"/>
              </a:ext>
            </a:extLst>
          </p:cNvPr>
          <p:cNvSpPr/>
          <p:nvPr/>
        </p:nvSpPr>
        <p:spPr>
          <a:xfrm>
            <a:off x="1469800" y="2263390"/>
            <a:ext cx="588776" cy="3749658"/>
          </a:xfrm>
          <a:prstGeom prst="rect">
            <a:avLst/>
          </a:prstGeom>
          <a:solidFill>
            <a:srgbClr val="AB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5784B-B5E4-40A4-9D7D-59E84F88A54A}"/>
              </a:ext>
            </a:extLst>
          </p:cNvPr>
          <p:cNvSpPr txBox="1"/>
          <p:nvPr/>
        </p:nvSpPr>
        <p:spPr>
          <a:xfrm>
            <a:off x="2241501" y="2797146"/>
            <a:ext cx="20989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[Train]</a:t>
            </a: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b="0" i="0" spc="-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LOSS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0.224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ko-KR" sz="5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F1SCORE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0.916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ACCURACY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0.920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갈매기형 수장 4">
            <a:extLst>
              <a:ext uri="{FF2B5EF4-FFF2-40B4-BE49-F238E27FC236}">
                <a16:creationId xmlns:a16="http://schemas.microsoft.com/office/drawing/2014/main" id="{49ACCFE4-1729-466E-A575-7B49778DE8BE}"/>
              </a:ext>
            </a:extLst>
          </p:cNvPr>
          <p:cNvSpPr/>
          <p:nvPr/>
        </p:nvSpPr>
        <p:spPr>
          <a:xfrm>
            <a:off x="1451067" y="1371601"/>
            <a:ext cx="3294550" cy="508617"/>
          </a:xfrm>
          <a:prstGeom prst="chevron">
            <a:avLst/>
          </a:prstGeom>
          <a:solidFill>
            <a:srgbClr val="AB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D2C17-9C4A-43CD-8FAB-A9EFC52F7649}"/>
              </a:ext>
            </a:extLst>
          </p:cNvPr>
          <p:cNvSpPr txBox="1"/>
          <p:nvPr/>
        </p:nvSpPr>
        <p:spPr>
          <a:xfrm>
            <a:off x="2446216" y="1399631"/>
            <a:ext cx="201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ResNet50</a:t>
            </a:r>
            <a:endParaRPr lang="en-US" altLang="ko-K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243436-890F-4480-9F8B-628E3117E8A3}"/>
              </a:ext>
            </a:extLst>
          </p:cNvPr>
          <p:cNvSpPr txBox="1"/>
          <p:nvPr/>
        </p:nvSpPr>
        <p:spPr>
          <a:xfrm>
            <a:off x="3684472" y="2775929"/>
            <a:ext cx="20989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[Val]</a:t>
            </a: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b="0" i="0" spc="-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LOSS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0.202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ko-KR" sz="5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F1SCORE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0.925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ACCURACY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0.930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8C4A1B-37D2-4E40-9762-0BD93D6B2DB8}"/>
              </a:ext>
            </a:extLst>
          </p:cNvPr>
          <p:cNvSpPr/>
          <p:nvPr/>
        </p:nvSpPr>
        <p:spPr>
          <a:xfrm>
            <a:off x="7029446" y="2190083"/>
            <a:ext cx="3692509" cy="3749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974C6B-14FA-4007-A5A8-4FB360860CC5}"/>
              </a:ext>
            </a:extLst>
          </p:cNvPr>
          <p:cNvSpPr/>
          <p:nvPr/>
        </p:nvSpPr>
        <p:spPr>
          <a:xfrm>
            <a:off x="7029445" y="2190083"/>
            <a:ext cx="588776" cy="3749658"/>
          </a:xfrm>
          <a:prstGeom prst="rect">
            <a:avLst/>
          </a:prstGeom>
          <a:solidFill>
            <a:srgbClr val="AB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E7463-22BC-4DB3-B6A9-E4592DC7C8C5}"/>
              </a:ext>
            </a:extLst>
          </p:cNvPr>
          <p:cNvSpPr txBox="1"/>
          <p:nvPr/>
        </p:nvSpPr>
        <p:spPr>
          <a:xfrm>
            <a:off x="7801146" y="2723839"/>
            <a:ext cx="20989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[Train]</a:t>
            </a: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b="0" i="0" spc="-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LOSS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0.035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ko-KR" sz="5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F1SCORE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0.986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ACCURACY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0.986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갈매기형 수장 4">
            <a:extLst>
              <a:ext uri="{FF2B5EF4-FFF2-40B4-BE49-F238E27FC236}">
                <a16:creationId xmlns:a16="http://schemas.microsoft.com/office/drawing/2014/main" id="{DEA9345A-1400-40EF-A463-53E4F888D57C}"/>
              </a:ext>
            </a:extLst>
          </p:cNvPr>
          <p:cNvSpPr/>
          <p:nvPr/>
        </p:nvSpPr>
        <p:spPr>
          <a:xfrm>
            <a:off x="7010712" y="1298294"/>
            <a:ext cx="3294550" cy="508617"/>
          </a:xfrm>
          <a:prstGeom prst="chevron">
            <a:avLst/>
          </a:prstGeom>
          <a:solidFill>
            <a:srgbClr val="AB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01B96-2495-4E83-979F-33A9C50BF56B}"/>
              </a:ext>
            </a:extLst>
          </p:cNvPr>
          <p:cNvSpPr txBox="1"/>
          <p:nvPr/>
        </p:nvSpPr>
        <p:spPr>
          <a:xfrm>
            <a:off x="8005861" y="1326324"/>
            <a:ext cx="201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ResNet152</a:t>
            </a:r>
            <a:endParaRPr lang="en-US" altLang="ko-K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5D025-59BC-4168-9D99-FEF356071C41}"/>
              </a:ext>
            </a:extLst>
          </p:cNvPr>
          <p:cNvSpPr txBox="1"/>
          <p:nvPr/>
        </p:nvSpPr>
        <p:spPr>
          <a:xfrm>
            <a:off x="9244117" y="2702622"/>
            <a:ext cx="20989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[Val]</a:t>
            </a: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b="0" i="0" spc="-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LOSS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0.036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ko-KR" sz="5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F1SCORE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0.986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ACCURACY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0.988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/>
      <p:bldP spid="24" grpId="0"/>
      <p:bldP spid="25" grpId="0" animBg="1"/>
      <p:bldP spid="26" grpId="0" animBg="1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3861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Flask </a:t>
            </a:r>
            <a:r>
              <a:rPr lang="ko-KR" altLang="en-US" sz="2000" spc="600" dirty="0" err="1">
                <a:solidFill>
                  <a:schemeClr val="bg2">
                    <a:lumMod val="25000"/>
                  </a:schemeClr>
                </a:solidFill>
              </a:rPr>
              <a:t>웹구현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&amp; DB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구축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E3AF66-2AEA-4207-9A8E-80CAF107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2" y="1106936"/>
            <a:ext cx="6045603" cy="52649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7948AB-30B6-4C55-934A-85B7B2126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33" y="1106936"/>
            <a:ext cx="5451452" cy="52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향후계획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80C199-243B-2784-BC1B-E113C02E4C39}"/>
              </a:ext>
            </a:extLst>
          </p:cNvPr>
          <p:cNvSpPr/>
          <p:nvPr/>
        </p:nvSpPr>
        <p:spPr>
          <a:xfrm>
            <a:off x="404181" y="1387123"/>
            <a:ext cx="5551407" cy="4805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A991C76-6EFD-4413-46AB-B02A8790E8D0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410D703-7A21-4D21-BC92-8F0EEC0937D6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23323DA-8B4E-2B59-0310-1AC9C890CCB3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6F72313-A917-DF39-B3A4-E72DEE53E82C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1008F8F-9D68-8A2A-9CF3-C6325C3E0919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1A54B2D-CD38-5229-7B0A-BB4D21D406E0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DB4815C-6267-8004-48E5-FB062CD40BB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B5C84C0-D1B5-73BE-4554-52B27A64F95F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46F7A80-3EB6-0DF1-FF36-931127BF6789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DFBE12E-D9ED-F905-B57C-6E69A6949FDC}"/>
              </a:ext>
            </a:extLst>
          </p:cNvPr>
          <p:cNvSpPr txBox="1"/>
          <p:nvPr/>
        </p:nvSpPr>
        <p:spPr>
          <a:xfrm>
            <a:off x="7415188" y="1719498"/>
            <a:ext cx="218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보관법에 더욱 디테일한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부분까지 설명해주기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4D6C1D-A29B-C363-F1FD-6B98339A7C76}"/>
              </a:ext>
            </a:extLst>
          </p:cNvPr>
          <p:cNvSpPr txBox="1"/>
          <p:nvPr/>
        </p:nvSpPr>
        <p:spPr>
          <a:xfrm>
            <a:off x="7415188" y="3374201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예측값을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 연결해서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냉장고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구현하기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C234CC-0566-186E-E2A5-ACEF16E150CF}"/>
              </a:ext>
            </a:extLst>
          </p:cNvPr>
          <p:cNvSpPr txBox="1"/>
          <p:nvPr/>
        </p:nvSpPr>
        <p:spPr>
          <a:xfrm>
            <a:off x="7415187" y="5063626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소비기한이 임박하면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경고 메시지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띄워주기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7DE09-FE64-4FE4-B678-F069477F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4" y="1401075"/>
            <a:ext cx="5593174" cy="4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176</Words>
  <Application>Microsoft Office PowerPoint</Application>
  <PresentationFormat>와이드스크린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</vt:lpstr>
      <vt:lpstr>Pretendard Black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KDP-14</cp:lastModifiedBy>
  <cp:revision>54</cp:revision>
  <dcterms:created xsi:type="dcterms:W3CDTF">2022-12-09T01:31:23Z</dcterms:created>
  <dcterms:modified xsi:type="dcterms:W3CDTF">2024-10-29T06:07:14Z</dcterms:modified>
</cp:coreProperties>
</file>