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0" r:id="rId4"/>
    <p:sldId id="273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419362" y="2630497"/>
            <a:ext cx="73532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스마트</a:t>
            </a:r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냉장고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128336" y="160422"/>
            <a:ext cx="141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KDT_6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ko-KR" altLang="en-US" sz="1400" dirty="0" err="1">
                <a:solidFill>
                  <a:schemeClr val="bg1"/>
                </a:solidFill>
              </a:rPr>
              <a:t>장재웅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4170766" y="207525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B15E-EF99-4560-D8CF-D02ABB51A94A}"/>
              </a:ext>
            </a:extLst>
          </p:cNvPr>
          <p:cNvSpPr txBox="1"/>
          <p:nvPr/>
        </p:nvSpPr>
        <p:spPr>
          <a:xfrm>
            <a:off x="5371171" y="2106031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주제 선정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F0D0A-7E9D-B71E-DF5F-370E81B2A2AD}"/>
              </a:ext>
            </a:extLst>
          </p:cNvPr>
          <p:cNvSpPr txBox="1"/>
          <p:nvPr/>
        </p:nvSpPr>
        <p:spPr>
          <a:xfrm>
            <a:off x="4145118" y="32201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71171" y="3250890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데이터 수집 및 분석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4140309" y="4364971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5371171" y="4395749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주제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078B2-DE60-AE25-E437-086B38BE63E2}"/>
              </a:ext>
            </a:extLst>
          </p:cNvPr>
          <p:cNvSpPr/>
          <p:nvPr/>
        </p:nvSpPr>
        <p:spPr>
          <a:xfrm>
            <a:off x="875130" y="3993200"/>
            <a:ext cx="4001751" cy="2107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5BBF6-9938-E110-4806-FF72C40BF991}"/>
              </a:ext>
            </a:extLst>
          </p:cNvPr>
          <p:cNvSpPr/>
          <p:nvPr/>
        </p:nvSpPr>
        <p:spPr>
          <a:xfrm>
            <a:off x="875130" y="13333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602EB-6912-4890-24BF-C58C448B8D88}"/>
              </a:ext>
            </a:extLst>
          </p:cNvPr>
          <p:cNvSpPr/>
          <p:nvPr/>
        </p:nvSpPr>
        <p:spPr>
          <a:xfrm>
            <a:off x="875130" y="2522903"/>
            <a:ext cx="4001751" cy="823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B2EB-BC67-89A3-DB8D-694EFD8E5D13}"/>
              </a:ext>
            </a:extLst>
          </p:cNvPr>
          <p:cNvSpPr/>
          <p:nvPr/>
        </p:nvSpPr>
        <p:spPr>
          <a:xfrm>
            <a:off x="1024360" y="4134600"/>
            <a:ext cx="3749322" cy="181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B30D2-6EBE-E9FA-45CF-591490564D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76006" y="2052624"/>
            <a:ext cx="0" cy="4702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A3B21C-9846-C769-693A-438D44EA946A}"/>
              </a:ext>
            </a:extLst>
          </p:cNvPr>
          <p:cNvCxnSpPr>
            <a:cxnSpLocks/>
          </p:cNvCxnSpPr>
          <p:nvPr/>
        </p:nvCxnSpPr>
        <p:spPr>
          <a:xfrm>
            <a:off x="2876004" y="3345084"/>
            <a:ext cx="2" cy="6076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C43A1B-F979-7780-ACE4-F4C4420225C9}"/>
              </a:ext>
            </a:extLst>
          </p:cNvPr>
          <p:cNvSpPr txBox="1"/>
          <p:nvPr/>
        </p:nvSpPr>
        <p:spPr>
          <a:xfrm>
            <a:off x="1146732" y="1514101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음식물 낭비의 심각성이 대두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4AA4F-B44A-4DCA-9A13-0FC1EF4A34DD}"/>
              </a:ext>
            </a:extLst>
          </p:cNvPr>
          <p:cNvSpPr txBox="1"/>
          <p:nvPr/>
        </p:nvSpPr>
        <p:spPr>
          <a:xfrm>
            <a:off x="1128524" y="2681679"/>
            <a:ext cx="368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소비기한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보관법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1CAAA-3FA7-08A1-4946-5B8AA2F80928}"/>
              </a:ext>
            </a:extLst>
          </p:cNvPr>
          <p:cNvSpPr txBox="1"/>
          <p:nvPr/>
        </p:nvSpPr>
        <p:spPr>
          <a:xfrm>
            <a:off x="1387182" y="4292231"/>
            <a:ext cx="301236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기능</a:t>
            </a:r>
            <a:endParaRPr lang="en-US" altLang="ko-KR" sz="2000" dirty="0"/>
          </a:p>
          <a:p>
            <a:pPr algn="ctr"/>
            <a:endParaRPr lang="en-US" altLang="ko-KR" sz="1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소비기한 자동 저장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종류에 따른 </a:t>
            </a:r>
            <a:r>
              <a:rPr lang="ko-KR" altLang="en-US" sz="2000" dirty="0" err="1">
                <a:solidFill>
                  <a:srgbClr val="FF0000"/>
                </a:solidFill>
              </a:rPr>
              <a:t>보관법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소비기한 임박 시 알람</a:t>
            </a:r>
            <a:endParaRPr lang="en-US" altLang="ko-KR" sz="5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56D56F-0F83-8BA4-C070-6A3A1F7ADBE1}"/>
              </a:ext>
            </a:extLst>
          </p:cNvPr>
          <p:cNvSpPr/>
          <p:nvPr/>
        </p:nvSpPr>
        <p:spPr>
          <a:xfrm>
            <a:off x="5164400" y="1333323"/>
            <a:ext cx="6152470" cy="4932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AAD5C1-D3C6-F9BB-1FE3-1E1435D8FD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0F058E-FEFC-42E4-95F0-BA0C5509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17" y="1637817"/>
            <a:ext cx="5405862" cy="43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2B8EE922-D591-DC54-BCD1-995AA13BF25E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7B95FFFF-46A0-C9A9-73FB-50D06926F508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BD2B2C45-37B8-6C51-D76F-DE27F23C2513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E5F6506-98B7-72E7-C066-0FA1D13F7AA9}"/>
              </a:ext>
            </a:extLst>
          </p:cNvPr>
          <p:cNvSpPr/>
          <p:nvPr/>
        </p:nvSpPr>
        <p:spPr>
          <a:xfrm rot="16200000">
            <a:off x="5880892" y="-689532"/>
            <a:ext cx="321466" cy="1105454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95343-844B-94DF-32B1-2DE77E5AFEE8}"/>
              </a:ext>
            </a:extLst>
          </p:cNvPr>
          <p:cNvSpPr txBox="1"/>
          <p:nvPr/>
        </p:nvSpPr>
        <p:spPr>
          <a:xfrm>
            <a:off x="3155978" y="5073364"/>
            <a:ext cx="50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수집 및 분석 방법은 추후 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EDA79-67C1-6031-BC87-13A6297980F7}"/>
              </a:ext>
            </a:extLst>
          </p:cNvPr>
          <p:cNvSpPr txBox="1"/>
          <p:nvPr/>
        </p:nvSpPr>
        <p:spPr>
          <a:xfrm>
            <a:off x="1065546" y="3469848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이미지 데이터 수집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83D52-9678-771C-6CF5-7E813A5A0B1C}"/>
              </a:ext>
            </a:extLst>
          </p:cNvPr>
          <p:cNvSpPr txBox="1"/>
          <p:nvPr/>
        </p:nvSpPr>
        <p:spPr>
          <a:xfrm>
            <a:off x="4984678" y="33180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Deeplearning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통해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식품 학습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E4224-827F-8839-25A5-A95E7FD7BC0D}"/>
              </a:ext>
            </a:extLst>
          </p:cNvPr>
          <p:cNvSpPr txBox="1"/>
          <p:nvPr/>
        </p:nvSpPr>
        <p:spPr>
          <a:xfrm>
            <a:off x="8411458" y="3341243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사진 속 식품 판단 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유통기한 판별 및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37162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기대 효과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80C199-243B-2784-BC1B-E113C02E4C39}"/>
              </a:ext>
            </a:extLst>
          </p:cNvPr>
          <p:cNvSpPr/>
          <p:nvPr/>
        </p:nvSpPr>
        <p:spPr>
          <a:xfrm>
            <a:off x="404181" y="1387123"/>
            <a:ext cx="5551407" cy="4805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991C76-6EFD-4413-46AB-B02A8790E8D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410D703-7A21-4D21-BC92-8F0EEC0937D6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23323DA-8B4E-2B59-0310-1AC9C890CCB3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6F72313-A917-DF39-B3A4-E72DEE53E82C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1008F8F-9D68-8A2A-9CF3-C6325C3E0919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1A54B2D-CD38-5229-7B0A-BB4D21D406E0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DB4815C-6267-8004-48E5-FB062CD40BB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B5C84C0-D1B5-73BE-4554-52B27A64F95F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46F7A80-3EB6-0DF1-FF36-931127BF6789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FBE12E-D9ED-F905-B57C-6E69A6949FDC}"/>
              </a:ext>
            </a:extLst>
          </p:cNvPr>
          <p:cNvSpPr txBox="1"/>
          <p:nvPr/>
        </p:nvSpPr>
        <p:spPr>
          <a:xfrm>
            <a:off x="7415188" y="1765794"/>
            <a:ext cx="421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사진을 통하여 식품을 예측하고 해당식품의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유통기한을 저장함으로써 냉장고 관리에 도움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6C1D-A29B-C363-F1FD-6B98339A7C76}"/>
              </a:ext>
            </a:extLst>
          </p:cNvPr>
          <p:cNvSpPr txBox="1"/>
          <p:nvPr/>
        </p:nvSpPr>
        <p:spPr>
          <a:xfrm>
            <a:off x="7415188" y="3374201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성장단계이므로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프로젝트를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해봄으로써 실생활에 적용할 수 있는 기술을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생각할 수 있는 기회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C234CC-0566-186E-E2A5-ACEF16E150CF}"/>
              </a:ext>
            </a:extLst>
          </p:cNvPr>
          <p:cNvSpPr txBox="1"/>
          <p:nvPr/>
        </p:nvSpPr>
        <p:spPr>
          <a:xfrm>
            <a:off x="7415187" y="5063626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 된다면 유통기한이 임박한 식재료들을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 만들 수 있는 요리를 추천해주는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프로그램도 만들고 싶음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B3A61-D499-424D-844E-8BC47F0F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4" y="1487347"/>
            <a:ext cx="5279334" cy="45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127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KDP-14</cp:lastModifiedBy>
  <cp:revision>39</cp:revision>
  <dcterms:created xsi:type="dcterms:W3CDTF">2022-12-09T01:31:23Z</dcterms:created>
  <dcterms:modified xsi:type="dcterms:W3CDTF">2024-10-29T01:21:44Z</dcterms:modified>
</cp:coreProperties>
</file>