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P-14" initials="K1" lastIdx="2" clrIdx="0">
    <p:extLst>
      <p:ext uri="{19B8F6BF-5375-455C-9EA6-DF929625EA0E}">
        <p15:presenceInfo xmlns:p15="http://schemas.microsoft.com/office/powerpoint/2012/main" userId="KDP-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6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FDDF-9330-4959-97E8-E63A6566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3E442-454A-4CE6-B532-4C2D39902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943C3-807B-48C0-BC4C-305DCB8D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E6558-5A5A-4B26-9140-0178A382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DBC43-299F-4C48-A200-2A992A69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3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B339-71B9-4C73-927E-B43409F6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13C6-925C-44D8-928C-468C5A0E3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47496-CF8C-41D4-8C39-E09CEE9C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93C16-B29D-414C-862D-B5E58EA5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82B15-0D07-4D2C-A9A8-2529DC1E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4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385753-C4BB-408A-AAC0-7967E649B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D249F-F2A0-4627-AC34-7AE5E1205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E39DE-8657-4D84-85A7-D21A9956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03404-52ED-457E-91EC-360EF960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07805-BBE2-4DCE-9B53-DBC67801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C00A8-8423-44B0-83FB-155B50D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76337-685C-495B-9D75-5848D074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56574-CA75-41B2-B518-DCEA1745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49781-0C88-4B7A-896F-BF08EE27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EB3ED-02AD-46F7-9AAC-81C2C118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8666F-3336-453C-8DC7-B70E802E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67A62-7F0E-4A02-909C-9C0CDF4A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B974F-174B-481F-99A1-90D3FC2B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CB5F3-2E31-4C58-8175-77F079BF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94E67-BBDF-4D64-8FFF-09713283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5D50E-C55A-4752-88D3-24117E8D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852B8-7621-4CF6-A2D1-26F12287F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58D41-C47A-44D5-AF99-6D1194D40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3EEDE-864E-489D-BC72-549BA1CE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3EF92-39F9-4626-9625-ABB74611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75D9D-0D7A-4B4B-A5F8-7A921D4E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0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9269-BC84-4259-82CD-80982CD6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1E9C0-E51F-47B7-AC3D-B8264D2D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0E7C2-F51C-44DC-9EF9-C85B4B79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56AF4D-3FAE-4D7C-8859-098DFAD5D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50000-1DC1-4725-8472-D818BFF9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EE81-63B9-48E5-A975-5B62C695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37F65-AA67-45C8-BF98-EAAC3583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50A955-1D6A-46EC-A0F4-2368A5C4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7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70A3-CADA-421F-A683-F5A61762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CAFA5-D392-4DB7-982A-3190ADB6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77DA9-77F9-4927-BAB6-132B4246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B21308-F543-429C-8692-AD76BAE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67EEAE-556B-4B09-912D-ADEFA515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E0F34C-5B5C-466F-B81C-62C5A098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96085-284E-408C-A463-6093546B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0BABA-89B8-43D0-BBED-D691BD0E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CBE23-1434-4FCF-B3D4-88DD2908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4BFB0-FCDE-402E-90EE-C95A0D33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D6260B-D8EF-4E39-87B9-56E522AD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AD00B-97BE-4A84-A5AA-13F7D0A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8F32C-60BE-426E-B1C3-1000F633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3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478E4-1DEF-48C0-81E2-F8266CF7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4B5917-EB95-478A-9CB6-F61E4EAB4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A73CE-F253-4F3E-A44B-A7FA78525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BB9A5-1909-4465-9AF8-712E07C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BC379-301C-42BF-8BAB-5FED19A2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9BFC1-F5EE-40F2-9D5A-D4F6AC2F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DD9548-8456-4E41-8D49-BF87C19F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4333F-1450-4DFF-8043-1B910F17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51A0-A602-4F71-99C3-992D0647B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E4BC-DD22-4161-A73E-E2CF582E9B34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DFCDB-21DB-4CE5-A9CE-8BAC680A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32191-C509-4E8E-A054-2958015C4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D00F-711F-4085-8EAC-EFBC453B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00D745-D75E-4F23-ABD6-F2E72FED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94" y="759434"/>
            <a:ext cx="9055565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EFB9B5-22C6-4710-BA84-10C9B4A5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0" y="694234"/>
            <a:ext cx="7414895" cy="30226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1A14A4-B55C-4D25-84A9-5B6E431908D9}"/>
              </a:ext>
            </a:extLst>
          </p:cNvPr>
          <p:cNvSpPr/>
          <p:nvPr/>
        </p:nvSpPr>
        <p:spPr>
          <a:xfrm>
            <a:off x="5393267" y="4326467"/>
            <a:ext cx="4834466" cy="165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 </a:t>
            </a:r>
            <a:r>
              <a:rPr lang="en-US" altLang="ko-KR" dirty="0"/>
              <a:t>PER </a:t>
            </a:r>
            <a:r>
              <a:rPr lang="ko-KR" altLang="en-US" dirty="0" err="1"/>
              <a:t>결측값</a:t>
            </a:r>
            <a:r>
              <a:rPr lang="ko-KR" altLang="en-US" dirty="0"/>
              <a:t> 존재</a:t>
            </a:r>
          </a:p>
        </p:txBody>
      </p:sp>
    </p:spTree>
    <p:extLst>
      <p:ext uri="{BB962C8B-B14F-4D97-AF65-F5344CB8AC3E}">
        <p14:creationId xmlns:p14="http://schemas.microsoft.com/office/powerpoint/2010/main" val="408844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KDP-14</dc:creator>
  <cp:lastModifiedBy>KDP-14</cp:lastModifiedBy>
  <cp:revision>3</cp:revision>
  <dcterms:created xsi:type="dcterms:W3CDTF">2024-08-14T05:07:27Z</dcterms:created>
  <dcterms:modified xsi:type="dcterms:W3CDTF">2024-08-15T10:05:21Z</dcterms:modified>
</cp:coreProperties>
</file>