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0551" autoAdjust="0"/>
  </p:normalViewPr>
  <p:slideViewPr>
    <p:cSldViewPr snapToGrid="0" snapToObjects="1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9062E9-DC4F-4069-BD8F-8429D2F2F55B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2024-08-01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3E2BFC6-0E4F-4F97-97C8-6CBB02551434}" type="datetime1">
              <a:rPr lang="ko-KR" altLang="en-US" smtClean="0"/>
              <a:pPr/>
              <a:t>2024-08-01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BFCD5-7E8A-4F7A-996B-71EA7A29EA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928BD09-CA5E-450E-A59F-9A64E0DC3B8F}" type="datetime1">
              <a:rPr lang="ko-KR" altLang="en-US" noProof="0" smtClean="0"/>
              <a:t>2024-08-01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0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2024-08-01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412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182587"/>
            <a:ext cx="5651293" cy="1181189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000" b="1" i="0" spc="150" baseline="0">
                <a:solidFill>
                  <a:schemeClr val="accent3">
                    <a:lumMod val="9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 dirty="0"/>
              <a:t>제목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571500"/>
            <a:ext cx="4791637" cy="693337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 dirty="0"/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및 캡션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69F25C5-25DC-48AB-9669-BD9EC99C38CE}" type="datetime1">
              <a:rPr lang="ko-KR" altLang="en-US" smtClean="0"/>
              <a:t>2024-08-01</a:t>
            </a:fld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CA303E8-44D1-4F84-B721-CA80BFAE2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9" r="10829"/>
          <a:stretch/>
        </p:blipFill>
        <p:spPr>
          <a:xfrm>
            <a:off x="6956276" y="902525"/>
            <a:ext cx="5235724" cy="5045867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3200" dirty="0"/>
              <a:t>기후변화로 인한</a:t>
            </a:r>
            <a:br>
              <a:rPr lang="en-US" altLang="ko-KR" sz="3200" dirty="0"/>
            </a:br>
            <a:r>
              <a:rPr lang="ko-KR" altLang="en-US" sz="3200" dirty="0"/>
              <a:t>사회적 </a:t>
            </a:r>
            <a:r>
              <a:rPr lang="en-US" altLang="ko-KR" sz="3200" dirty="0"/>
              <a:t>&amp; </a:t>
            </a:r>
            <a:r>
              <a:rPr lang="ko-KR" altLang="en-US" sz="3200" dirty="0"/>
              <a:t>환경적 변화</a:t>
            </a:r>
            <a:endParaRPr lang="ko" sz="3200" dirty="0"/>
          </a:p>
        </p:txBody>
      </p:sp>
      <p:sp>
        <p:nvSpPr>
          <p:cNvPr id="7" name="제목 9">
            <a:extLst>
              <a:ext uri="{FF2B5EF4-FFF2-40B4-BE49-F238E27FC236}">
                <a16:creationId xmlns:a16="http://schemas.microsoft.com/office/drawing/2014/main" id="{6728717B-3C56-47B4-A262-AAD4D70D6119}"/>
              </a:ext>
            </a:extLst>
          </p:cNvPr>
          <p:cNvSpPr txBox="1">
            <a:spLocks/>
          </p:cNvSpPr>
          <p:nvPr/>
        </p:nvSpPr>
        <p:spPr>
          <a:xfrm>
            <a:off x="1108430" y="4148447"/>
            <a:ext cx="5651293" cy="11811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b="1" i="0" kern="1200" spc="150" baseline="0">
                <a:solidFill>
                  <a:schemeClr val="accent3">
                    <a:lumMod val="9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Wide Latin" panose="020A0A07050505020404" pitchFamily="18" charset="0"/>
              </a:rPr>
              <a:t>온도별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Wide Latin" panose="020A0A07050505020404" pitchFamily="18" charset="0"/>
              </a:rPr>
              <a:t> 식중독균 특성 파악 및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Wide Latin" panose="020A0A07050505020404" pitchFamily="18" charset="0"/>
            </a:endParaRPr>
          </a:p>
          <a:p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Wide Latin" panose="020A0A07050505020404" pitchFamily="18" charset="0"/>
              </a:rPr>
              <a:t>기온 변화에 따른 식중독 추이 예측</a:t>
            </a:r>
            <a:endParaRPr lang="ko" sz="2000" dirty="0">
              <a:solidFill>
                <a:schemeClr val="bg1">
                  <a:lumMod val="75000"/>
                </a:schemeClr>
              </a:solidFill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n-US" altLang="ko-KR" dirty="0"/>
              <a:t>2018~2022 </a:t>
            </a:r>
            <a:r>
              <a:rPr lang="ko-KR" altLang="en-US" dirty="0" err="1"/>
              <a:t>세균별</a:t>
            </a:r>
            <a:r>
              <a:rPr lang="ko-KR" altLang="en-US" dirty="0"/>
              <a:t> 식중독 발생현황</a:t>
            </a:r>
            <a:endParaRPr lang="ko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22C5AE-9347-46CC-B728-96C4B6E0B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9" y="1414301"/>
            <a:ext cx="11376561" cy="50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5126-2767-48C9-B7C9-446852B3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2018~2022 </a:t>
            </a:r>
            <a:r>
              <a:rPr lang="ko-KR" altLang="en-US" dirty="0"/>
              <a:t>월별 식중독 발생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71D13-9421-47FC-AE4A-7F1BB37372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21138" y="2309751"/>
            <a:ext cx="4222713" cy="3588142"/>
          </a:xfrm>
        </p:spPr>
        <p:txBody>
          <a:bodyPr/>
          <a:lstStyle/>
          <a:p>
            <a:r>
              <a:rPr lang="ko-KR" altLang="en-US" dirty="0"/>
              <a:t>대부분의 식중독균은 온도가 높아지면</a:t>
            </a:r>
            <a:br>
              <a:rPr lang="en-US" altLang="ko-KR" dirty="0"/>
            </a:br>
            <a:r>
              <a:rPr lang="ko-KR" altLang="en-US" dirty="0"/>
              <a:t>활성이 강해지는 경향을 보임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병원성 대장균과 살모넬라균이</a:t>
            </a:r>
            <a:br>
              <a:rPr lang="en-US" altLang="ko-KR" dirty="0"/>
            </a:br>
            <a:r>
              <a:rPr lang="ko-KR" altLang="en-US" dirty="0"/>
              <a:t>식중독 발병의 주요 원인이 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노로바이러스는</a:t>
            </a:r>
            <a:r>
              <a:rPr lang="ko-KR" altLang="en-US" dirty="0"/>
              <a:t> 활성 온도가 타 균주에</a:t>
            </a:r>
            <a:br>
              <a:rPr lang="en-US" altLang="ko-KR" dirty="0"/>
            </a:br>
            <a:r>
              <a:rPr lang="ko-KR" altLang="en-US" dirty="0"/>
              <a:t>비해 낮기 때문에 비교적 낮은 온도에서</a:t>
            </a:r>
            <a:br>
              <a:rPr lang="en-US" altLang="ko-KR" dirty="0"/>
            </a:br>
            <a:r>
              <a:rPr lang="ko-KR" altLang="en-US" dirty="0" err="1"/>
              <a:t>활성됨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5F9500-755A-4788-A4D9-9FA15D853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7" y="1470025"/>
            <a:ext cx="6222888" cy="453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1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38C17-49D4-4C33-81AE-AE378095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연도별 최고 기온 및 평균 기온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E5A9C5-8109-48FD-B745-56810EC7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6" y="1447606"/>
            <a:ext cx="5393839" cy="4414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2FCE87-980F-407C-A587-29DD0CFF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313" y="1530733"/>
            <a:ext cx="5562569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1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47243-B612-4C39-A28B-A00BD6AC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연도별 최고 기온 변화에 따른 주요 식중독 균의 동향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7AB57-FAD9-4358-9E9F-07E73974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23" y="1325881"/>
            <a:ext cx="11394373" cy="529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6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C20C6-D4BD-4B1C-8061-C6D525C8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ko-KR" altLang="en-US" dirty="0" err="1"/>
              <a:t>초코</a:t>
            </a:r>
            <a:r>
              <a:rPr lang="ko-KR" altLang="en-US" dirty="0"/>
              <a:t> 케이크</a:t>
            </a:r>
            <a:br>
              <a:rPr lang="en-US" altLang="ko-KR" dirty="0"/>
            </a:br>
            <a:r>
              <a:rPr lang="ko-KR" altLang="en-US" dirty="0"/>
              <a:t>학교 급식 집단 식중독 사태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44C5B-A6CA-4009-8DC3-109F7771CD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476" y="3429000"/>
            <a:ext cx="5818910" cy="3289464"/>
          </a:xfrm>
        </p:spPr>
        <p:txBody>
          <a:bodyPr/>
          <a:lstStyle/>
          <a:p>
            <a:r>
              <a:rPr lang="ko-KR" altLang="en-US" dirty="0"/>
              <a:t>식중독 전염병 특성상 개인보다는 집단의 형태로</a:t>
            </a:r>
            <a:br>
              <a:rPr lang="en-US" altLang="ko-KR" dirty="0"/>
            </a:br>
            <a:r>
              <a:rPr lang="ko-KR" altLang="en-US" dirty="0"/>
              <a:t>나타나는 경우가 많음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2018</a:t>
            </a:r>
            <a:r>
              <a:rPr lang="ko-KR" altLang="en-US" dirty="0"/>
              <a:t>년은 유난히 더운 날이 많았고 최고 기온 또한</a:t>
            </a:r>
            <a:br>
              <a:rPr lang="en-US" altLang="ko-KR" dirty="0"/>
            </a:br>
            <a:r>
              <a:rPr lang="en-US" altLang="ko-KR" dirty="0"/>
              <a:t>2000</a:t>
            </a:r>
            <a:r>
              <a:rPr lang="ko-KR" altLang="en-US" dirty="0"/>
              <a:t>년 이후 최대를 기록할 정도로 더웠음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1499D-A6D1-4E6C-A18C-7D848BD1D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5" t="-1422" r="39880" b="25874"/>
          <a:stretch/>
        </p:blipFill>
        <p:spPr>
          <a:xfrm>
            <a:off x="490972" y="1193470"/>
            <a:ext cx="5124202" cy="55249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A6A915-5367-4BDC-8E0B-80500A1A2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41" r="33255"/>
          <a:stretch/>
        </p:blipFill>
        <p:spPr>
          <a:xfrm>
            <a:off x="5843373" y="1506257"/>
            <a:ext cx="6043116" cy="11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47243-B612-4C39-A28B-A00BD6AC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식중독 추이 예측 및 정리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5656D14-E403-4C1E-A36B-C2A748D3E0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13" y="2201388"/>
            <a:ext cx="10904437" cy="245522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현재 지구온난화로 인해 기온의 지표들이 상승하는 경향을 보임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기온의 상승과 식중독 균의 주요 균주인 병원성 대장균과 살모넬라균이 유사한 추세를 보임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식중독 발병은 온도에 영향을 받지만 집단적 발생과 같은 상황적 요소도 영향을 받음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앞으로 지구온난화가 지속된다면 기온의 상승은 미생물이 번식하기 더 좋은 환경을 제공하여 </a:t>
            </a:r>
            <a:br>
              <a:rPr lang="en-US" altLang="ko-KR" dirty="0"/>
            </a:br>
            <a:r>
              <a:rPr lang="ko-KR" altLang="en-US" dirty="0"/>
              <a:t>더 높은 발병률을 보일 것으로 예상됨</a:t>
            </a:r>
            <a:r>
              <a:rPr lang="en-US" altLang="ko-KR" dirty="0"/>
              <a:t>.</a:t>
            </a:r>
            <a:r>
              <a:rPr lang="ko-KR" altLang="en-US" dirty="0"/>
              <a:t>또한 기온이 상승함에 따라 새로운 균주가 식중독 균으로 </a:t>
            </a:r>
            <a:br>
              <a:rPr lang="en-US" altLang="ko-KR" dirty="0"/>
            </a:br>
            <a:r>
              <a:rPr lang="ko-KR" altLang="en-US" dirty="0"/>
              <a:t>출현할 가능성도 있어 보임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8276637"/>
      </p:ext>
    </p:extLst>
  </p:cSld>
  <p:clrMapOvr>
    <a:masterClrMapping/>
  </p:clrMapOvr>
</p:sld>
</file>

<file path=ppt/theme/theme1.xml><?xml version="1.0" encoding="utf-8"?>
<a:theme xmlns:a="http://schemas.openxmlformats.org/drawingml/2006/main" name="최소화/음소거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6_TF89826194" id="{45FC526C-7406-4BC6-B4A3-594EE3B4ACF7}" vid="{A6277C0B-8AC6-4726-B42F-D34FD00124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{7018CD67-CF24-420B-AE57-D3A383D74C1B}tf89826194_win32</Template>
  <TotalTime>283</TotalTime>
  <Words>195</Words>
  <Application>Microsoft Office PowerPoint</Application>
  <PresentationFormat>와이드스크린</PresentationFormat>
  <Paragraphs>22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Malgun Gothic</vt:lpstr>
      <vt:lpstr>Arial</vt:lpstr>
      <vt:lpstr>Calibri</vt:lpstr>
      <vt:lpstr>Wide Latin</vt:lpstr>
      <vt:lpstr>Wingdings</vt:lpstr>
      <vt:lpstr>최소화/음소거</vt:lpstr>
      <vt:lpstr>기후변화로 인한 사회적 &amp; 환경적 변화</vt:lpstr>
      <vt:lpstr>2018~2022 세균별 식중독 발생현황</vt:lpstr>
      <vt:lpstr>2018~2022 월별 식중독 발생 현황</vt:lpstr>
      <vt:lpstr>연도별 최고 기온 및 평균 기온 변화</vt:lpstr>
      <vt:lpstr>연도별 최고 기온 변화에 따른 주요 식중독 균의 동향</vt:lpstr>
      <vt:lpstr>2018년 초코 케이크 학교 급식 집단 식중독 사태</vt:lpstr>
      <vt:lpstr>식중독 추이 예측 및 정리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기후변화로 인한 사회적&amp;환경적 변화</dc:title>
  <dc:creator>KDP-14</dc:creator>
  <cp:lastModifiedBy>KDP-14</cp:lastModifiedBy>
  <cp:revision>13</cp:revision>
  <dcterms:created xsi:type="dcterms:W3CDTF">2024-07-31T11:53:37Z</dcterms:created>
  <dcterms:modified xsi:type="dcterms:W3CDTF">2024-08-01T07:54:43Z</dcterms:modified>
</cp:coreProperties>
</file>