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2" r:id="rId2"/>
    <p:sldId id="321" r:id="rId3"/>
    <p:sldId id="296" r:id="rId4"/>
    <p:sldId id="323" r:id="rId5"/>
    <p:sldId id="297" r:id="rId6"/>
  </p:sldIdLst>
  <p:sldSz cx="9144000" cy="6858000" type="screen4x3"/>
  <p:notesSz cx="6858000" cy="9144000"/>
  <p:embeddedFontLst>
    <p:embeddedFont>
      <p:font typeface="Noto Sans" panose="020B0502040504020204" pitchFamily="34" charset="0"/>
      <p:regular r:id="rId9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3F54"/>
    <a:srgbClr val="42AB7D"/>
    <a:srgbClr val="20543E"/>
    <a:srgbClr val="25324B"/>
    <a:srgbClr val="D4B194"/>
    <a:srgbClr val="E3CDBA"/>
    <a:srgbClr val="C08554"/>
    <a:srgbClr val="69494A"/>
    <a:srgbClr val="CD8B92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792" autoAdjust="0"/>
  </p:normalViewPr>
  <p:slideViewPr>
    <p:cSldViewPr>
      <p:cViewPr varScale="1">
        <p:scale>
          <a:sx n="112" d="100"/>
          <a:sy n="112" d="100"/>
        </p:scale>
        <p:origin x="1324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18833183">
            <a:off x="5506269" y="4246775"/>
            <a:ext cx="3744956" cy="158893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40" tIns="45720" rIns="91440" bIns="45720" numCol="1" rtlCol="0" anchor="t" anchorCtr="0" compatLnSpc="1">
            <a:prstTxWarp prst="textArchUp">
              <a:avLst/>
            </a:prstTxWarp>
            <a:noAutofit/>
          </a:bodyPr>
          <a:lstStyle>
            <a:lvl1pPr algn="ctr">
              <a:defRPr lang="ko-KR" altLang="en-US" sz="1800" baseline="0" dirty="0">
                <a:gradFill>
                  <a:gsLst>
                    <a:gs pos="17917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pPr marL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</a:pPr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323528" y="692696"/>
            <a:ext cx="4320480" cy="13681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4300" kern="1200" baseline="0" dirty="0">
                <a:gradFill>
                  <a:gsLst>
                    <a:gs pos="17917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  <a:effectLst>
                  <a:outerShdw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6934"/>
            <a:ext cx="872974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79512" y="1024467"/>
            <a:ext cx="8509606" cy="5013677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79512" y="16934"/>
            <a:ext cx="872974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D03F54"/>
                </a:soli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79512" y="1024467"/>
            <a:ext cx="8509606" cy="5013677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4283968" cy="237626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gradFill>
                  <a:gsLst>
                    <a:gs pos="9167">
                      <a:srgbClr val="42AB7D"/>
                    </a:gs>
                    <a:gs pos="17917">
                      <a:srgbClr val="42AB7D"/>
                    </a:gs>
                  </a:gsLst>
                  <a:lin ang="5400000" scaled="0"/>
                </a:gra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조  </a:t>
            </a:r>
            <a:r>
              <a:rPr lang="ko-KR" altLang="en-US" dirty="0" err="1"/>
              <a:t>장재웅</a:t>
            </a:r>
            <a:r>
              <a:rPr lang="en-US" altLang="ko-KR" dirty="0"/>
              <a:t>, </a:t>
            </a:r>
            <a:r>
              <a:rPr lang="ko-KR" altLang="en-US" dirty="0"/>
              <a:t>이송은</a:t>
            </a:r>
            <a:r>
              <a:rPr lang="en-US" altLang="ko-KR" dirty="0"/>
              <a:t>, </a:t>
            </a:r>
            <a:r>
              <a:rPr lang="ko-KR" altLang="en-US" dirty="0" err="1"/>
              <a:t>황은혁</a:t>
            </a:r>
            <a:r>
              <a:rPr lang="en-US" altLang="ko-KR" dirty="0"/>
              <a:t>, </a:t>
            </a:r>
            <a:r>
              <a:rPr lang="ko-KR" altLang="en-US" dirty="0"/>
              <a:t>박형준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23528" y="692696"/>
            <a:ext cx="4320480" cy="1368152"/>
          </a:xfrm>
        </p:spPr>
        <p:txBody>
          <a:bodyPr/>
          <a:lstStyle/>
          <a:p>
            <a:r>
              <a:rPr lang="en-US" altLang="ko-KR" sz="3000" b="1" dirty="0"/>
              <a:t>7</a:t>
            </a:r>
            <a:r>
              <a:rPr lang="ko-KR" altLang="en-US" sz="3000" b="1" dirty="0"/>
              <a:t>조</a:t>
            </a:r>
            <a:br>
              <a:rPr lang="en-US" altLang="ko-KR" sz="3000" b="1" dirty="0"/>
            </a:br>
            <a:r>
              <a:rPr lang="ko-KR" altLang="en-US" sz="3000" b="1" dirty="0"/>
              <a:t>교통사고 데이터 분석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23528" y="148223"/>
            <a:ext cx="33039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bg1">
                    <a:alpha val="60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Yesform.com contribute not only to the forms &amp; documents but also success vision through business consultation and the whole heart companionship.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선정한 이유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D8CA97-A244-4252-B508-8475532D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6" y="1556792"/>
            <a:ext cx="7029811" cy="12383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068AB7-3F51-4C47-BF3A-B70E64ABA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058772"/>
            <a:ext cx="7226671" cy="1397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30DD33-76D9-46C7-A6F0-3CB2BB50B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13" y="3039890"/>
            <a:ext cx="8674546" cy="1225613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B5AD171-8A4A-42F5-849A-4C22318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13" y="4620059"/>
            <a:ext cx="8253319" cy="1329221"/>
          </a:xfrm>
        </p:spPr>
        <p:txBody>
          <a:bodyPr/>
          <a:lstStyle/>
          <a:p>
            <a:r>
              <a:rPr lang="ko-KR" altLang="en-US" dirty="0"/>
              <a:t>교통사고관련 뉴스가 자주 노출됨에 따라 문제점을 파악해보고자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어디서</a:t>
            </a:r>
            <a:r>
              <a:rPr lang="en-US" altLang="ko-KR" dirty="0"/>
              <a:t>, </a:t>
            </a:r>
            <a:r>
              <a:rPr lang="ko-KR" altLang="en-US" dirty="0"/>
              <a:t>누구에게</a:t>
            </a:r>
            <a:r>
              <a:rPr lang="en-US" altLang="ko-KR" dirty="0"/>
              <a:t>, </a:t>
            </a:r>
            <a:r>
              <a:rPr lang="ko-KR" altLang="en-US" dirty="0"/>
              <a:t>어떤 이유로 사고가 발생하는지 파악</a:t>
            </a:r>
            <a:endParaRPr lang="en-US" altLang="ko-KR" dirty="0"/>
          </a:p>
          <a:p>
            <a:r>
              <a:rPr lang="ko-KR" altLang="en-US" dirty="0"/>
              <a:t>결론을 도출하는 것을 목표로 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5373216"/>
            <a:ext cx="5328592" cy="11803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장재웅</a:t>
            </a:r>
            <a:endParaRPr lang="en-US" altLang="ko-KR" dirty="0"/>
          </a:p>
          <a:p>
            <a:r>
              <a:rPr lang="ko-KR" altLang="en-US" dirty="0"/>
              <a:t>가해자 법규위반 및 주야간 교통사고 통계</a:t>
            </a:r>
            <a:endParaRPr lang="en-US" altLang="ko-KR" dirty="0"/>
          </a:p>
          <a:p>
            <a:r>
              <a:rPr lang="ko-KR" altLang="en-US" dirty="0"/>
              <a:t>상황 분석 및 정리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EC80404D-9641-48F5-A405-6DCE0BD0F5E7}"/>
              </a:ext>
            </a:extLst>
          </p:cNvPr>
          <p:cNvSpPr txBox="1">
            <a:spLocks/>
          </p:cNvSpPr>
          <p:nvPr/>
        </p:nvSpPr>
        <p:spPr>
          <a:xfrm>
            <a:off x="179512" y="2615154"/>
            <a:ext cx="5328592" cy="118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황은혁</a:t>
            </a:r>
            <a:endParaRPr lang="ko-KR" altLang="en-US" dirty="0"/>
          </a:p>
          <a:p>
            <a:r>
              <a:rPr lang="ko-KR" altLang="en-US" dirty="0"/>
              <a:t>연령별 교통사고 데이터 분석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연령별 </a:t>
            </a:r>
            <a:r>
              <a:rPr lang="en-US" altLang="ko-KR" dirty="0"/>
              <a:t>/</a:t>
            </a:r>
            <a:r>
              <a:rPr lang="ko-KR" altLang="en-US" dirty="0" err="1"/>
              <a:t>사망율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월별 </a:t>
            </a:r>
            <a:r>
              <a:rPr lang="en-US" altLang="ko-KR" dirty="0"/>
              <a:t>/</a:t>
            </a:r>
            <a:r>
              <a:rPr lang="ko-KR" altLang="en-US" dirty="0"/>
              <a:t>상관계수 분석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7B2A96A8-BE07-4522-A33C-82CE1E1FFF1D}"/>
              </a:ext>
            </a:extLst>
          </p:cNvPr>
          <p:cNvSpPr txBox="1">
            <a:spLocks/>
          </p:cNvSpPr>
          <p:nvPr/>
        </p:nvSpPr>
        <p:spPr>
          <a:xfrm>
            <a:off x="179512" y="3994185"/>
            <a:ext cx="5328592" cy="118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이송은</a:t>
            </a:r>
          </a:p>
          <a:p>
            <a:r>
              <a:rPr lang="ko-KR" altLang="en-US" dirty="0"/>
              <a:t>지역별 교통사고가 많이 발생하는 곳 파악</a:t>
            </a:r>
          </a:p>
          <a:p>
            <a:r>
              <a:rPr lang="en-US" altLang="ko-KR" dirty="0"/>
              <a:t>( </a:t>
            </a:r>
            <a:r>
              <a:rPr lang="ko-KR" altLang="en-US" dirty="0"/>
              <a:t>시도별 </a:t>
            </a:r>
            <a:r>
              <a:rPr lang="en-US" altLang="ko-KR" dirty="0"/>
              <a:t>/ </a:t>
            </a:r>
            <a:r>
              <a:rPr lang="ko-KR" altLang="en-US" dirty="0" err="1"/>
              <a:t>시군구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많이 발생하는 이유 파악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내용 개체 틀 5">
            <a:extLst>
              <a:ext uri="{FF2B5EF4-FFF2-40B4-BE49-F238E27FC236}">
                <a16:creationId xmlns:a16="http://schemas.microsoft.com/office/drawing/2014/main" id="{3E3D1B68-D293-45EF-9E51-C233717F2FE2}"/>
              </a:ext>
            </a:extLst>
          </p:cNvPr>
          <p:cNvSpPr txBox="1">
            <a:spLocks/>
          </p:cNvSpPr>
          <p:nvPr/>
        </p:nvSpPr>
        <p:spPr>
          <a:xfrm>
            <a:off x="179512" y="1236123"/>
            <a:ext cx="6768752" cy="1180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박형준</a:t>
            </a:r>
          </a:p>
          <a:p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요일 별 교통사고 데이터 분석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사망</a:t>
            </a:r>
            <a:r>
              <a:rPr lang="en-US" altLang="ko-KR" dirty="0"/>
              <a:t>, </a:t>
            </a:r>
            <a:r>
              <a:rPr lang="ko-KR" altLang="en-US" dirty="0"/>
              <a:t>부상</a:t>
            </a:r>
            <a:r>
              <a:rPr lang="en-US" altLang="ko-KR" dirty="0"/>
              <a:t>, </a:t>
            </a:r>
            <a:r>
              <a:rPr lang="ko-KR" altLang="en-US" dirty="0" err="1"/>
              <a:t>사고수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음주여부</a:t>
            </a:r>
            <a:r>
              <a:rPr lang="en-US" altLang="ko-KR" dirty="0"/>
              <a:t>, </a:t>
            </a:r>
            <a:r>
              <a:rPr lang="ko-KR" altLang="en-US" dirty="0"/>
              <a:t>교통량의 상관관계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C9E52-6C71-4048-9951-36BD5210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E881D-FFA9-4CB7-AC79-8F6EE123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276872"/>
            <a:ext cx="8509606" cy="2232248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대주제 </a:t>
            </a:r>
            <a:r>
              <a:rPr lang="en-US" altLang="ko-KR" dirty="0"/>
              <a:t>: </a:t>
            </a:r>
            <a:r>
              <a:rPr lang="ko-KR" altLang="en-US" dirty="0"/>
              <a:t>교통사고   </a:t>
            </a:r>
            <a:r>
              <a:rPr lang="en-US" altLang="ko-KR" dirty="0"/>
              <a:t>=&gt;   </a:t>
            </a:r>
            <a:r>
              <a:rPr lang="ko-KR" altLang="en-US" dirty="0"/>
              <a:t>소주제 </a:t>
            </a:r>
            <a:r>
              <a:rPr lang="en-US" altLang="ko-KR" dirty="0"/>
              <a:t>:</a:t>
            </a:r>
            <a:r>
              <a:rPr lang="ko-KR" altLang="en-US" dirty="0"/>
              <a:t> 요일</a:t>
            </a:r>
            <a:r>
              <a:rPr lang="en-US" altLang="ko-KR" dirty="0"/>
              <a:t>,</a:t>
            </a:r>
            <a:r>
              <a:rPr lang="ko-KR" altLang="en-US" dirty="0"/>
              <a:t>연령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,</a:t>
            </a:r>
            <a:r>
              <a:rPr lang="ko-KR" altLang="en-US" dirty="0"/>
              <a:t>법규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근본적 사고 원인 </a:t>
            </a:r>
            <a:r>
              <a:rPr lang="en-US" altLang="ko-KR" dirty="0"/>
              <a:t>: </a:t>
            </a:r>
            <a:r>
              <a:rPr lang="ko-KR" altLang="en-US" dirty="0"/>
              <a:t>사람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운전자가 가져야할 마음가짐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718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</a:t>
            </a:r>
            <a:br>
              <a:rPr lang="en-US" altLang="ko-KR"/>
            </a:br>
            <a:r>
              <a:rPr lang="en-US" altLang="ko-KR"/>
              <a:t>YOU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52211" y="2568889"/>
            <a:ext cx="3011677" cy="71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Yesform.com contribute not only to the forms &amp; documents but also success vision through business consultation and the whole heart companionship.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11375</TotalTime>
  <Words>181</Words>
  <Application>Microsoft Office PowerPoint</Application>
  <PresentationFormat>화면 슬라이드 쇼(4:3)</PresentationFormat>
  <Paragraphs>29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굴림체</vt:lpstr>
      <vt:lpstr>Noto Sans</vt:lpstr>
      <vt:lpstr>맑은 고딕</vt:lpstr>
      <vt:lpstr>Arial</vt:lpstr>
      <vt:lpstr>Office 테마</vt:lpstr>
      <vt:lpstr>7조 교통사고 데이터 분석 </vt:lpstr>
      <vt:lpstr>선정한 이유</vt:lpstr>
      <vt:lpstr>역할분담</vt:lpstr>
      <vt:lpstr>결론</vt:lpstr>
      <vt:lpstr>THANK YOU</vt:lpstr>
    </vt:vector>
  </TitlesOfParts>
  <Company>(주) 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템플릿</dc:title>
  <dc:creator>문서서식 예스폼(www.yesform.com) 김다혜</dc:creator>
  <cp:keywords>www.yesform.com</cp:keywords>
  <dc:description>본 문서의 저작권은 예스폼(yesform)에 있으며
무단 복제 배포시 법적인 제재를 받을 수 있습니다.</dc:description>
  <cp:lastModifiedBy>KDP-14</cp:lastModifiedBy>
  <cp:revision>1021</cp:revision>
  <dcterms:created xsi:type="dcterms:W3CDTF">2010-02-01T08:03:16Z</dcterms:created>
  <dcterms:modified xsi:type="dcterms:W3CDTF">2024-07-18T06:26:31Z</dcterms:modified>
</cp:coreProperties>
</file>