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EF11B-B90A-49E7-A67C-08C723964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32AC57-631F-4FC2-BA9F-11B362E5C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C5B5D-82F5-4F46-BCBB-F7055849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EBAD-4643-4DAB-B903-E635C17BC5E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66570-9E7D-4661-8D5A-34903B4C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AA1BC-A65F-403E-9316-B7F3D9E7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E818-D9A2-4744-8FF2-A95AAD08A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0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6E138-F24B-4212-88FB-A8E90C55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79216F-5261-4C89-85F0-BFC45B4CE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797B8-C36E-4832-B79E-C48A53AA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EBAD-4643-4DAB-B903-E635C17BC5E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97AF1-7B21-40B0-94D9-ED5977EC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E59AF-78BA-4A96-BED8-175A16E9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E818-D9A2-4744-8FF2-A95AAD08A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9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34346-3ED2-4666-B506-C2F8FF475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F37C1A-8173-4C6E-89B4-23C7CD1A9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B0774-B111-4C40-8650-4FEEFCD4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EBAD-4643-4DAB-B903-E635C17BC5E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F8536-678F-4395-9A07-1C283146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53BA9-D2D5-4872-A41B-726EABA7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E818-D9A2-4744-8FF2-A95AAD08A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62A47-E42F-443F-B533-7C8B3AF8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9615D-5743-43E1-9D4B-CA8235C2A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BC899-4436-4D75-B25F-D56997BB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EBAD-4643-4DAB-B903-E635C17BC5E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34E54-42C6-4FC1-AE05-53122C69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FD562-D257-46CB-99F3-0146004C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E818-D9A2-4744-8FF2-A95AAD08A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0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552B2-5073-4D92-B629-498C1608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DFC15-CA09-4F4B-BCE7-5C6CED30C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E5ADE-4172-49CD-947F-5A0B10A1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EBAD-4643-4DAB-B903-E635C17BC5E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344E8-14D0-4B3F-9112-A1A71C7E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F7C37-12F9-4BA9-9CD0-4806D1E8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E818-D9A2-4744-8FF2-A95AAD08A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9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3DF24-1A0E-4865-8556-03914652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8FDB5-CF2D-4B9E-869C-199F82DC5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E2583-259D-4AC2-A141-76714A0D8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275042-0B94-414E-9CC1-4B81C6C9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EBAD-4643-4DAB-B903-E635C17BC5E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AC305-9049-4DA3-A073-2E9B70D9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788B2-B3BF-4005-9740-B2AE3706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E818-D9A2-4744-8FF2-A95AAD08A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62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70A26-0D6F-45D5-9FC2-15C0C690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A8A075-7BB3-456E-9861-AF88BC0BE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BF4B6-7E68-4770-84DD-701887ACA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BB1ACC-8CFF-4C81-864D-D9607FB77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73665-AB3C-4F98-ABFA-CF872D1CF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9CB458-7A52-49C8-B098-22FAE886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EBAD-4643-4DAB-B903-E635C17BC5E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FE14DE-DDED-4C1A-A74F-905C187C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F7EDDF-A3EB-4C8A-867F-9A22E511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E818-D9A2-4744-8FF2-A95AAD08A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6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143C-F75B-4C90-BF66-F82B55DF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97BB20-2E00-4484-92D4-28747F4E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EBAD-4643-4DAB-B903-E635C17BC5E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555275-E59A-4C9A-A853-0A6A3DEE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770C54-B8DC-48B5-871A-D7845D45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E818-D9A2-4744-8FF2-A95AAD08A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8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4434D2-6705-4699-9F0C-8C8618D7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EBAD-4643-4DAB-B903-E635C17BC5E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CE5F4-0F91-4DD3-A03B-D09F16A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81304-1EA3-46F5-85C3-F8F9363F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E818-D9A2-4744-8FF2-A95AAD08A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1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FB926-67FC-4852-AEAB-37350BBA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114A3-EFDB-48C5-9E91-4B47DB378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B4A19-D953-404E-9CA5-F4D5B6651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B997C-6496-4128-9789-04974CC8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EBAD-4643-4DAB-B903-E635C17BC5E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193664-7D5E-4CB2-B307-8899F4A5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6C83A-C60F-4FCF-ADC9-3B8AF754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E818-D9A2-4744-8FF2-A95AAD08A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1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7E807-1ED6-4052-B583-99C796A5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775D6C-8F08-4CF5-AAF0-7E98CDEED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A04253-A2A5-4B4B-8E13-D03978FEC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A406E-533D-41C3-B22F-6CBF1B24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EBAD-4643-4DAB-B903-E635C17BC5E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B905A7-723A-4585-A726-112051A8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71C70-B5CE-47B4-A241-18AC608B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E818-D9A2-4744-8FF2-A95AAD08A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4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B4F2C4-6995-4450-9A79-9EC98954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C78FE-85E1-4CF9-96B1-B2DA20166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6627A-EA78-4D89-91D1-E3212BF36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EBAD-4643-4DAB-B903-E635C17BC5E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813BD-5F74-4C6E-A0B1-0357231FB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0E171-BAB3-4E58-BB8C-52F4E3010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BE818-D9A2-4744-8FF2-A95AAD08A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52F21-1051-42B1-8120-85C06A0DB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미국에서 판매되는</a:t>
            </a:r>
            <a:br>
              <a:rPr lang="en-US" altLang="ko-KR" dirty="0"/>
            </a:br>
            <a:r>
              <a:rPr lang="ko-KR" altLang="en-US" dirty="0"/>
              <a:t>라면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78A458-C005-44D9-B789-0CBAE14C6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56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085FC7-E880-49B9-B65C-D6296298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61" y="484953"/>
            <a:ext cx="3393820" cy="10859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518EC4-E1FB-409A-9A3C-84CD0233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2" t="2080" b="842"/>
          <a:stretch/>
        </p:blipFill>
        <p:spPr>
          <a:xfrm>
            <a:off x="771895" y="1680358"/>
            <a:ext cx="2933206" cy="27387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A5DD1D-0883-454D-8C96-4987F5E2E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357" y="541949"/>
            <a:ext cx="3751476" cy="25604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9548C6-56C9-4EF8-8602-9E74D3AB5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510" y="344904"/>
            <a:ext cx="2945629" cy="26709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EE1DDC-2589-4741-980D-83ADECEE0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6901" y="3769232"/>
            <a:ext cx="3024356" cy="23241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289BB5-AA6E-49F1-8E35-F8E1E6B91E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051" y="3648700"/>
            <a:ext cx="3070383" cy="25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2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1AB5A1-AC64-489C-AE55-9535845E6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0" y="1092530"/>
            <a:ext cx="6585031" cy="46729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9E023C-0FC0-4C6E-87A2-75D788940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366" y="1092530"/>
            <a:ext cx="5547634" cy="49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9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43D91-4364-4B3E-A573-EAE9B85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6673C2-4683-4611-9CB1-3233EDA3B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903031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2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79112D-5550-4013-BF08-C0A0BB51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[1] </a:t>
            </a:r>
            <a:r>
              <a:rPr lang="ko-KR" altLang="en-US" dirty="0"/>
              <a:t>데이터 준비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179867A-511A-46DF-8FE8-199B7CC15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262" y="1525979"/>
            <a:ext cx="3490356" cy="4524499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0BDDA9-B279-4D5E-97CC-264E0203C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" t="6431" r="82" b="122"/>
          <a:stretch/>
        </p:blipFill>
        <p:spPr>
          <a:xfrm>
            <a:off x="974766" y="1525980"/>
            <a:ext cx="7193998" cy="45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3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40E9638F-327B-47D4-A1D5-D2372D3C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[1] </a:t>
            </a:r>
            <a:r>
              <a:rPr lang="ko-KR" altLang="en-US" dirty="0"/>
              <a:t>데이터 준비</a:t>
            </a:r>
          </a:p>
        </p:txBody>
      </p:sp>
      <p:sp>
        <p:nvSpPr>
          <p:cNvPr id="24" name="세로 텍스트 개체 틀 23">
            <a:extLst>
              <a:ext uri="{FF2B5EF4-FFF2-40B4-BE49-F238E27FC236}">
                <a16:creationId xmlns:a16="http://schemas.microsoft.com/office/drawing/2014/main" id="{A0D51E2A-CD92-4D90-91EC-6316DC69C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A612C3F-310E-499D-926D-6AF8EE94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2234"/>
            <a:ext cx="7531487" cy="25147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70CDBF6-00EE-4059-A6D7-6E67DF109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3130711" cy="18366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FFB2589-6256-45BE-BEE2-FBD654DDE4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3" t="9909" r="2103" b="4848"/>
          <a:stretch/>
        </p:blipFill>
        <p:spPr>
          <a:xfrm>
            <a:off x="5790363" y="1825624"/>
            <a:ext cx="2579324" cy="19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7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74BBC-9597-4D41-91AE-EC5B085C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[1]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C00B28-FA5D-414D-B829-9DB2AFF8C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B23FD5-6867-46F6-8D5D-234CF572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5630"/>
            <a:ext cx="7360028" cy="338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2D5B1-113C-4F95-8A3C-91AA159D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28825-4167-4302-A441-E996C2BA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7776"/>
            <a:ext cx="7226671" cy="13780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CD414E-81A8-4163-AFA5-CAF90A4D6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81"/>
          <a:stretch/>
        </p:blipFill>
        <p:spPr>
          <a:xfrm>
            <a:off x="838200" y="3302885"/>
            <a:ext cx="5816899" cy="11741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828E43-CD9B-45B9-A305-225FBF6FC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46862"/>
            <a:ext cx="4083260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2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BEC4E-3784-459F-BFEF-99532A04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EB2F24-F974-469A-8085-87167B19E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8" t="9837" b="12387"/>
          <a:stretch/>
        </p:blipFill>
        <p:spPr>
          <a:xfrm>
            <a:off x="838200" y="1827337"/>
            <a:ext cx="5372632" cy="10865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D5F788-B722-42B2-862E-5DDF40273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0580"/>
            <a:ext cx="10141471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4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16115-F05C-43C0-93C4-4F171BB3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A9646-A469-4BC4-9F1A-EF07360B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D8990D-760D-4ED0-882B-D22441123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41471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0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D8F90-835B-4FFE-A4F0-F29ABC28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F3FF57-FBDA-45B9-8E1C-BCB61BE1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39" y="2051089"/>
            <a:ext cx="11259129" cy="17018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6A9242-5A47-4AA9-B376-180D0E1D7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39" y="4214318"/>
            <a:ext cx="11475040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13DEB-3912-481D-8074-D4D7DDFF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1EB47-B821-45B2-BCB7-1A74AC67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60962"/>
            <a:ext cx="6346489" cy="20638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7B5F92-417A-4AC6-A317-DA9C6BAB4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95069"/>
            <a:ext cx="7569589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0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20</Words>
  <Application>Microsoft Office PowerPoint</Application>
  <PresentationFormat>와이드스크린</PresentationFormat>
  <Paragraphs>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미국에서 판매되는 라면 분석</vt:lpstr>
      <vt:lpstr>[1] 데이터 준비</vt:lpstr>
      <vt:lpstr>[1] 데이터 준비</vt:lpstr>
      <vt:lpstr>[1] 데이터 준비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미국에서 판매되는 라면 분석</dc:title>
  <dc:creator>KDP-14</dc:creator>
  <cp:lastModifiedBy>KDP-14</cp:lastModifiedBy>
  <cp:revision>7</cp:revision>
  <dcterms:created xsi:type="dcterms:W3CDTF">2024-07-25T01:36:59Z</dcterms:created>
  <dcterms:modified xsi:type="dcterms:W3CDTF">2024-07-25T08:49:59Z</dcterms:modified>
</cp:coreProperties>
</file>