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61" r:id="rId3"/>
    <p:sldId id="266" r:id="rId4"/>
    <p:sldId id="258" r:id="rId5"/>
    <p:sldId id="259" r:id="rId6"/>
    <p:sldId id="310" r:id="rId7"/>
    <p:sldId id="264" r:id="rId8"/>
    <p:sldId id="309" r:id="rId9"/>
    <p:sldId id="311" r:id="rId10"/>
    <p:sldId id="316" r:id="rId11"/>
    <p:sldId id="315" r:id="rId12"/>
    <p:sldId id="257" r:id="rId13"/>
    <p:sldId id="313" r:id="rId14"/>
    <p:sldId id="314" r:id="rId15"/>
    <p:sldId id="260" r:id="rId16"/>
  </p:sldIdLst>
  <p:sldSz cx="9144000" cy="5143500" type="screen16x9"/>
  <p:notesSz cx="6858000" cy="9144000"/>
  <p:embeddedFontLst>
    <p:embeddedFont>
      <p:font typeface="Bebas Neue" panose="020B0600000101010101" charset="0"/>
      <p:regular r:id="rId18"/>
    </p:embeddedFont>
    <p:embeddedFont>
      <p:font typeface="DM Sans" panose="020B0600000101010101" charset="0"/>
      <p:regular r:id="rId19"/>
      <p:bold r:id="rId20"/>
      <p:italic r:id="rId21"/>
      <p:boldItalic r:id="rId22"/>
    </p:embeddedFont>
    <p:embeddedFont>
      <p:font typeface="Hammersmith One" panose="020B0600000101010101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anrope" panose="020B0600000101010101" charset="0"/>
      <p:regular r:id="rId28"/>
      <p:bold r:id="rId29"/>
    </p:embeddedFont>
    <p:embeddedFont>
      <p:font typeface="Manrope Medium" panose="020B0600000101010101" charset="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9">
          <p15:clr>
            <a:srgbClr val="9AA0A6"/>
          </p15:clr>
        </p15:guide>
        <p15:guide id="2" pos="5290">
          <p15:clr>
            <a:srgbClr val="9AA0A6"/>
          </p15:clr>
        </p15:guide>
        <p15:guide id="3" orient="horz" pos="2893">
          <p15:clr>
            <a:srgbClr val="9AA0A6"/>
          </p15:clr>
        </p15:guide>
        <p15:guide id="4" orient="horz" pos="6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742B45-18DA-4199-8500-F9BEA6CB30BB}">
  <a:tblStyle styleId="{EB742B45-18DA-4199-8500-F9BEA6CB3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68"/>
      </p:cViewPr>
      <p:guideLst>
        <p:guide pos="459"/>
        <p:guide pos="5290"/>
        <p:guide orient="horz" pos="2893"/>
        <p:guide orient="horz" pos="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7910581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7910581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9376df9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9376df9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2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9376df9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9376df9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71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9376df9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9376df9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9376df9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9376df9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6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9376df9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9376df9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0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0f4f835243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0f4f835243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0f4f835243_3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0f4f835243_3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132547c0dc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132547c0dc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2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6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63775"/>
            <a:ext cx="5425800" cy="24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75173"/>
            <a:ext cx="453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45575" y="4879824"/>
            <a:ext cx="1973271" cy="183448"/>
          </a:xfrm>
          <a:custGeom>
            <a:avLst/>
            <a:gdLst/>
            <a:ahLst/>
            <a:cxnLst/>
            <a:rect l="l" t="t" r="r" b="b"/>
            <a:pathLst>
              <a:path w="30710" h="2855" extrusionOk="0">
                <a:moveTo>
                  <a:pt x="4281" y="1"/>
                </a:moveTo>
                <a:cubicBezTo>
                  <a:pt x="4157" y="1"/>
                  <a:pt x="4033" y="63"/>
                  <a:pt x="3940" y="156"/>
                </a:cubicBezTo>
                <a:lnTo>
                  <a:pt x="2451" y="1645"/>
                </a:lnTo>
                <a:lnTo>
                  <a:pt x="947" y="156"/>
                </a:lnTo>
                <a:cubicBezTo>
                  <a:pt x="854" y="55"/>
                  <a:pt x="726" y="4"/>
                  <a:pt x="596" y="4"/>
                </a:cubicBezTo>
                <a:cubicBezTo>
                  <a:pt x="466" y="4"/>
                  <a:pt x="334" y="55"/>
                  <a:pt x="233" y="156"/>
                </a:cubicBezTo>
                <a:cubicBezTo>
                  <a:pt x="1" y="373"/>
                  <a:pt x="1" y="683"/>
                  <a:pt x="202" y="869"/>
                </a:cubicBezTo>
                <a:lnTo>
                  <a:pt x="2048" y="2715"/>
                </a:lnTo>
                <a:cubicBezTo>
                  <a:pt x="2141" y="2808"/>
                  <a:pt x="2265" y="2854"/>
                  <a:pt x="2393" y="2854"/>
                </a:cubicBezTo>
                <a:cubicBezTo>
                  <a:pt x="2521" y="2854"/>
                  <a:pt x="2653" y="2808"/>
                  <a:pt x="2761" y="2715"/>
                </a:cubicBezTo>
                <a:lnTo>
                  <a:pt x="4250" y="1226"/>
                </a:lnTo>
                <a:lnTo>
                  <a:pt x="5739" y="2715"/>
                </a:lnTo>
                <a:cubicBezTo>
                  <a:pt x="5840" y="2808"/>
                  <a:pt x="5968" y="2854"/>
                  <a:pt x="6096" y="2854"/>
                </a:cubicBezTo>
                <a:cubicBezTo>
                  <a:pt x="6224" y="2854"/>
                  <a:pt x="6352" y="2808"/>
                  <a:pt x="6453" y="2715"/>
                </a:cubicBezTo>
                <a:lnTo>
                  <a:pt x="7957" y="1226"/>
                </a:lnTo>
                <a:lnTo>
                  <a:pt x="9446" y="2715"/>
                </a:lnTo>
                <a:cubicBezTo>
                  <a:pt x="9539" y="2808"/>
                  <a:pt x="9671" y="2854"/>
                  <a:pt x="9803" y="2854"/>
                </a:cubicBezTo>
                <a:cubicBezTo>
                  <a:pt x="9934" y="2854"/>
                  <a:pt x="10066" y="2808"/>
                  <a:pt x="10159" y="2715"/>
                </a:cubicBezTo>
                <a:lnTo>
                  <a:pt x="11648" y="1226"/>
                </a:lnTo>
                <a:lnTo>
                  <a:pt x="13153" y="2715"/>
                </a:lnTo>
                <a:cubicBezTo>
                  <a:pt x="13246" y="2808"/>
                  <a:pt x="13374" y="2854"/>
                  <a:pt x="13504" y="2854"/>
                </a:cubicBezTo>
                <a:cubicBezTo>
                  <a:pt x="13634" y="2854"/>
                  <a:pt x="13765" y="2808"/>
                  <a:pt x="13866" y="2715"/>
                </a:cubicBezTo>
                <a:lnTo>
                  <a:pt x="15355" y="1226"/>
                </a:lnTo>
                <a:lnTo>
                  <a:pt x="16844" y="2715"/>
                </a:lnTo>
                <a:cubicBezTo>
                  <a:pt x="16945" y="2808"/>
                  <a:pt x="17077" y="2854"/>
                  <a:pt x="17208" y="2854"/>
                </a:cubicBezTo>
                <a:cubicBezTo>
                  <a:pt x="17340" y="2854"/>
                  <a:pt x="17472" y="2808"/>
                  <a:pt x="17573" y="2715"/>
                </a:cubicBezTo>
                <a:lnTo>
                  <a:pt x="19062" y="1226"/>
                </a:lnTo>
                <a:lnTo>
                  <a:pt x="20551" y="2715"/>
                </a:lnTo>
                <a:cubicBezTo>
                  <a:pt x="20652" y="2808"/>
                  <a:pt x="20780" y="2854"/>
                  <a:pt x="20908" y="2854"/>
                </a:cubicBezTo>
                <a:cubicBezTo>
                  <a:pt x="21035" y="2854"/>
                  <a:pt x="21163" y="2808"/>
                  <a:pt x="21264" y="2715"/>
                </a:cubicBezTo>
                <a:lnTo>
                  <a:pt x="22769" y="1226"/>
                </a:lnTo>
                <a:lnTo>
                  <a:pt x="24258" y="2715"/>
                </a:lnTo>
                <a:cubicBezTo>
                  <a:pt x="24351" y="2808"/>
                  <a:pt x="24482" y="2854"/>
                  <a:pt x="24614" y="2854"/>
                </a:cubicBezTo>
                <a:cubicBezTo>
                  <a:pt x="24746" y="2854"/>
                  <a:pt x="24878" y="2808"/>
                  <a:pt x="24971" y="2715"/>
                </a:cubicBezTo>
                <a:lnTo>
                  <a:pt x="26460" y="1226"/>
                </a:lnTo>
                <a:lnTo>
                  <a:pt x="27964" y="2715"/>
                </a:lnTo>
                <a:cubicBezTo>
                  <a:pt x="28057" y="2808"/>
                  <a:pt x="28185" y="2854"/>
                  <a:pt x="28315" y="2854"/>
                </a:cubicBezTo>
                <a:cubicBezTo>
                  <a:pt x="28445" y="2854"/>
                  <a:pt x="28577" y="2808"/>
                  <a:pt x="28678" y="2715"/>
                </a:cubicBezTo>
                <a:lnTo>
                  <a:pt x="30523" y="869"/>
                </a:lnTo>
                <a:cubicBezTo>
                  <a:pt x="30710" y="683"/>
                  <a:pt x="30710" y="342"/>
                  <a:pt x="30523" y="156"/>
                </a:cubicBezTo>
                <a:cubicBezTo>
                  <a:pt x="30423" y="55"/>
                  <a:pt x="30291" y="4"/>
                  <a:pt x="30159" y="4"/>
                </a:cubicBezTo>
                <a:cubicBezTo>
                  <a:pt x="30027" y="4"/>
                  <a:pt x="29895" y="55"/>
                  <a:pt x="29794" y="156"/>
                </a:cubicBezTo>
                <a:lnTo>
                  <a:pt x="28306" y="1645"/>
                </a:lnTo>
                <a:lnTo>
                  <a:pt x="26817" y="156"/>
                </a:lnTo>
                <a:cubicBezTo>
                  <a:pt x="26712" y="51"/>
                  <a:pt x="26607" y="12"/>
                  <a:pt x="26483" y="12"/>
                </a:cubicBezTo>
                <a:cubicBezTo>
                  <a:pt x="26461" y="12"/>
                  <a:pt x="26437" y="14"/>
                  <a:pt x="26413" y="16"/>
                </a:cubicBezTo>
                <a:cubicBezTo>
                  <a:pt x="26289" y="32"/>
                  <a:pt x="26196" y="78"/>
                  <a:pt x="26103" y="156"/>
                </a:cubicBezTo>
                <a:lnTo>
                  <a:pt x="24599" y="1645"/>
                </a:lnTo>
                <a:lnTo>
                  <a:pt x="23110" y="156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4"/>
                  <a:pt x="22756" y="14"/>
                </a:cubicBezTo>
                <a:cubicBezTo>
                  <a:pt x="22629" y="14"/>
                  <a:pt x="22494" y="72"/>
                  <a:pt x="22396" y="156"/>
                </a:cubicBezTo>
                <a:lnTo>
                  <a:pt x="20908" y="1645"/>
                </a:lnTo>
                <a:lnTo>
                  <a:pt x="19403" y="156"/>
                </a:lnTo>
                <a:cubicBezTo>
                  <a:pt x="19310" y="63"/>
                  <a:pt x="19170" y="1"/>
                  <a:pt x="19062" y="1"/>
                </a:cubicBezTo>
                <a:cubicBezTo>
                  <a:pt x="18922" y="1"/>
                  <a:pt x="18814" y="63"/>
                  <a:pt x="18705" y="156"/>
                </a:cubicBezTo>
                <a:lnTo>
                  <a:pt x="17216" y="1645"/>
                </a:lnTo>
                <a:lnTo>
                  <a:pt x="15727" y="156"/>
                </a:lnTo>
                <a:cubicBezTo>
                  <a:pt x="15634" y="63"/>
                  <a:pt x="15495" y="1"/>
                  <a:pt x="15371" y="1"/>
                </a:cubicBezTo>
                <a:cubicBezTo>
                  <a:pt x="15247" y="1"/>
                  <a:pt x="15122" y="63"/>
                  <a:pt x="15029" y="156"/>
                </a:cubicBezTo>
                <a:lnTo>
                  <a:pt x="13540" y="1645"/>
                </a:lnTo>
                <a:lnTo>
                  <a:pt x="12036" y="156"/>
                </a:lnTo>
                <a:cubicBezTo>
                  <a:pt x="11944" y="51"/>
                  <a:pt x="11830" y="12"/>
                  <a:pt x="11704" y="12"/>
                </a:cubicBezTo>
                <a:cubicBezTo>
                  <a:pt x="11680" y="12"/>
                  <a:pt x="11657" y="14"/>
                  <a:pt x="11633" y="16"/>
                </a:cubicBezTo>
                <a:cubicBezTo>
                  <a:pt x="11524" y="32"/>
                  <a:pt x="11416" y="78"/>
                  <a:pt x="11323" y="156"/>
                </a:cubicBezTo>
                <a:lnTo>
                  <a:pt x="9834" y="1645"/>
                </a:lnTo>
                <a:lnTo>
                  <a:pt x="8345" y="156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4"/>
                  <a:pt x="7991" y="14"/>
                </a:cubicBezTo>
                <a:cubicBezTo>
                  <a:pt x="7863" y="14"/>
                  <a:pt x="7727" y="72"/>
                  <a:pt x="7616" y="156"/>
                </a:cubicBezTo>
                <a:lnTo>
                  <a:pt x="6127" y="1645"/>
                </a:lnTo>
                <a:lnTo>
                  <a:pt x="4638" y="156"/>
                </a:lnTo>
                <a:cubicBezTo>
                  <a:pt x="4545" y="63"/>
                  <a:pt x="4405" y="1"/>
                  <a:pt x="4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1173" y="4687506"/>
            <a:ext cx="1973271" cy="184155"/>
          </a:xfrm>
          <a:custGeom>
            <a:avLst/>
            <a:gdLst/>
            <a:ahLst/>
            <a:cxnLst/>
            <a:rect l="l" t="t" r="r" b="b"/>
            <a:pathLst>
              <a:path w="30710" h="2866" extrusionOk="0">
                <a:moveTo>
                  <a:pt x="4281" y="0"/>
                </a:moveTo>
                <a:cubicBezTo>
                  <a:pt x="4157" y="0"/>
                  <a:pt x="4033" y="62"/>
                  <a:pt x="3940" y="155"/>
                </a:cubicBezTo>
                <a:lnTo>
                  <a:pt x="2451" y="1660"/>
                </a:lnTo>
                <a:lnTo>
                  <a:pt x="947" y="155"/>
                </a:lnTo>
                <a:cubicBezTo>
                  <a:pt x="854" y="62"/>
                  <a:pt x="726" y="16"/>
                  <a:pt x="596" y="16"/>
                </a:cubicBezTo>
                <a:cubicBezTo>
                  <a:pt x="466" y="16"/>
                  <a:pt x="334" y="62"/>
                  <a:pt x="233" y="155"/>
                </a:cubicBezTo>
                <a:cubicBezTo>
                  <a:pt x="1" y="372"/>
                  <a:pt x="1" y="683"/>
                  <a:pt x="202" y="884"/>
                </a:cubicBezTo>
                <a:lnTo>
                  <a:pt x="2048" y="2714"/>
                </a:lnTo>
                <a:cubicBezTo>
                  <a:pt x="2141" y="2815"/>
                  <a:pt x="2269" y="2866"/>
                  <a:pt x="2399" y="2866"/>
                </a:cubicBezTo>
                <a:cubicBezTo>
                  <a:pt x="2529" y="2866"/>
                  <a:pt x="2661" y="2815"/>
                  <a:pt x="2761" y="2714"/>
                </a:cubicBezTo>
                <a:lnTo>
                  <a:pt x="4250" y="1225"/>
                </a:lnTo>
                <a:lnTo>
                  <a:pt x="5739" y="2714"/>
                </a:lnTo>
                <a:cubicBezTo>
                  <a:pt x="5840" y="2815"/>
                  <a:pt x="5968" y="2866"/>
                  <a:pt x="6098" y="2866"/>
                </a:cubicBezTo>
                <a:cubicBezTo>
                  <a:pt x="6228" y="2866"/>
                  <a:pt x="6360" y="2815"/>
                  <a:pt x="6468" y="2714"/>
                </a:cubicBezTo>
                <a:lnTo>
                  <a:pt x="7957" y="1225"/>
                </a:lnTo>
                <a:lnTo>
                  <a:pt x="9446" y="2714"/>
                </a:lnTo>
                <a:cubicBezTo>
                  <a:pt x="9539" y="2815"/>
                  <a:pt x="9671" y="2866"/>
                  <a:pt x="9803" y="2866"/>
                </a:cubicBezTo>
                <a:cubicBezTo>
                  <a:pt x="9935" y="2866"/>
                  <a:pt x="10066" y="2815"/>
                  <a:pt x="10159" y="2714"/>
                </a:cubicBezTo>
                <a:lnTo>
                  <a:pt x="11648" y="1225"/>
                </a:lnTo>
                <a:lnTo>
                  <a:pt x="13153" y="2714"/>
                </a:lnTo>
                <a:cubicBezTo>
                  <a:pt x="13246" y="2815"/>
                  <a:pt x="13374" y="2866"/>
                  <a:pt x="13504" y="2866"/>
                </a:cubicBezTo>
                <a:cubicBezTo>
                  <a:pt x="13634" y="2866"/>
                  <a:pt x="13765" y="2815"/>
                  <a:pt x="13866" y="2714"/>
                </a:cubicBezTo>
                <a:lnTo>
                  <a:pt x="15355" y="1225"/>
                </a:lnTo>
                <a:lnTo>
                  <a:pt x="16844" y="2714"/>
                </a:lnTo>
                <a:cubicBezTo>
                  <a:pt x="16945" y="2815"/>
                  <a:pt x="17077" y="2866"/>
                  <a:pt x="17209" y="2866"/>
                </a:cubicBezTo>
                <a:cubicBezTo>
                  <a:pt x="17340" y="2866"/>
                  <a:pt x="17472" y="2815"/>
                  <a:pt x="17573" y="2714"/>
                </a:cubicBezTo>
                <a:lnTo>
                  <a:pt x="19062" y="1225"/>
                </a:lnTo>
                <a:lnTo>
                  <a:pt x="20551" y="2714"/>
                </a:lnTo>
                <a:cubicBezTo>
                  <a:pt x="20652" y="2815"/>
                  <a:pt x="20780" y="2866"/>
                  <a:pt x="20908" y="2866"/>
                </a:cubicBezTo>
                <a:cubicBezTo>
                  <a:pt x="21036" y="2866"/>
                  <a:pt x="21164" y="2815"/>
                  <a:pt x="21264" y="2714"/>
                </a:cubicBezTo>
                <a:lnTo>
                  <a:pt x="22769" y="1225"/>
                </a:lnTo>
                <a:lnTo>
                  <a:pt x="24258" y="2714"/>
                </a:lnTo>
                <a:cubicBezTo>
                  <a:pt x="24351" y="2815"/>
                  <a:pt x="24483" y="2866"/>
                  <a:pt x="24614" y="2866"/>
                </a:cubicBezTo>
                <a:cubicBezTo>
                  <a:pt x="24746" y="2866"/>
                  <a:pt x="24878" y="2815"/>
                  <a:pt x="24971" y="2714"/>
                </a:cubicBezTo>
                <a:lnTo>
                  <a:pt x="26460" y="1225"/>
                </a:lnTo>
                <a:lnTo>
                  <a:pt x="27964" y="2714"/>
                </a:lnTo>
                <a:cubicBezTo>
                  <a:pt x="28058" y="2815"/>
                  <a:pt x="28185" y="2866"/>
                  <a:pt x="28315" y="2866"/>
                </a:cubicBezTo>
                <a:cubicBezTo>
                  <a:pt x="28445" y="2866"/>
                  <a:pt x="28577" y="2815"/>
                  <a:pt x="28678" y="2714"/>
                </a:cubicBezTo>
                <a:lnTo>
                  <a:pt x="30524" y="884"/>
                </a:lnTo>
                <a:cubicBezTo>
                  <a:pt x="30710" y="683"/>
                  <a:pt x="30710" y="357"/>
                  <a:pt x="30524" y="155"/>
                </a:cubicBezTo>
                <a:cubicBezTo>
                  <a:pt x="30423" y="62"/>
                  <a:pt x="30291" y="16"/>
                  <a:pt x="30159" y="16"/>
                </a:cubicBezTo>
                <a:cubicBezTo>
                  <a:pt x="30027" y="16"/>
                  <a:pt x="29895" y="62"/>
                  <a:pt x="29795" y="155"/>
                </a:cubicBezTo>
                <a:lnTo>
                  <a:pt x="28306" y="1660"/>
                </a:lnTo>
                <a:lnTo>
                  <a:pt x="26817" y="155"/>
                </a:lnTo>
                <a:cubicBezTo>
                  <a:pt x="26708" y="60"/>
                  <a:pt x="26600" y="13"/>
                  <a:pt x="26470" y="13"/>
                </a:cubicBezTo>
                <a:cubicBezTo>
                  <a:pt x="26452" y="13"/>
                  <a:pt x="26433" y="14"/>
                  <a:pt x="26414" y="16"/>
                </a:cubicBezTo>
                <a:cubicBezTo>
                  <a:pt x="26289" y="47"/>
                  <a:pt x="26196" y="78"/>
                  <a:pt x="26103" y="155"/>
                </a:cubicBezTo>
                <a:lnTo>
                  <a:pt x="24599" y="1660"/>
                </a:lnTo>
                <a:lnTo>
                  <a:pt x="23110" y="155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3"/>
                  <a:pt x="22756" y="13"/>
                </a:cubicBezTo>
                <a:cubicBezTo>
                  <a:pt x="22629" y="13"/>
                  <a:pt x="22494" y="72"/>
                  <a:pt x="22397" y="155"/>
                </a:cubicBezTo>
                <a:lnTo>
                  <a:pt x="20908" y="1660"/>
                </a:lnTo>
                <a:lnTo>
                  <a:pt x="19403" y="155"/>
                </a:lnTo>
                <a:cubicBezTo>
                  <a:pt x="19310" y="62"/>
                  <a:pt x="19171" y="0"/>
                  <a:pt x="19062" y="0"/>
                </a:cubicBezTo>
                <a:cubicBezTo>
                  <a:pt x="18922" y="0"/>
                  <a:pt x="18814" y="62"/>
                  <a:pt x="18705" y="155"/>
                </a:cubicBezTo>
                <a:lnTo>
                  <a:pt x="17216" y="1660"/>
                </a:lnTo>
                <a:lnTo>
                  <a:pt x="15727" y="155"/>
                </a:lnTo>
                <a:cubicBezTo>
                  <a:pt x="15634" y="62"/>
                  <a:pt x="15495" y="0"/>
                  <a:pt x="15371" y="0"/>
                </a:cubicBezTo>
                <a:cubicBezTo>
                  <a:pt x="15247" y="0"/>
                  <a:pt x="15123" y="62"/>
                  <a:pt x="15029" y="155"/>
                </a:cubicBezTo>
                <a:lnTo>
                  <a:pt x="13541" y="1660"/>
                </a:lnTo>
                <a:lnTo>
                  <a:pt x="12036" y="155"/>
                </a:lnTo>
                <a:cubicBezTo>
                  <a:pt x="11941" y="60"/>
                  <a:pt x="11822" y="13"/>
                  <a:pt x="11690" y="13"/>
                </a:cubicBezTo>
                <a:cubicBezTo>
                  <a:pt x="11671" y="13"/>
                  <a:pt x="11652" y="14"/>
                  <a:pt x="11633" y="16"/>
                </a:cubicBezTo>
                <a:cubicBezTo>
                  <a:pt x="11524" y="47"/>
                  <a:pt x="11416" y="78"/>
                  <a:pt x="11323" y="155"/>
                </a:cubicBezTo>
                <a:lnTo>
                  <a:pt x="9834" y="1660"/>
                </a:lnTo>
                <a:lnTo>
                  <a:pt x="8345" y="155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3"/>
                  <a:pt x="7991" y="13"/>
                </a:cubicBezTo>
                <a:cubicBezTo>
                  <a:pt x="7863" y="13"/>
                  <a:pt x="7727" y="72"/>
                  <a:pt x="7616" y="155"/>
                </a:cubicBezTo>
                <a:lnTo>
                  <a:pt x="6127" y="1660"/>
                </a:lnTo>
                <a:lnTo>
                  <a:pt x="4638" y="155"/>
                </a:lnTo>
                <a:cubicBezTo>
                  <a:pt x="4545" y="62"/>
                  <a:pt x="4405" y="0"/>
                  <a:pt x="4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1637100" y="445025"/>
            <a:ext cx="586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1471550" y="2271441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2"/>
          </p:nvPr>
        </p:nvSpPr>
        <p:spPr>
          <a:xfrm>
            <a:off x="5095725" y="2276766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1471563" y="4078279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4"/>
          </p:nvPr>
        </p:nvSpPr>
        <p:spPr>
          <a:xfrm>
            <a:off x="5095738" y="4078279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1471550" y="1905303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6"/>
          </p:nvPr>
        </p:nvSpPr>
        <p:spPr>
          <a:xfrm>
            <a:off x="5095725" y="1910628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7"/>
          </p:nvPr>
        </p:nvSpPr>
        <p:spPr>
          <a:xfrm>
            <a:off x="1471550" y="3696835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8"/>
          </p:nvPr>
        </p:nvSpPr>
        <p:spPr>
          <a:xfrm>
            <a:off x="5095725" y="3696835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7"/>
          <p:cNvGrpSpPr/>
          <p:nvPr/>
        </p:nvGrpSpPr>
        <p:grpSpPr>
          <a:xfrm>
            <a:off x="-363659" y="3373547"/>
            <a:ext cx="2020615" cy="2179639"/>
            <a:chOff x="-363659" y="3373547"/>
            <a:chExt cx="2020615" cy="2179639"/>
          </a:xfrm>
        </p:grpSpPr>
        <p:grpSp>
          <p:nvGrpSpPr>
            <p:cNvPr id="197" name="Google Shape;197;p27"/>
            <p:cNvGrpSpPr/>
            <p:nvPr/>
          </p:nvGrpSpPr>
          <p:grpSpPr>
            <a:xfrm>
              <a:off x="-363659" y="3909108"/>
              <a:ext cx="2020615" cy="1644078"/>
              <a:chOff x="-345025" y="4405550"/>
              <a:chExt cx="1315333" cy="1070224"/>
            </a:xfrm>
          </p:grpSpPr>
          <p:sp>
            <p:nvSpPr>
              <p:cNvPr id="198" name="Google Shape;198;p27"/>
              <p:cNvSpPr/>
              <p:nvPr/>
            </p:nvSpPr>
            <p:spPr>
              <a:xfrm>
                <a:off x="619565" y="5158920"/>
                <a:ext cx="154513" cy="221481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359" extrusionOk="0">
                    <a:moveTo>
                      <a:pt x="3040" y="1"/>
                    </a:moveTo>
                    <a:lnTo>
                      <a:pt x="3025" y="16"/>
                    </a:lnTo>
                    <a:lnTo>
                      <a:pt x="0" y="1288"/>
                    </a:lnTo>
                    <a:lnTo>
                      <a:pt x="497" y="2513"/>
                    </a:lnTo>
                    <a:lnTo>
                      <a:pt x="791" y="3227"/>
                    </a:lnTo>
                    <a:lnTo>
                      <a:pt x="1257" y="4359"/>
                    </a:lnTo>
                    <a:lnTo>
                      <a:pt x="1939" y="3397"/>
                    </a:lnTo>
                    <a:lnTo>
                      <a:pt x="2994" y="3909"/>
                    </a:lnTo>
                    <a:lnTo>
                      <a:pt x="3009" y="2653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rgbClr val="00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765340" y="4708178"/>
                <a:ext cx="204968" cy="301049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5925" extrusionOk="0">
                    <a:moveTo>
                      <a:pt x="2065" y="0"/>
                    </a:moveTo>
                    <a:cubicBezTo>
                      <a:pt x="1160" y="0"/>
                      <a:pt x="1" y="47"/>
                      <a:pt x="1" y="47"/>
                    </a:cubicBezTo>
                    <a:lnTo>
                      <a:pt x="404" y="5925"/>
                    </a:lnTo>
                    <a:cubicBezTo>
                      <a:pt x="404" y="5925"/>
                      <a:pt x="2917" y="5320"/>
                      <a:pt x="3692" y="5072"/>
                    </a:cubicBezTo>
                    <a:cubicBezTo>
                      <a:pt x="3801" y="5025"/>
                      <a:pt x="3878" y="4994"/>
                      <a:pt x="3894" y="4979"/>
                    </a:cubicBezTo>
                    <a:cubicBezTo>
                      <a:pt x="4033" y="4839"/>
                      <a:pt x="3304" y="357"/>
                      <a:pt x="3165" y="109"/>
                    </a:cubicBezTo>
                    <a:cubicBezTo>
                      <a:pt x="3149" y="62"/>
                      <a:pt x="3087" y="47"/>
                      <a:pt x="2963" y="31"/>
                    </a:cubicBezTo>
                    <a:cubicBezTo>
                      <a:pt x="2776" y="8"/>
                      <a:pt x="2443" y="0"/>
                      <a:pt x="2065" y="0"/>
                    </a:cubicBezTo>
                    <a:close/>
                  </a:path>
                </a:pathLst>
              </a:custGeom>
              <a:solidFill>
                <a:srgbClr val="00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96700" y="4759497"/>
                <a:ext cx="93033" cy="856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86" extrusionOk="0">
                    <a:moveTo>
                      <a:pt x="915" y="1"/>
                    </a:moveTo>
                    <a:cubicBezTo>
                      <a:pt x="864" y="1"/>
                      <a:pt x="813" y="5"/>
                      <a:pt x="761" y="14"/>
                    </a:cubicBezTo>
                    <a:cubicBezTo>
                      <a:pt x="311" y="107"/>
                      <a:pt x="1" y="557"/>
                      <a:pt x="78" y="991"/>
                    </a:cubicBezTo>
                    <a:cubicBezTo>
                      <a:pt x="147" y="1406"/>
                      <a:pt x="513" y="1686"/>
                      <a:pt x="922" y="1686"/>
                    </a:cubicBezTo>
                    <a:cubicBezTo>
                      <a:pt x="971" y="1686"/>
                      <a:pt x="1021" y="1682"/>
                      <a:pt x="1071" y="1673"/>
                    </a:cubicBezTo>
                    <a:cubicBezTo>
                      <a:pt x="1536" y="1596"/>
                      <a:pt x="1831" y="1146"/>
                      <a:pt x="1753" y="681"/>
                    </a:cubicBezTo>
                    <a:cubicBezTo>
                      <a:pt x="1684" y="267"/>
                      <a:pt x="1322" y="1"/>
                      <a:pt x="915" y="1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863862" y="4705790"/>
                <a:ext cx="93846" cy="25963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5110" extrusionOk="0">
                    <a:moveTo>
                      <a:pt x="1148" y="1"/>
                    </a:moveTo>
                    <a:cubicBezTo>
                      <a:pt x="559" y="233"/>
                      <a:pt x="171" y="885"/>
                      <a:pt x="78" y="1753"/>
                    </a:cubicBezTo>
                    <a:cubicBezTo>
                      <a:pt x="0" y="2451"/>
                      <a:pt x="93" y="3134"/>
                      <a:pt x="373" y="3692"/>
                    </a:cubicBezTo>
                    <a:cubicBezTo>
                      <a:pt x="667" y="4312"/>
                      <a:pt x="1179" y="4824"/>
                      <a:pt x="1768" y="5072"/>
                    </a:cubicBezTo>
                    <a:cubicBezTo>
                      <a:pt x="1768" y="5095"/>
                      <a:pt x="1777" y="5109"/>
                      <a:pt x="1781" y="5109"/>
                    </a:cubicBezTo>
                    <a:cubicBezTo>
                      <a:pt x="1783" y="5109"/>
                      <a:pt x="1784" y="5108"/>
                      <a:pt x="1784" y="5103"/>
                    </a:cubicBezTo>
                    <a:cubicBezTo>
                      <a:pt x="1800" y="5103"/>
                      <a:pt x="1831" y="5072"/>
                      <a:pt x="1831" y="5057"/>
                    </a:cubicBezTo>
                    <a:cubicBezTo>
                      <a:pt x="1846" y="5026"/>
                      <a:pt x="1831" y="4995"/>
                      <a:pt x="1784" y="4979"/>
                    </a:cubicBezTo>
                    <a:cubicBezTo>
                      <a:pt x="1226" y="4747"/>
                      <a:pt x="745" y="4281"/>
                      <a:pt x="450" y="3661"/>
                    </a:cubicBezTo>
                    <a:cubicBezTo>
                      <a:pt x="202" y="3118"/>
                      <a:pt x="93" y="2451"/>
                      <a:pt x="171" y="1784"/>
                    </a:cubicBezTo>
                    <a:cubicBezTo>
                      <a:pt x="280" y="962"/>
                      <a:pt x="636" y="342"/>
                      <a:pt x="1179" y="109"/>
                    </a:cubicBezTo>
                    <a:cubicBezTo>
                      <a:pt x="1226" y="94"/>
                      <a:pt x="1226" y="78"/>
                      <a:pt x="1226" y="32"/>
                    </a:cubicBezTo>
                    <a:cubicBezTo>
                      <a:pt x="1210" y="1"/>
                      <a:pt x="1179" y="1"/>
                      <a:pt x="1148" y="1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911929" y="4793235"/>
                <a:ext cx="26066" cy="8764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725" extrusionOk="0">
                    <a:moveTo>
                      <a:pt x="115" y="1"/>
                    </a:moveTo>
                    <a:cubicBezTo>
                      <a:pt x="113" y="1"/>
                      <a:pt x="111" y="1"/>
                      <a:pt x="109" y="1"/>
                    </a:cubicBezTo>
                    <a:cubicBezTo>
                      <a:pt x="0" y="17"/>
                      <a:pt x="0" y="405"/>
                      <a:pt x="78" y="901"/>
                    </a:cubicBezTo>
                    <a:cubicBezTo>
                      <a:pt x="167" y="1363"/>
                      <a:pt x="300" y="1725"/>
                      <a:pt x="406" y="1725"/>
                    </a:cubicBezTo>
                    <a:cubicBezTo>
                      <a:pt x="411" y="1725"/>
                      <a:pt x="415" y="1724"/>
                      <a:pt x="419" y="1723"/>
                    </a:cubicBezTo>
                    <a:cubicBezTo>
                      <a:pt x="512" y="1707"/>
                      <a:pt x="512" y="1304"/>
                      <a:pt x="435" y="839"/>
                    </a:cubicBezTo>
                    <a:cubicBezTo>
                      <a:pt x="344" y="368"/>
                      <a:pt x="208" y="1"/>
                      <a:pt x="115" y="1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59756" y="5293670"/>
                <a:ext cx="112747" cy="8673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707" extrusionOk="0">
                    <a:moveTo>
                      <a:pt x="2218" y="1"/>
                    </a:moveTo>
                    <a:lnTo>
                      <a:pt x="2218" y="1"/>
                    </a:lnTo>
                    <a:cubicBezTo>
                      <a:pt x="1458" y="140"/>
                      <a:pt x="729" y="358"/>
                      <a:pt x="0" y="575"/>
                    </a:cubicBezTo>
                    <a:lnTo>
                      <a:pt x="466" y="1707"/>
                    </a:lnTo>
                    <a:lnTo>
                      <a:pt x="1148" y="745"/>
                    </a:lnTo>
                    <a:lnTo>
                      <a:pt x="2187" y="1257"/>
                    </a:lnTo>
                    <a:lnTo>
                      <a:pt x="2218" y="1"/>
                    </a:lnTo>
                    <a:close/>
                  </a:path>
                </a:pathLst>
              </a:custGeom>
              <a:solidFill>
                <a:srgbClr val="7EC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67632" y="5155465"/>
                <a:ext cx="109597" cy="118591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334" extrusionOk="0">
                    <a:moveTo>
                      <a:pt x="2098" y="0"/>
                    </a:moveTo>
                    <a:cubicBezTo>
                      <a:pt x="2077" y="0"/>
                      <a:pt x="2059" y="11"/>
                      <a:pt x="2048" y="22"/>
                    </a:cubicBezTo>
                    <a:cubicBezTo>
                      <a:pt x="2048" y="38"/>
                      <a:pt x="1226" y="1278"/>
                      <a:pt x="47" y="2225"/>
                    </a:cubicBezTo>
                    <a:cubicBezTo>
                      <a:pt x="32" y="2240"/>
                      <a:pt x="1" y="2271"/>
                      <a:pt x="47" y="2302"/>
                    </a:cubicBezTo>
                    <a:cubicBezTo>
                      <a:pt x="63" y="2333"/>
                      <a:pt x="78" y="2333"/>
                      <a:pt x="109" y="2333"/>
                    </a:cubicBezTo>
                    <a:cubicBezTo>
                      <a:pt x="109" y="2333"/>
                      <a:pt x="125" y="2333"/>
                      <a:pt x="125" y="2318"/>
                    </a:cubicBezTo>
                    <a:cubicBezTo>
                      <a:pt x="1319" y="1356"/>
                      <a:pt x="2141" y="100"/>
                      <a:pt x="2141" y="84"/>
                    </a:cubicBezTo>
                    <a:cubicBezTo>
                      <a:pt x="2156" y="69"/>
                      <a:pt x="2141" y="22"/>
                      <a:pt x="2125" y="7"/>
                    </a:cubicBezTo>
                    <a:cubicBezTo>
                      <a:pt x="2116" y="2"/>
                      <a:pt x="2107" y="0"/>
                      <a:pt x="2098" y="0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-345025" y="4944651"/>
                <a:ext cx="204968" cy="134392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645" extrusionOk="0">
                    <a:moveTo>
                      <a:pt x="1969" y="199"/>
                    </a:moveTo>
                    <a:cubicBezTo>
                      <a:pt x="2114" y="199"/>
                      <a:pt x="2255" y="302"/>
                      <a:pt x="2327" y="418"/>
                    </a:cubicBezTo>
                    <a:cubicBezTo>
                      <a:pt x="2482" y="651"/>
                      <a:pt x="2513" y="992"/>
                      <a:pt x="2405" y="1410"/>
                    </a:cubicBezTo>
                    <a:cubicBezTo>
                      <a:pt x="2389" y="1519"/>
                      <a:pt x="2327" y="1690"/>
                      <a:pt x="2234" y="1891"/>
                    </a:cubicBezTo>
                    <a:lnTo>
                      <a:pt x="2141" y="1798"/>
                    </a:lnTo>
                    <a:cubicBezTo>
                      <a:pt x="1893" y="1519"/>
                      <a:pt x="1738" y="1147"/>
                      <a:pt x="1691" y="744"/>
                    </a:cubicBezTo>
                    <a:cubicBezTo>
                      <a:pt x="1676" y="511"/>
                      <a:pt x="1738" y="263"/>
                      <a:pt x="1924" y="201"/>
                    </a:cubicBezTo>
                    <a:lnTo>
                      <a:pt x="1939" y="201"/>
                    </a:lnTo>
                    <a:cubicBezTo>
                      <a:pt x="1949" y="200"/>
                      <a:pt x="1959" y="199"/>
                      <a:pt x="1969" y="199"/>
                    </a:cubicBezTo>
                    <a:close/>
                    <a:moveTo>
                      <a:pt x="1968" y="1"/>
                    </a:moveTo>
                    <a:cubicBezTo>
                      <a:pt x="1933" y="1"/>
                      <a:pt x="1898" y="5"/>
                      <a:pt x="1862" y="15"/>
                    </a:cubicBezTo>
                    <a:cubicBezTo>
                      <a:pt x="1583" y="108"/>
                      <a:pt x="1505" y="449"/>
                      <a:pt x="1521" y="728"/>
                    </a:cubicBezTo>
                    <a:cubicBezTo>
                      <a:pt x="1536" y="1193"/>
                      <a:pt x="1707" y="1581"/>
                      <a:pt x="2001" y="1876"/>
                    </a:cubicBezTo>
                    <a:cubicBezTo>
                      <a:pt x="2048" y="1907"/>
                      <a:pt x="2094" y="1953"/>
                      <a:pt x="2141" y="1984"/>
                    </a:cubicBezTo>
                    <a:cubicBezTo>
                      <a:pt x="2017" y="2186"/>
                      <a:pt x="1862" y="2357"/>
                      <a:pt x="1629" y="2434"/>
                    </a:cubicBezTo>
                    <a:cubicBezTo>
                      <a:pt x="1513" y="2478"/>
                      <a:pt x="1395" y="2496"/>
                      <a:pt x="1276" y="2496"/>
                    </a:cubicBezTo>
                    <a:cubicBezTo>
                      <a:pt x="884" y="2496"/>
                      <a:pt x="482" y="2291"/>
                      <a:pt x="125" y="2077"/>
                    </a:cubicBezTo>
                    <a:cubicBezTo>
                      <a:pt x="121" y="2074"/>
                      <a:pt x="114" y="2072"/>
                      <a:pt x="106" y="2072"/>
                    </a:cubicBezTo>
                    <a:cubicBezTo>
                      <a:pt x="81" y="2072"/>
                      <a:pt x="43" y="2089"/>
                      <a:pt x="32" y="2124"/>
                    </a:cubicBezTo>
                    <a:cubicBezTo>
                      <a:pt x="1" y="2155"/>
                      <a:pt x="32" y="2217"/>
                      <a:pt x="63" y="2232"/>
                    </a:cubicBezTo>
                    <a:cubicBezTo>
                      <a:pt x="423" y="2444"/>
                      <a:pt x="813" y="2645"/>
                      <a:pt x="1225" y="2645"/>
                    </a:cubicBezTo>
                    <a:cubicBezTo>
                      <a:pt x="1327" y="2645"/>
                      <a:pt x="1431" y="2633"/>
                      <a:pt x="1536" y="2605"/>
                    </a:cubicBezTo>
                    <a:cubicBezTo>
                      <a:pt x="1614" y="2589"/>
                      <a:pt x="1676" y="2574"/>
                      <a:pt x="1738" y="2543"/>
                    </a:cubicBezTo>
                    <a:cubicBezTo>
                      <a:pt x="1970" y="2450"/>
                      <a:pt x="2157" y="2279"/>
                      <a:pt x="2312" y="2046"/>
                    </a:cubicBezTo>
                    <a:cubicBezTo>
                      <a:pt x="2520" y="2174"/>
                      <a:pt x="2754" y="2240"/>
                      <a:pt x="2988" y="2240"/>
                    </a:cubicBezTo>
                    <a:cubicBezTo>
                      <a:pt x="3068" y="2240"/>
                      <a:pt x="3148" y="2233"/>
                      <a:pt x="3227" y="2217"/>
                    </a:cubicBezTo>
                    <a:cubicBezTo>
                      <a:pt x="3676" y="2124"/>
                      <a:pt x="4018" y="1736"/>
                      <a:pt x="4033" y="1302"/>
                    </a:cubicBezTo>
                    <a:cubicBezTo>
                      <a:pt x="4033" y="1271"/>
                      <a:pt x="4002" y="1224"/>
                      <a:pt x="3956" y="1224"/>
                    </a:cubicBezTo>
                    <a:cubicBezTo>
                      <a:pt x="3925" y="1224"/>
                      <a:pt x="3878" y="1271"/>
                      <a:pt x="3878" y="1302"/>
                    </a:cubicBezTo>
                    <a:cubicBezTo>
                      <a:pt x="3863" y="1674"/>
                      <a:pt x="3552" y="2000"/>
                      <a:pt x="3180" y="2077"/>
                    </a:cubicBezTo>
                    <a:cubicBezTo>
                      <a:pt x="3112" y="2093"/>
                      <a:pt x="3042" y="2101"/>
                      <a:pt x="2971" y="2101"/>
                    </a:cubicBezTo>
                    <a:cubicBezTo>
                      <a:pt x="2767" y="2101"/>
                      <a:pt x="2558" y="2037"/>
                      <a:pt x="2374" y="1922"/>
                    </a:cubicBezTo>
                    <a:cubicBezTo>
                      <a:pt x="2451" y="1767"/>
                      <a:pt x="2529" y="1581"/>
                      <a:pt x="2560" y="1379"/>
                    </a:cubicBezTo>
                    <a:cubicBezTo>
                      <a:pt x="2668" y="945"/>
                      <a:pt x="2622" y="557"/>
                      <a:pt x="2451" y="278"/>
                    </a:cubicBezTo>
                    <a:cubicBezTo>
                      <a:pt x="2333" y="134"/>
                      <a:pt x="2159" y="1"/>
                      <a:pt x="1968" y="1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-4594" y="5254291"/>
                <a:ext cx="158476" cy="221481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4359" extrusionOk="0">
                    <a:moveTo>
                      <a:pt x="1" y="0"/>
                    </a:moveTo>
                    <a:lnTo>
                      <a:pt x="265" y="838"/>
                    </a:lnTo>
                    <a:lnTo>
                      <a:pt x="1087" y="3412"/>
                    </a:lnTo>
                    <a:lnTo>
                      <a:pt x="1397" y="4359"/>
                    </a:lnTo>
                    <a:lnTo>
                      <a:pt x="2033" y="3412"/>
                    </a:lnTo>
                    <a:lnTo>
                      <a:pt x="3056" y="3924"/>
                    </a:lnTo>
                    <a:lnTo>
                      <a:pt x="3056" y="3040"/>
                    </a:lnTo>
                    <a:lnTo>
                      <a:pt x="3072" y="2063"/>
                    </a:lnTo>
                    <a:lnTo>
                      <a:pt x="3118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-219726" y="4504529"/>
                <a:ext cx="1107252" cy="877641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17273" extrusionOk="0">
                    <a:moveTo>
                      <a:pt x="11706" y="1"/>
                    </a:moveTo>
                    <a:cubicBezTo>
                      <a:pt x="11076" y="1"/>
                      <a:pt x="10434" y="53"/>
                      <a:pt x="9787" y="162"/>
                    </a:cubicBezTo>
                    <a:cubicBezTo>
                      <a:pt x="3475" y="1201"/>
                      <a:pt x="1" y="6055"/>
                      <a:pt x="993" y="10708"/>
                    </a:cubicBezTo>
                    <a:cubicBezTo>
                      <a:pt x="1924" y="15051"/>
                      <a:pt x="6259" y="17272"/>
                      <a:pt x="10649" y="17272"/>
                    </a:cubicBezTo>
                    <a:cubicBezTo>
                      <a:pt x="11526" y="17272"/>
                      <a:pt x="12406" y="17184"/>
                      <a:pt x="13261" y="17005"/>
                    </a:cubicBezTo>
                    <a:cubicBezTo>
                      <a:pt x="18395" y="15935"/>
                      <a:pt x="21792" y="11313"/>
                      <a:pt x="20846" y="6660"/>
                    </a:cubicBezTo>
                    <a:cubicBezTo>
                      <a:pt x="19990" y="2588"/>
                      <a:pt x="16130" y="1"/>
                      <a:pt x="11706" y="1"/>
                    </a:cubicBezTo>
                    <a:close/>
                  </a:path>
                </a:pathLst>
              </a:custGeom>
              <a:solidFill>
                <a:srgbClr val="00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473789" y="4405550"/>
                <a:ext cx="197854" cy="18601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661" extrusionOk="0">
                    <a:moveTo>
                      <a:pt x="2683" y="1"/>
                    </a:moveTo>
                    <a:cubicBezTo>
                      <a:pt x="2187" y="1"/>
                      <a:pt x="481" y="1133"/>
                      <a:pt x="0" y="2141"/>
                    </a:cubicBezTo>
                    <a:lnTo>
                      <a:pt x="3893" y="3661"/>
                    </a:lnTo>
                    <a:cubicBezTo>
                      <a:pt x="3893" y="3661"/>
                      <a:pt x="3164" y="1"/>
                      <a:pt x="2683" y="1"/>
                    </a:cubicBezTo>
                    <a:close/>
                  </a:path>
                </a:pathLst>
              </a:custGeom>
              <a:solidFill>
                <a:srgbClr val="00A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153021" y="4541672"/>
                <a:ext cx="256946" cy="78756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550" extrusionOk="0">
                    <a:moveTo>
                      <a:pt x="4656" y="0"/>
                    </a:moveTo>
                    <a:cubicBezTo>
                      <a:pt x="4639" y="0"/>
                      <a:pt x="4623" y="2"/>
                      <a:pt x="4607" y="5"/>
                    </a:cubicBezTo>
                    <a:lnTo>
                      <a:pt x="311" y="811"/>
                    </a:lnTo>
                    <a:cubicBezTo>
                      <a:pt x="109" y="827"/>
                      <a:pt x="1" y="1013"/>
                      <a:pt x="32" y="1230"/>
                    </a:cubicBezTo>
                    <a:cubicBezTo>
                      <a:pt x="72" y="1419"/>
                      <a:pt x="218" y="1549"/>
                      <a:pt x="368" y="1549"/>
                    </a:cubicBezTo>
                    <a:cubicBezTo>
                      <a:pt x="390" y="1549"/>
                      <a:pt x="413" y="1546"/>
                      <a:pt x="435" y="1540"/>
                    </a:cubicBezTo>
                    <a:lnTo>
                      <a:pt x="4747" y="749"/>
                    </a:lnTo>
                    <a:cubicBezTo>
                      <a:pt x="4933" y="718"/>
                      <a:pt x="5057" y="532"/>
                      <a:pt x="5010" y="315"/>
                    </a:cubicBezTo>
                    <a:cubicBezTo>
                      <a:pt x="4982" y="132"/>
                      <a:pt x="4814" y="0"/>
                      <a:pt x="4656" y="0"/>
                    </a:cubicBezTo>
                    <a:close/>
                  </a:path>
                </a:pathLst>
              </a:custGeom>
              <a:solidFill>
                <a:srgbClr val="7EC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0587" y="5408756"/>
                <a:ext cx="100147" cy="67018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319" extrusionOk="0">
                    <a:moveTo>
                      <a:pt x="1970" y="0"/>
                    </a:moveTo>
                    <a:lnTo>
                      <a:pt x="1" y="372"/>
                    </a:lnTo>
                    <a:lnTo>
                      <a:pt x="311" y="1319"/>
                    </a:lnTo>
                    <a:lnTo>
                      <a:pt x="947" y="372"/>
                    </a:lnTo>
                    <a:lnTo>
                      <a:pt x="1970" y="884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7EC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50684" y="4538522"/>
                <a:ext cx="262434" cy="84802"/>
              </a:xfrm>
              <a:custGeom>
                <a:avLst/>
                <a:gdLst/>
                <a:ahLst/>
                <a:cxnLst/>
                <a:rect l="l" t="t" r="r" b="b"/>
                <a:pathLst>
                  <a:path w="5165" h="1669" extrusionOk="0">
                    <a:moveTo>
                      <a:pt x="4629" y="127"/>
                    </a:moveTo>
                    <a:cubicBezTo>
                      <a:pt x="4812" y="127"/>
                      <a:pt x="4950" y="234"/>
                      <a:pt x="4979" y="408"/>
                    </a:cubicBezTo>
                    <a:cubicBezTo>
                      <a:pt x="5010" y="594"/>
                      <a:pt x="4886" y="749"/>
                      <a:pt x="4715" y="796"/>
                    </a:cubicBezTo>
                    <a:lnTo>
                      <a:pt x="528" y="1571"/>
                    </a:lnTo>
                    <a:cubicBezTo>
                      <a:pt x="516" y="1572"/>
                      <a:pt x="505" y="1572"/>
                      <a:pt x="494" y="1572"/>
                    </a:cubicBezTo>
                    <a:cubicBezTo>
                      <a:pt x="309" y="1572"/>
                      <a:pt x="169" y="1453"/>
                      <a:pt x="140" y="1292"/>
                    </a:cubicBezTo>
                    <a:cubicBezTo>
                      <a:pt x="124" y="1106"/>
                      <a:pt x="233" y="951"/>
                      <a:pt x="403" y="904"/>
                    </a:cubicBezTo>
                    <a:lnTo>
                      <a:pt x="4591" y="129"/>
                    </a:lnTo>
                    <a:cubicBezTo>
                      <a:pt x="4604" y="128"/>
                      <a:pt x="4616" y="127"/>
                      <a:pt x="4629" y="127"/>
                    </a:cubicBezTo>
                    <a:close/>
                    <a:moveTo>
                      <a:pt x="4635" y="1"/>
                    </a:moveTo>
                    <a:cubicBezTo>
                      <a:pt x="4615" y="1"/>
                      <a:pt x="4595" y="2"/>
                      <a:pt x="4576" y="5"/>
                    </a:cubicBezTo>
                    <a:lnTo>
                      <a:pt x="388" y="780"/>
                    </a:lnTo>
                    <a:cubicBezTo>
                      <a:pt x="155" y="842"/>
                      <a:pt x="0" y="1075"/>
                      <a:pt x="47" y="1307"/>
                    </a:cubicBezTo>
                    <a:cubicBezTo>
                      <a:pt x="75" y="1520"/>
                      <a:pt x="272" y="1668"/>
                      <a:pt x="495" y="1668"/>
                    </a:cubicBezTo>
                    <a:cubicBezTo>
                      <a:pt x="516" y="1668"/>
                      <a:pt x="537" y="1667"/>
                      <a:pt x="559" y="1664"/>
                    </a:cubicBezTo>
                    <a:lnTo>
                      <a:pt x="4746" y="889"/>
                    </a:lnTo>
                    <a:cubicBezTo>
                      <a:pt x="4979" y="827"/>
                      <a:pt x="5165" y="594"/>
                      <a:pt x="5103" y="361"/>
                    </a:cubicBezTo>
                    <a:cubicBezTo>
                      <a:pt x="5046" y="149"/>
                      <a:pt x="4847" y="1"/>
                      <a:pt x="4635" y="1"/>
                    </a:cubicBezTo>
                    <a:close/>
                  </a:path>
                </a:pathLst>
              </a:custGeom>
              <a:solidFill>
                <a:srgbClr val="161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27"/>
            <p:cNvSpPr/>
            <p:nvPr/>
          </p:nvSpPr>
          <p:spPr>
            <a:xfrm>
              <a:off x="909950" y="4338950"/>
              <a:ext cx="177600" cy="17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27"/>
            <p:cNvGrpSpPr/>
            <p:nvPr/>
          </p:nvGrpSpPr>
          <p:grpSpPr>
            <a:xfrm>
              <a:off x="86838" y="3717522"/>
              <a:ext cx="362817" cy="340641"/>
              <a:chOff x="2356150" y="596775"/>
              <a:chExt cx="462600" cy="434325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2383300" y="597550"/>
                <a:ext cx="435450" cy="433125"/>
              </a:xfrm>
              <a:custGeom>
                <a:avLst/>
                <a:gdLst/>
                <a:ahLst/>
                <a:cxnLst/>
                <a:rect l="l" t="t" r="r" b="b"/>
                <a:pathLst>
                  <a:path w="17418" h="17325" extrusionOk="0">
                    <a:moveTo>
                      <a:pt x="8920" y="0"/>
                    </a:moveTo>
                    <a:cubicBezTo>
                      <a:pt x="8765" y="0"/>
                      <a:pt x="8610" y="5"/>
                      <a:pt x="8453" y="16"/>
                    </a:cubicBezTo>
                    <a:lnTo>
                      <a:pt x="8252" y="16"/>
                    </a:lnTo>
                    <a:cubicBezTo>
                      <a:pt x="8112" y="31"/>
                      <a:pt x="7972" y="31"/>
                      <a:pt x="7833" y="47"/>
                    </a:cubicBezTo>
                    <a:lnTo>
                      <a:pt x="7817" y="47"/>
                    </a:lnTo>
                    <a:cubicBezTo>
                      <a:pt x="5475" y="295"/>
                      <a:pt x="3413" y="1505"/>
                      <a:pt x="2048" y="3226"/>
                    </a:cubicBezTo>
                    <a:cubicBezTo>
                      <a:pt x="745" y="4855"/>
                      <a:pt x="0" y="6949"/>
                      <a:pt x="140" y="9182"/>
                    </a:cubicBezTo>
                    <a:cubicBezTo>
                      <a:pt x="280" y="11415"/>
                      <a:pt x="1226" y="13385"/>
                      <a:pt x="2715" y="14843"/>
                    </a:cubicBezTo>
                    <a:cubicBezTo>
                      <a:pt x="4284" y="16381"/>
                      <a:pt x="6433" y="17325"/>
                      <a:pt x="8768" y="17325"/>
                    </a:cubicBezTo>
                    <a:cubicBezTo>
                      <a:pt x="8787" y="17325"/>
                      <a:pt x="8806" y="17325"/>
                      <a:pt x="8825" y="17325"/>
                    </a:cubicBezTo>
                    <a:cubicBezTo>
                      <a:pt x="8981" y="17325"/>
                      <a:pt x="9136" y="17309"/>
                      <a:pt x="9291" y="17309"/>
                    </a:cubicBezTo>
                    <a:cubicBezTo>
                      <a:pt x="9601" y="17278"/>
                      <a:pt x="9911" y="17247"/>
                      <a:pt x="10221" y="17185"/>
                    </a:cubicBezTo>
                    <a:cubicBezTo>
                      <a:pt x="10314" y="17169"/>
                      <a:pt x="10392" y="17154"/>
                      <a:pt x="10500" y="17123"/>
                    </a:cubicBezTo>
                    <a:cubicBezTo>
                      <a:pt x="11385" y="16952"/>
                      <a:pt x="12222" y="16627"/>
                      <a:pt x="12998" y="16192"/>
                    </a:cubicBezTo>
                    <a:cubicBezTo>
                      <a:pt x="13044" y="16161"/>
                      <a:pt x="13122" y="16115"/>
                      <a:pt x="13184" y="16084"/>
                    </a:cubicBezTo>
                    <a:cubicBezTo>
                      <a:pt x="13866" y="15681"/>
                      <a:pt x="14471" y="15184"/>
                      <a:pt x="15014" y="14626"/>
                    </a:cubicBezTo>
                    <a:cubicBezTo>
                      <a:pt x="15045" y="14564"/>
                      <a:pt x="15107" y="14533"/>
                      <a:pt x="15138" y="14471"/>
                    </a:cubicBezTo>
                    <a:cubicBezTo>
                      <a:pt x="15572" y="14021"/>
                      <a:pt x="15913" y="13525"/>
                      <a:pt x="16224" y="12997"/>
                    </a:cubicBezTo>
                    <a:cubicBezTo>
                      <a:pt x="16270" y="12935"/>
                      <a:pt x="16286" y="12889"/>
                      <a:pt x="16332" y="12827"/>
                    </a:cubicBezTo>
                    <a:cubicBezTo>
                      <a:pt x="16487" y="12548"/>
                      <a:pt x="16611" y="12268"/>
                      <a:pt x="16735" y="11974"/>
                    </a:cubicBezTo>
                    <a:cubicBezTo>
                      <a:pt x="16937" y="11508"/>
                      <a:pt x="17077" y="11028"/>
                      <a:pt x="17201" y="10516"/>
                    </a:cubicBezTo>
                    <a:cubicBezTo>
                      <a:pt x="17216" y="10454"/>
                      <a:pt x="17216" y="10376"/>
                      <a:pt x="17232" y="10330"/>
                    </a:cubicBezTo>
                    <a:cubicBezTo>
                      <a:pt x="17356" y="9725"/>
                      <a:pt x="17418" y="9105"/>
                      <a:pt x="17387" y="8469"/>
                    </a:cubicBezTo>
                    <a:lnTo>
                      <a:pt x="17387" y="8267"/>
                    </a:lnTo>
                    <a:lnTo>
                      <a:pt x="17387" y="8112"/>
                    </a:lnTo>
                    <a:cubicBezTo>
                      <a:pt x="17356" y="7460"/>
                      <a:pt x="17232" y="6840"/>
                      <a:pt x="17061" y="6235"/>
                    </a:cubicBezTo>
                    <a:cubicBezTo>
                      <a:pt x="17046" y="6173"/>
                      <a:pt x="17030" y="6096"/>
                      <a:pt x="16999" y="6034"/>
                    </a:cubicBezTo>
                    <a:cubicBezTo>
                      <a:pt x="16844" y="5522"/>
                      <a:pt x="16642" y="5010"/>
                      <a:pt x="16394" y="4545"/>
                    </a:cubicBezTo>
                    <a:cubicBezTo>
                      <a:pt x="16348" y="4483"/>
                      <a:pt x="16332" y="4436"/>
                      <a:pt x="16286" y="4374"/>
                    </a:cubicBezTo>
                    <a:cubicBezTo>
                      <a:pt x="15944" y="3738"/>
                      <a:pt x="15510" y="3164"/>
                      <a:pt x="15029" y="2653"/>
                    </a:cubicBezTo>
                    <a:cubicBezTo>
                      <a:pt x="14967" y="2606"/>
                      <a:pt x="14936" y="2544"/>
                      <a:pt x="14890" y="2513"/>
                    </a:cubicBezTo>
                    <a:cubicBezTo>
                      <a:pt x="14378" y="1970"/>
                      <a:pt x="13757" y="1505"/>
                      <a:pt x="13168" y="1148"/>
                    </a:cubicBezTo>
                    <a:cubicBezTo>
                      <a:pt x="13106" y="1117"/>
                      <a:pt x="13060" y="1102"/>
                      <a:pt x="12998" y="1055"/>
                    </a:cubicBezTo>
                    <a:cubicBezTo>
                      <a:pt x="12253" y="667"/>
                      <a:pt x="11462" y="357"/>
                      <a:pt x="10625" y="187"/>
                    </a:cubicBezTo>
                    <a:cubicBezTo>
                      <a:pt x="10578" y="171"/>
                      <a:pt x="10500" y="140"/>
                      <a:pt x="10438" y="140"/>
                    </a:cubicBezTo>
                    <a:cubicBezTo>
                      <a:pt x="9948" y="56"/>
                      <a:pt x="9440" y="0"/>
                      <a:pt x="8920" y="0"/>
                    </a:cubicBezTo>
                    <a:close/>
                  </a:path>
                </a:pathLst>
              </a:custGeom>
              <a:solidFill>
                <a:srgbClr val="FFC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2578725" y="982575"/>
                <a:ext cx="671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1769" extrusionOk="0">
                    <a:moveTo>
                      <a:pt x="124" y="0"/>
                    </a:moveTo>
                    <a:lnTo>
                      <a:pt x="0" y="156"/>
                    </a:lnTo>
                    <a:cubicBezTo>
                      <a:pt x="791" y="698"/>
                      <a:pt x="1598" y="1241"/>
                      <a:pt x="2404" y="1768"/>
                    </a:cubicBezTo>
                    <a:cubicBezTo>
                      <a:pt x="2497" y="1753"/>
                      <a:pt x="2575" y="1722"/>
                      <a:pt x="2683" y="1706"/>
                    </a:cubicBezTo>
                    <a:cubicBezTo>
                      <a:pt x="1799" y="1148"/>
                      <a:pt x="946" y="559"/>
                      <a:pt x="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653550" y="965900"/>
                <a:ext cx="59350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1443" extrusionOk="0">
                    <a:moveTo>
                      <a:pt x="94" y="0"/>
                    </a:moveTo>
                    <a:lnTo>
                      <a:pt x="1" y="187"/>
                    </a:lnTo>
                    <a:lnTo>
                      <a:pt x="2188" y="1443"/>
                    </a:lnTo>
                    <a:cubicBezTo>
                      <a:pt x="2250" y="1412"/>
                      <a:pt x="2327" y="1365"/>
                      <a:pt x="2374" y="1334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696600" y="927900"/>
                <a:ext cx="6592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397" extrusionOk="0">
                    <a:moveTo>
                      <a:pt x="62" y="1"/>
                    </a:moveTo>
                    <a:lnTo>
                      <a:pt x="0" y="187"/>
                    </a:lnTo>
                    <a:cubicBezTo>
                      <a:pt x="884" y="466"/>
                      <a:pt x="1706" y="916"/>
                      <a:pt x="2497" y="1396"/>
                    </a:cubicBezTo>
                    <a:cubicBezTo>
                      <a:pt x="2544" y="1334"/>
                      <a:pt x="2590" y="1303"/>
                      <a:pt x="2637" y="1241"/>
                    </a:cubicBezTo>
                    <a:cubicBezTo>
                      <a:pt x="1799" y="745"/>
                      <a:pt x="962" y="264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2720250" y="889125"/>
                <a:ext cx="713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335" extrusionOk="0">
                    <a:moveTo>
                      <a:pt x="62" y="1"/>
                    </a:moveTo>
                    <a:lnTo>
                      <a:pt x="0" y="187"/>
                    </a:lnTo>
                    <a:cubicBezTo>
                      <a:pt x="931" y="528"/>
                      <a:pt x="1861" y="916"/>
                      <a:pt x="2761" y="1334"/>
                    </a:cubicBezTo>
                    <a:cubicBezTo>
                      <a:pt x="2792" y="1272"/>
                      <a:pt x="2808" y="1226"/>
                      <a:pt x="2854" y="1164"/>
                    </a:cubicBezTo>
                    <a:cubicBezTo>
                      <a:pt x="1939" y="714"/>
                      <a:pt x="1008" y="326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735750" y="840650"/>
                <a:ext cx="791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777" extrusionOk="0">
                    <a:moveTo>
                      <a:pt x="47" y="1"/>
                    </a:moveTo>
                    <a:lnTo>
                      <a:pt x="1" y="187"/>
                    </a:lnTo>
                    <a:cubicBezTo>
                      <a:pt x="544" y="265"/>
                      <a:pt x="1086" y="373"/>
                      <a:pt x="1629" y="466"/>
                    </a:cubicBezTo>
                    <a:cubicBezTo>
                      <a:pt x="1846" y="528"/>
                      <a:pt x="2063" y="559"/>
                      <a:pt x="2265" y="606"/>
                    </a:cubicBezTo>
                    <a:cubicBezTo>
                      <a:pt x="2560" y="652"/>
                      <a:pt x="2839" y="714"/>
                      <a:pt x="3118" y="776"/>
                    </a:cubicBezTo>
                    <a:cubicBezTo>
                      <a:pt x="3149" y="714"/>
                      <a:pt x="3149" y="637"/>
                      <a:pt x="3165" y="575"/>
                    </a:cubicBezTo>
                    <a:cubicBezTo>
                      <a:pt x="2870" y="528"/>
                      <a:pt x="2575" y="466"/>
                      <a:pt x="2312" y="404"/>
                    </a:cubicBezTo>
                    <a:lnTo>
                      <a:pt x="1676" y="296"/>
                    </a:lnTo>
                    <a:cubicBezTo>
                      <a:pt x="1133" y="172"/>
                      <a:pt x="590" y="78"/>
                      <a:pt x="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741175" y="796450"/>
                <a:ext cx="775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82" extrusionOk="0">
                    <a:moveTo>
                      <a:pt x="16" y="1"/>
                    </a:moveTo>
                    <a:lnTo>
                      <a:pt x="1" y="202"/>
                    </a:lnTo>
                    <a:cubicBezTo>
                      <a:pt x="528" y="218"/>
                      <a:pt x="1024" y="280"/>
                      <a:pt x="1536" y="311"/>
                    </a:cubicBezTo>
                    <a:cubicBezTo>
                      <a:pt x="1769" y="327"/>
                      <a:pt x="1971" y="358"/>
                      <a:pt x="2188" y="373"/>
                    </a:cubicBezTo>
                    <a:cubicBezTo>
                      <a:pt x="2498" y="404"/>
                      <a:pt x="2793" y="451"/>
                      <a:pt x="3103" y="482"/>
                    </a:cubicBezTo>
                    <a:lnTo>
                      <a:pt x="3103" y="295"/>
                    </a:lnTo>
                    <a:lnTo>
                      <a:pt x="2172" y="171"/>
                    </a:lnTo>
                    <a:cubicBezTo>
                      <a:pt x="1955" y="156"/>
                      <a:pt x="1722" y="140"/>
                      <a:pt x="1505" y="125"/>
                    </a:cubicBezTo>
                    <a:cubicBezTo>
                      <a:pt x="1024" y="78"/>
                      <a:pt x="528" y="47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2733050" y="748375"/>
                <a:ext cx="775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513" extrusionOk="0">
                    <a:moveTo>
                      <a:pt x="3040" y="1"/>
                    </a:moveTo>
                    <a:cubicBezTo>
                      <a:pt x="2745" y="32"/>
                      <a:pt x="2435" y="63"/>
                      <a:pt x="2125" y="109"/>
                    </a:cubicBezTo>
                    <a:cubicBezTo>
                      <a:pt x="1908" y="140"/>
                      <a:pt x="1675" y="156"/>
                      <a:pt x="1474" y="187"/>
                    </a:cubicBezTo>
                    <a:cubicBezTo>
                      <a:pt x="977" y="233"/>
                      <a:pt x="481" y="280"/>
                      <a:pt x="0" y="311"/>
                    </a:cubicBezTo>
                    <a:lnTo>
                      <a:pt x="16" y="512"/>
                    </a:lnTo>
                    <a:cubicBezTo>
                      <a:pt x="543" y="466"/>
                      <a:pt x="1039" y="435"/>
                      <a:pt x="1551" y="373"/>
                    </a:cubicBezTo>
                    <a:cubicBezTo>
                      <a:pt x="1753" y="342"/>
                      <a:pt x="1985" y="311"/>
                      <a:pt x="2202" y="295"/>
                    </a:cubicBezTo>
                    <a:cubicBezTo>
                      <a:pt x="2497" y="280"/>
                      <a:pt x="2807" y="233"/>
                      <a:pt x="3102" y="202"/>
                    </a:cubicBezTo>
                    <a:cubicBezTo>
                      <a:pt x="3071" y="140"/>
                      <a:pt x="3056" y="63"/>
                      <a:pt x="30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715200" y="706900"/>
                <a:ext cx="7835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931" extrusionOk="0">
                    <a:moveTo>
                      <a:pt x="3041" y="0"/>
                    </a:moveTo>
                    <a:cubicBezTo>
                      <a:pt x="2761" y="93"/>
                      <a:pt x="2513" y="171"/>
                      <a:pt x="2234" y="264"/>
                    </a:cubicBezTo>
                    <a:lnTo>
                      <a:pt x="1598" y="450"/>
                    </a:lnTo>
                    <a:cubicBezTo>
                      <a:pt x="1071" y="558"/>
                      <a:pt x="544" y="651"/>
                      <a:pt x="1" y="729"/>
                    </a:cubicBezTo>
                    <a:lnTo>
                      <a:pt x="32" y="931"/>
                    </a:lnTo>
                    <a:cubicBezTo>
                      <a:pt x="590" y="869"/>
                      <a:pt x="1148" y="760"/>
                      <a:pt x="1691" y="620"/>
                    </a:cubicBezTo>
                    <a:lnTo>
                      <a:pt x="2327" y="450"/>
                    </a:lnTo>
                    <a:cubicBezTo>
                      <a:pt x="2606" y="372"/>
                      <a:pt x="2854" y="264"/>
                      <a:pt x="3134" y="171"/>
                    </a:cubicBezTo>
                    <a:cubicBezTo>
                      <a:pt x="3087" y="109"/>
                      <a:pt x="3072" y="62"/>
                      <a:pt x="3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2700475" y="660350"/>
                <a:ext cx="58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459" extrusionOk="0">
                    <a:moveTo>
                      <a:pt x="2203" y="1"/>
                    </a:moveTo>
                    <a:cubicBezTo>
                      <a:pt x="2017" y="141"/>
                      <a:pt x="1846" y="265"/>
                      <a:pt x="1629" y="404"/>
                    </a:cubicBezTo>
                    <a:cubicBezTo>
                      <a:pt x="1458" y="513"/>
                      <a:pt x="1257" y="637"/>
                      <a:pt x="1070" y="745"/>
                    </a:cubicBezTo>
                    <a:cubicBezTo>
                      <a:pt x="714" y="947"/>
                      <a:pt x="357" y="1118"/>
                      <a:pt x="0" y="1273"/>
                    </a:cubicBezTo>
                    <a:lnTo>
                      <a:pt x="78" y="1459"/>
                    </a:lnTo>
                    <a:cubicBezTo>
                      <a:pt x="466" y="1288"/>
                      <a:pt x="838" y="1102"/>
                      <a:pt x="1195" y="885"/>
                    </a:cubicBezTo>
                    <a:cubicBezTo>
                      <a:pt x="1396" y="776"/>
                      <a:pt x="1582" y="652"/>
                      <a:pt x="1753" y="544"/>
                    </a:cubicBezTo>
                    <a:cubicBezTo>
                      <a:pt x="1955" y="420"/>
                      <a:pt x="2141" y="265"/>
                      <a:pt x="2342" y="141"/>
                    </a:cubicBezTo>
                    <a:cubicBezTo>
                      <a:pt x="2280" y="94"/>
                      <a:pt x="2249" y="32"/>
                      <a:pt x="2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2673325" y="623150"/>
                <a:ext cx="372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77" extrusionOk="0">
                    <a:moveTo>
                      <a:pt x="1334" y="0"/>
                    </a:moveTo>
                    <a:cubicBezTo>
                      <a:pt x="1226" y="155"/>
                      <a:pt x="1117" y="279"/>
                      <a:pt x="1024" y="419"/>
                    </a:cubicBezTo>
                    <a:cubicBezTo>
                      <a:pt x="900" y="589"/>
                      <a:pt x="776" y="775"/>
                      <a:pt x="637" y="946"/>
                    </a:cubicBezTo>
                    <a:lnTo>
                      <a:pt x="1" y="1753"/>
                    </a:lnTo>
                    <a:lnTo>
                      <a:pt x="156" y="1877"/>
                    </a:lnTo>
                    <a:cubicBezTo>
                      <a:pt x="373" y="1598"/>
                      <a:pt x="575" y="1334"/>
                      <a:pt x="792" y="1039"/>
                    </a:cubicBezTo>
                    <a:cubicBezTo>
                      <a:pt x="931" y="869"/>
                      <a:pt x="1040" y="698"/>
                      <a:pt x="1179" y="512"/>
                    </a:cubicBezTo>
                    <a:cubicBezTo>
                      <a:pt x="1272" y="388"/>
                      <a:pt x="1397" y="233"/>
                      <a:pt x="1490" y="93"/>
                    </a:cubicBezTo>
                    <a:cubicBezTo>
                      <a:pt x="1428" y="78"/>
                      <a:pt x="1397" y="31"/>
                      <a:pt x="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617500" y="600650"/>
                <a:ext cx="302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095" extrusionOk="0">
                    <a:moveTo>
                      <a:pt x="1008" y="0"/>
                    </a:moveTo>
                    <a:lnTo>
                      <a:pt x="900" y="233"/>
                    </a:lnTo>
                    <a:lnTo>
                      <a:pt x="605" y="822"/>
                    </a:lnTo>
                    <a:lnTo>
                      <a:pt x="0" y="2001"/>
                    </a:lnTo>
                    <a:lnTo>
                      <a:pt x="171" y="2094"/>
                    </a:lnTo>
                    <a:lnTo>
                      <a:pt x="776" y="869"/>
                    </a:lnTo>
                    <a:lnTo>
                      <a:pt x="1070" y="295"/>
                    </a:lnTo>
                    <a:lnTo>
                      <a:pt x="1210" y="16"/>
                    </a:lnTo>
                    <a:cubicBezTo>
                      <a:pt x="1148" y="0"/>
                      <a:pt x="1070" y="0"/>
                      <a:pt x="10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572525" y="596775"/>
                <a:ext cx="205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831" extrusionOk="0">
                    <a:moveTo>
                      <a:pt x="636" y="0"/>
                    </a:moveTo>
                    <a:cubicBezTo>
                      <a:pt x="636" y="0"/>
                      <a:pt x="621" y="16"/>
                      <a:pt x="621" y="47"/>
                    </a:cubicBezTo>
                    <a:cubicBezTo>
                      <a:pt x="559" y="140"/>
                      <a:pt x="512" y="249"/>
                      <a:pt x="481" y="373"/>
                    </a:cubicBezTo>
                    <a:cubicBezTo>
                      <a:pt x="434" y="466"/>
                      <a:pt x="403" y="590"/>
                      <a:pt x="357" y="683"/>
                    </a:cubicBezTo>
                    <a:cubicBezTo>
                      <a:pt x="233" y="1040"/>
                      <a:pt x="109" y="1396"/>
                      <a:pt x="0" y="1768"/>
                    </a:cubicBezTo>
                    <a:lnTo>
                      <a:pt x="186" y="1830"/>
                    </a:lnTo>
                    <a:cubicBezTo>
                      <a:pt x="310" y="1458"/>
                      <a:pt x="434" y="1071"/>
                      <a:pt x="574" y="698"/>
                    </a:cubicBezTo>
                    <a:cubicBezTo>
                      <a:pt x="636" y="481"/>
                      <a:pt x="729" y="264"/>
                      <a:pt x="807" y="62"/>
                    </a:cubicBezTo>
                    <a:cubicBezTo>
                      <a:pt x="807" y="47"/>
                      <a:pt x="822" y="16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2356150" y="597900"/>
                <a:ext cx="447100" cy="433200"/>
              </a:xfrm>
              <a:custGeom>
                <a:avLst/>
                <a:gdLst/>
                <a:ahLst/>
                <a:cxnLst/>
                <a:rect l="l" t="t" r="r" b="b"/>
                <a:pathLst>
                  <a:path w="17884" h="17328" extrusionOk="0">
                    <a:moveTo>
                      <a:pt x="8961" y="1"/>
                    </a:moveTo>
                    <a:cubicBezTo>
                      <a:pt x="8783" y="1"/>
                      <a:pt x="8603" y="6"/>
                      <a:pt x="8423" y="17"/>
                    </a:cubicBezTo>
                    <a:cubicBezTo>
                      <a:pt x="3646" y="312"/>
                      <a:pt x="1" y="4422"/>
                      <a:pt x="295" y="9184"/>
                    </a:cubicBezTo>
                    <a:cubicBezTo>
                      <a:pt x="579" y="13765"/>
                      <a:pt x="4395" y="17327"/>
                      <a:pt x="8925" y="17327"/>
                    </a:cubicBezTo>
                    <a:cubicBezTo>
                      <a:pt x="9103" y="17327"/>
                      <a:pt x="9282" y="17322"/>
                      <a:pt x="9462" y="17311"/>
                    </a:cubicBezTo>
                    <a:cubicBezTo>
                      <a:pt x="14239" y="17016"/>
                      <a:pt x="17883" y="12906"/>
                      <a:pt x="17589" y="8144"/>
                    </a:cubicBezTo>
                    <a:cubicBezTo>
                      <a:pt x="17305" y="3549"/>
                      <a:pt x="13490" y="1"/>
                      <a:pt x="8961" y="1"/>
                    </a:cubicBezTo>
                    <a:close/>
                  </a:path>
                </a:pathLst>
              </a:custGeom>
              <a:solidFill>
                <a:srgbClr val="FFD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2370900" y="611850"/>
                <a:ext cx="414900" cy="405625"/>
              </a:xfrm>
              <a:custGeom>
                <a:avLst/>
                <a:gdLst/>
                <a:ahLst/>
                <a:cxnLst/>
                <a:rect l="l" t="t" r="r" b="b"/>
                <a:pathLst>
                  <a:path w="16596" h="16225" extrusionOk="0">
                    <a:moveTo>
                      <a:pt x="8331" y="175"/>
                    </a:moveTo>
                    <a:cubicBezTo>
                      <a:pt x="10260" y="175"/>
                      <a:pt x="12123" y="882"/>
                      <a:pt x="13587" y="2174"/>
                    </a:cubicBezTo>
                    <a:cubicBezTo>
                      <a:pt x="15184" y="3569"/>
                      <a:pt x="16115" y="5508"/>
                      <a:pt x="16239" y="7617"/>
                    </a:cubicBezTo>
                    <a:cubicBezTo>
                      <a:pt x="16378" y="9711"/>
                      <a:pt x="15665" y="11743"/>
                      <a:pt x="14269" y="13340"/>
                    </a:cubicBezTo>
                    <a:cubicBezTo>
                      <a:pt x="12873" y="14922"/>
                      <a:pt x="10934" y="15853"/>
                      <a:pt x="8825" y="15993"/>
                    </a:cubicBezTo>
                    <a:cubicBezTo>
                      <a:pt x="8670" y="16001"/>
                      <a:pt x="8517" y="16006"/>
                      <a:pt x="8364" y="16006"/>
                    </a:cubicBezTo>
                    <a:cubicBezTo>
                      <a:pt x="4191" y="16006"/>
                      <a:pt x="704" y="12783"/>
                      <a:pt x="450" y="8564"/>
                    </a:cubicBezTo>
                    <a:cubicBezTo>
                      <a:pt x="310" y="6284"/>
                      <a:pt x="1163" y="4128"/>
                      <a:pt x="2652" y="2592"/>
                    </a:cubicBezTo>
                    <a:cubicBezTo>
                      <a:pt x="3986" y="1227"/>
                      <a:pt x="5816" y="328"/>
                      <a:pt x="7864" y="188"/>
                    </a:cubicBezTo>
                    <a:cubicBezTo>
                      <a:pt x="8020" y="179"/>
                      <a:pt x="8176" y="175"/>
                      <a:pt x="8331" y="175"/>
                    </a:cubicBezTo>
                    <a:close/>
                    <a:moveTo>
                      <a:pt x="8398" y="1"/>
                    </a:moveTo>
                    <a:cubicBezTo>
                      <a:pt x="8220" y="1"/>
                      <a:pt x="8042" y="6"/>
                      <a:pt x="7864" y="18"/>
                    </a:cubicBezTo>
                    <a:cubicBezTo>
                      <a:pt x="3412" y="281"/>
                      <a:pt x="0" y="4143"/>
                      <a:pt x="264" y="8610"/>
                    </a:cubicBezTo>
                    <a:cubicBezTo>
                      <a:pt x="533" y="12900"/>
                      <a:pt x="4129" y="16224"/>
                      <a:pt x="8373" y="16224"/>
                    </a:cubicBezTo>
                    <a:cubicBezTo>
                      <a:pt x="8533" y="16224"/>
                      <a:pt x="8694" y="16219"/>
                      <a:pt x="8856" y="16210"/>
                    </a:cubicBezTo>
                    <a:cubicBezTo>
                      <a:pt x="10888" y="16070"/>
                      <a:pt x="12765" y="15217"/>
                      <a:pt x="14191" y="13744"/>
                    </a:cubicBezTo>
                    <a:cubicBezTo>
                      <a:pt x="14269" y="13651"/>
                      <a:pt x="14347" y="13573"/>
                      <a:pt x="14440" y="13496"/>
                    </a:cubicBezTo>
                    <a:cubicBezTo>
                      <a:pt x="15866" y="11867"/>
                      <a:pt x="16595" y="9789"/>
                      <a:pt x="16456" y="7617"/>
                    </a:cubicBezTo>
                    <a:cubicBezTo>
                      <a:pt x="16316" y="5446"/>
                      <a:pt x="15370" y="3476"/>
                      <a:pt x="13742" y="2034"/>
                    </a:cubicBezTo>
                    <a:cubicBezTo>
                      <a:pt x="12247" y="710"/>
                      <a:pt x="10374" y="1"/>
                      <a:pt x="8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2491100" y="720025"/>
                <a:ext cx="178000" cy="17357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6943" extrusionOk="0">
                    <a:moveTo>
                      <a:pt x="4472" y="1"/>
                    </a:moveTo>
                    <a:cubicBezTo>
                      <a:pt x="3366" y="1"/>
                      <a:pt x="2297" y="417"/>
                      <a:pt x="1458" y="1166"/>
                    </a:cubicBezTo>
                    <a:cubicBezTo>
                      <a:pt x="729" y="1802"/>
                      <a:pt x="0" y="3104"/>
                      <a:pt x="962" y="3895"/>
                    </a:cubicBezTo>
                    <a:cubicBezTo>
                      <a:pt x="1268" y="4146"/>
                      <a:pt x="1638" y="4234"/>
                      <a:pt x="2030" y="4234"/>
                    </a:cubicBezTo>
                    <a:cubicBezTo>
                      <a:pt x="2729" y="4234"/>
                      <a:pt x="3498" y="3951"/>
                      <a:pt x="4095" y="3802"/>
                    </a:cubicBezTo>
                    <a:cubicBezTo>
                      <a:pt x="4390" y="3730"/>
                      <a:pt x="4718" y="3659"/>
                      <a:pt x="5039" y="3659"/>
                    </a:cubicBezTo>
                    <a:cubicBezTo>
                      <a:pt x="5342" y="3659"/>
                      <a:pt x="5638" y="3723"/>
                      <a:pt x="5894" y="3911"/>
                    </a:cubicBezTo>
                    <a:cubicBezTo>
                      <a:pt x="6359" y="4237"/>
                      <a:pt x="6313" y="4795"/>
                      <a:pt x="6049" y="5276"/>
                    </a:cubicBezTo>
                    <a:cubicBezTo>
                      <a:pt x="5603" y="6044"/>
                      <a:pt x="4694" y="6397"/>
                      <a:pt x="3815" y="6397"/>
                    </a:cubicBezTo>
                    <a:cubicBezTo>
                      <a:pt x="3470" y="6397"/>
                      <a:pt x="3129" y="6342"/>
                      <a:pt x="2823" y="6237"/>
                    </a:cubicBezTo>
                    <a:cubicBezTo>
                      <a:pt x="2792" y="6227"/>
                      <a:pt x="2763" y="6222"/>
                      <a:pt x="2736" y="6222"/>
                    </a:cubicBezTo>
                    <a:cubicBezTo>
                      <a:pt x="2481" y="6222"/>
                      <a:pt x="2420" y="6652"/>
                      <a:pt x="2714" y="6765"/>
                    </a:cubicBezTo>
                    <a:cubicBezTo>
                      <a:pt x="3067" y="6884"/>
                      <a:pt x="3438" y="6942"/>
                      <a:pt x="3810" y="6942"/>
                    </a:cubicBezTo>
                    <a:cubicBezTo>
                      <a:pt x="4501" y="6942"/>
                      <a:pt x="5195" y="6739"/>
                      <a:pt x="5770" y="6346"/>
                    </a:cubicBezTo>
                    <a:cubicBezTo>
                      <a:pt x="6499" y="5850"/>
                      <a:pt x="7119" y="4841"/>
                      <a:pt x="6654" y="3988"/>
                    </a:cubicBezTo>
                    <a:cubicBezTo>
                      <a:pt x="6325" y="3365"/>
                      <a:pt x="5740" y="3176"/>
                      <a:pt x="5113" y="3176"/>
                    </a:cubicBezTo>
                    <a:cubicBezTo>
                      <a:pt x="4585" y="3176"/>
                      <a:pt x="4028" y="3310"/>
                      <a:pt x="3567" y="3430"/>
                    </a:cubicBezTo>
                    <a:cubicBezTo>
                      <a:pt x="3086" y="3537"/>
                      <a:pt x="2570" y="3725"/>
                      <a:pt x="2059" y="3725"/>
                    </a:cubicBezTo>
                    <a:cubicBezTo>
                      <a:pt x="1978" y="3725"/>
                      <a:pt x="1896" y="3720"/>
                      <a:pt x="1815" y="3709"/>
                    </a:cubicBezTo>
                    <a:cubicBezTo>
                      <a:pt x="1179" y="3632"/>
                      <a:pt x="931" y="3042"/>
                      <a:pt x="1163" y="2453"/>
                    </a:cubicBezTo>
                    <a:cubicBezTo>
                      <a:pt x="1412" y="1833"/>
                      <a:pt x="2032" y="1352"/>
                      <a:pt x="2621" y="1042"/>
                    </a:cubicBezTo>
                    <a:cubicBezTo>
                      <a:pt x="3242" y="716"/>
                      <a:pt x="3940" y="561"/>
                      <a:pt x="4638" y="561"/>
                    </a:cubicBezTo>
                    <a:cubicBezTo>
                      <a:pt x="4948" y="514"/>
                      <a:pt x="4948" y="2"/>
                      <a:pt x="4591" y="2"/>
                    </a:cubicBezTo>
                    <a:cubicBezTo>
                      <a:pt x="4551" y="1"/>
                      <a:pt x="4512" y="1"/>
                      <a:pt x="4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2523425" y="696525"/>
                <a:ext cx="117550" cy="220250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8810" extrusionOk="0">
                    <a:moveTo>
                      <a:pt x="364" y="1"/>
                    </a:moveTo>
                    <a:cubicBezTo>
                      <a:pt x="187" y="1"/>
                      <a:pt x="0" y="200"/>
                      <a:pt x="119" y="415"/>
                    </a:cubicBezTo>
                    <a:cubicBezTo>
                      <a:pt x="1607" y="3067"/>
                      <a:pt x="2957" y="5828"/>
                      <a:pt x="4120" y="8635"/>
                    </a:cubicBezTo>
                    <a:cubicBezTo>
                      <a:pt x="4169" y="8757"/>
                      <a:pt x="4277" y="8809"/>
                      <a:pt x="4383" y="8809"/>
                    </a:cubicBezTo>
                    <a:cubicBezTo>
                      <a:pt x="4546" y="8809"/>
                      <a:pt x="4701" y="8684"/>
                      <a:pt x="4616" y="8496"/>
                    </a:cubicBezTo>
                    <a:cubicBezTo>
                      <a:pt x="3438" y="5626"/>
                      <a:pt x="2104" y="2850"/>
                      <a:pt x="568" y="136"/>
                    </a:cubicBezTo>
                    <a:cubicBezTo>
                      <a:pt x="521" y="40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7"/>
            <p:cNvGrpSpPr/>
            <p:nvPr/>
          </p:nvGrpSpPr>
          <p:grpSpPr>
            <a:xfrm>
              <a:off x="361332" y="3373547"/>
              <a:ext cx="251886" cy="236490"/>
              <a:chOff x="2356150" y="596775"/>
              <a:chExt cx="462600" cy="434325"/>
            </a:xfrm>
          </p:grpSpPr>
          <p:sp>
            <p:nvSpPr>
              <p:cNvPr id="232" name="Google Shape;232;p27"/>
              <p:cNvSpPr/>
              <p:nvPr/>
            </p:nvSpPr>
            <p:spPr>
              <a:xfrm>
                <a:off x="2383300" y="597550"/>
                <a:ext cx="435450" cy="433125"/>
              </a:xfrm>
              <a:custGeom>
                <a:avLst/>
                <a:gdLst/>
                <a:ahLst/>
                <a:cxnLst/>
                <a:rect l="l" t="t" r="r" b="b"/>
                <a:pathLst>
                  <a:path w="17418" h="17325" extrusionOk="0">
                    <a:moveTo>
                      <a:pt x="8920" y="0"/>
                    </a:moveTo>
                    <a:cubicBezTo>
                      <a:pt x="8765" y="0"/>
                      <a:pt x="8610" y="5"/>
                      <a:pt x="8453" y="16"/>
                    </a:cubicBezTo>
                    <a:lnTo>
                      <a:pt x="8252" y="16"/>
                    </a:lnTo>
                    <a:cubicBezTo>
                      <a:pt x="8112" y="31"/>
                      <a:pt x="7972" y="31"/>
                      <a:pt x="7833" y="47"/>
                    </a:cubicBezTo>
                    <a:lnTo>
                      <a:pt x="7817" y="47"/>
                    </a:lnTo>
                    <a:cubicBezTo>
                      <a:pt x="5475" y="295"/>
                      <a:pt x="3413" y="1505"/>
                      <a:pt x="2048" y="3226"/>
                    </a:cubicBezTo>
                    <a:cubicBezTo>
                      <a:pt x="745" y="4855"/>
                      <a:pt x="0" y="6949"/>
                      <a:pt x="140" y="9182"/>
                    </a:cubicBezTo>
                    <a:cubicBezTo>
                      <a:pt x="280" y="11415"/>
                      <a:pt x="1226" y="13385"/>
                      <a:pt x="2715" y="14843"/>
                    </a:cubicBezTo>
                    <a:cubicBezTo>
                      <a:pt x="4284" y="16381"/>
                      <a:pt x="6433" y="17325"/>
                      <a:pt x="8768" y="17325"/>
                    </a:cubicBezTo>
                    <a:cubicBezTo>
                      <a:pt x="8787" y="17325"/>
                      <a:pt x="8806" y="17325"/>
                      <a:pt x="8825" y="17325"/>
                    </a:cubicBezTo>
                    <a:cubicBezTo>
                      <a:pt x="8981" y="17325"/>
                      <a:pt x="9136" y="17309"/>
                      <a:pt x="9291" y="17309"/>
                    </a:cubicBezTo>
                    <a:cubicBezTo>
                      <a:pt x="9601" y="17278"/>
                      <a:pt x="9911" y="17247"/>
                      <a:pt x="10221" y="17185"/>
                    </a:cubicBezTo>
                    <a:cubicBezTo>
                      <a:pt x="10314" y="17169"/>
                      <a:pt x="10392" y="17154"/>
                      <a:pt x="10500" y="17123"/>
                    </a:cubicBezTo>
                    <a:cubicBezTo>
                      <a:pt x="11385" y="16952"/>
                      <a:pt x="12222" y="16627"/>
                      <a:pt x="12998" y="16192"/>
                    </a:cubicBezTo>
                    <a:cubicBezTo>
                      <a:pt x="13044" y="16161"/>
                      <a:pt x="13122" y="16115"/>
                      <a:pt x="13184" y="16084"/>
                    </a:cubicBezTo>
                    <a:cubicBezTo>
                      <a:pt x="13866" y="15681"/>
                      <a:pt x="14471" y="15184"/>
                      <a:pt x="15014" y="14626"/>
                    </a:cubicBezTo>
                    <a:cubicBezTo>
                      <a:pt x="15045" y="14564"/>
                      <a:pt x="15107" y="14533"/>
                      <a:pt x="15138" y="14471"/>
                    </a:cubicBezTo>
                    <a:cubicBezTo>
                      <a:pt x="15572" y="14021"/>
                      <a:pt x="15913" y="13525"/>
                      <a:pt x="16224" y="12997"/>
                    </a:cubicBezTo>
                    <a:cubicBezTo>
                      <a:pt x="16270" y="12935"/>
                      <a:pt x="16286" y="12889"/>
                      <a:pt x="16332" y="12827"/>
                    </a:cubicBezTo>
                    <a:cubicBezTo>
                      <a:pt x="16487" y="12548"/>
                      <a:pt x="16611" y="12268"/>
                      <a:pt x="16735" y="11974"/>
                    </a:cubicBezTo>
                    <a:cubicBezTo>
                      <a:pt x="16937" y="11508"/>
                      <a:pt x="17077" y="11028"/>
                      <a:pt x="17201" y="10516"/>
                    </a:cubicBezTo>
                    <a:cubicBezTo>
                      <a:pt x="17216" y="10454"/>
                      <a:pt x="17216" y="10376"/>
                      <a:pt x="17232" y="10330"/>
                    </a:cubicBezTo>
                    <a:cubicBezTo>
                      <a:pt x="17356" y="9725"/>
                      <a:pt x="17418" y="9105"/>
                      <a:pt x="17387" y="8469"/>
                    </a:cubicBezTo>
                    <a:lnTo>
                      <a:pt x="17387" y="8267"/>
                    </a:lnTo>
                    <a:lnTo>
                      <a:pt x="17387" y="8112"/>
                    </a:lnTo>
                    <a:cubicBezTo>
                      <a:pt x="17356" y="7460"/>
                      <a:pt x="17232" y="6840"/>
                      <a:pt x="17061" y="6235"/>
                    </a:cubicBezTo>
                    <a:cubicBezTo>
                      <a:pt x="17046" y="6173"/>
                      <a:pt x="17030" y="6096"/>
                      <a:pt x="16999" y="6034"/>
                    </a:cubicBezTo>
                    <a:cubicBezTo>
                      <a:pt x="16844" y="5522"/>
                      <a:pt x="16642" y="5010"/>
                      <a:pt x="16394" y="4545"/>
                    </a:cubicBezTo>
                    <a:cubicBezTo>
                      <a:pt x="16348" y="4483"/>
                      <a:pt x="16332" y="4436"/>
                      <a:pt x="16286" y="4374"/>
                    </a:cubicBezTo>
                    <a:cubicBezTo>
                      <a:pt x="15944" y="3738"/>
                      <a:pt x="15510" y="3164"/>
                      <a:pt x="15029" y="2653"/>
                    </a:cubicBezTo>
                    <a:cubicBezTo>
                      <a:pt x="14967" y="2606"/>
                      <a:pt x="14936" y="2544"/>
                      <a:pt x="14890" y="2513"/>
                    </a:cubicBezTo>
                    <a:cubicBezTo>
                      <a:pt x="14378" y="1970"/>
                      <a:pt x="13757" y="1505"/>
                      <a:pt x="13168" y="1148"/>
                    </a:cubicBezTo>
                    <a:cubicBezTo>
                      <a:pt x="13106" y="1117"/>
                      <a:pt x="13060" y="1102"/>
                      <a:pt x="12998" y="1055"/>
                    </a:cubicBezTo>
                    <a:cubicBezTo>
                      <a:pt x="12253" y="667"/>
                      <a:pt x="11462" y="357"/>
                      <a:pt x="10625" y="187"/>
                    </a:cubicBezTo>
                    <a:cubicBezTo>
                      <a:pt x="10578" y="171"/>
                      <a:pt x="10500" y="140"/>
                      <a:pt x="10438" y="140"/>
                    </a:cubicBezTo>
                    <a:cubicBezTo>
                      <a:pt x="9948" y="56"/>
                      <a:pt x="9440" y="0"/>
                      <a:pt x="8920" y="0"/>
                    </a:cubicBezTo>
                    <a:close/>
                  </a:path>
                </a:pathLst>
              </a:custGeom>
              <a:solidFill>
                <a:srgbClr val="FFC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2578725" y="982575"/>
                <a:ext cx="671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1769" extrusionOk="0">
                    <a:moveTo>
                      <a:pt x="124" y="0"/>
                    </a:moveTo>
                    <a:lnTo>
                      <a:pt x="0" y="156"/>
                    </a:lnTo>
                    <a:cubicBezTo>
                      <a:pt x="791" y="698"/>
                      <a:pt x="1598" y="1241"/>
                      <a:pt x="2404" y="1768"/>
                    </a:cubicBezTo>
                    <a:cubicBezTo>
                      <a:pt x="2497" y="1753"/>
                      <a:pt x="2575" y="1722"/>
                      <a:pt x="2683" y="1706"/>
                    </a:cubicBezTo>
                    <a:cubicBezTo>
                      <a:pt x="1799" y="1148"/>
                      <a:pt x="946" y="559"/>
                      <a:pt x="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2653550" y="965900"/>
                <a:ext cx="59350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1443" extrusionOk="0">
                    <a:moveTo>
                      <a:pt x="94" y="0"/>
                    </a:moveTo>
                    <a:lnTo>
                      <a:pt x="1" y="187"/>
                    </a:lnTo>
                    <a:lnTo>
                      <a:pt x="2188" y="1443"/>
                    </a:lnTo>
                    <a:cubicBezTo>
                      <a:pt x="2250" y="1412"/>
                      <a:pt x="2327" y="1365"/>
                      <a:pt x="2374" y="1334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2696600" y="927900"/>
                <a:ext cx="6592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397" extrusionOk="0">
                    <a:moveTo>
                      <a:pt x="62" y="1"/>
                    </a:moveTo>
                    <a:lnTo>
                      <a:pt x="0" y="187"/>
                    </a:lnTo>
                    <a:cubicBezTo>
                      <a:pt x="884" y="466"/>
                      <a:pt x="1706" y="916"/>
                      <a:pt x="2497" y="1396"/>
                    </a:cubicBezTo>
                    <a:cubicBezTo>
                      <a:pt x="2544" y="1334"/>
                      <a:pt x="2590" y="1303"/>
                      <a:pt x="2637" y="1241"/>
                    </a:cubicBezTo>
                    <a:cubicBezTo>
                      <a:pt x="1799" y="745"/>
                      <a:pt x="962" y="264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2720250" y="889125"/>
                <a:ext cx="713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335" extrusionOk="0">
                    <a:moveTo>
                      <a:pt x="62" y="1"/>
                    </a:moveTo>
                    <a:lnTo>
                      <a:pt x="0" y="187"/>
                    </a:lnTo>
                    <a:cubicBezTo>
                      <a:pt x="931" y="528"/>
                      <a:pt x="1861" y="916"/>
                      <a:pt x="2761" y="1334"/>
                    </a:cubicBezTo>
                    <a:cubicBezTo>
                      <a:pt x="2792" y="1272"/>
                      <a:pt x="2808" y="1226"/>
                      <a:pt x="2854" y="1164"/>
                    </a:cubicBezTo>
                    <a:cubicBezTo>
                      <a:pt x="1939" y="714"/>
                      <a:pt x="1008" y="326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2735750" y="840650"/>
                <a:ext cx="791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777" extrusionOk="0">
                    <a:moveTo>
                      <a:pt x="47" y="1"/>
                    </a:moveTo>
                    <a:lnTo>
                      <a:pt x="1" y="187"/>
                    </a:lnTo>
                    <a:cubicBezTo>
                      <a:pt x="544" y="265"/>
                      <a:pt x="1086" y="373"/>
                      <a:pt x="1629" y="466"/>
                    </a:cubicBezTo>
                    <a:cubicBezTo>
                      <a:pt x="1846" y="528"/>
                      <a:pt x="2063" y="559"/>
                      <a:pt x="2265" y="606"/>
                    </a:cubicBezTo>
                    <a:cubicBezTo>
                      <a:pt x="2560" y="652"/>
                      <a:pt x="2839" y="714"/>
                      <a:pt x="3118" y="776"/>
                    </a:cubicBezTo>
                    <a:cubicBezTo>
                      <a:pt x="3149" y="714"/>
                      <a:pt x="3149" y="637"/>
                      <a:pt x="3165" y="575"/>
                    </a:cubicBezTo>
                    <a:cubicBezTo>
                      <a:pt x="2870" y="528"/>
                      <a:pt x="2575" y="466"/>
                      <a:pt x="2312" y="404"/>
                    </a:cubicBezTo>
                    <a:lnTo>
                      <a:pt x="1676" y="296"/>
                    </a:lnTo>
                    <a:cubicBezTo>
                      <a:pt x="1133" y="172"/>
                      <a:pt x="590" y="78"/>
                      <a:pt x="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2741175" y="796450"/>
                <a:ext cx="775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82" extrusionOk="0">
                    <a:moveTo>
                      <a:pt x="16" y="1"/>
                    </a:moveTo>
                    <a:lnTo>
                      <a:pt x="1" y="202"/>
                    </a:lnTo>
                    <a:cubicBezTo>
                      <a:pt x="528" y="218"/>
                      <a:pt x="1024" y="280"/>
                      <a:pt x="1536" y="311"/>
                    </a:cubicBezTo>
                    <a:cubicBezTo>
                      <a:pt x="1769" y="327"/>
                      <a:pt x="1971" y="358"/>
                      <a:pt x="2188" y="373"/>
                    </a:cubicBezTo>
                    <a:cubicBezTo>
                      <a:pt x="2498" y="404"/>
                      <a:pt x="2793" y="451"/>
                      <a:pt x="3103" y="482"/>
                    </a:cubicBezTo>
                    <a:lnTo>
                      <a:pt x="3103" y="295"/>
                    </a:lnTo>
                    <a:lnTo>
                      <a:pt x="2172" y="171"/>
                    </a:lnTo>
                    <a:cubicBezTo>
                      <a:pt x="1955" y="156"/>
                      <a:pt x="1722" y="140"/>
                      <a:pt x="1505" y="125"/>
                    </a:cubicBezTo>
                    <a:cubicBezTo>
                      <a:pt x="1024" y="78"/>
                      <a:pt x="528" y="47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2733050" y="748375"/>
                <a:ext cx="775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513" extrusionOk="0">
                    <a:moveTo>
                      <a:pt x="3040" y="1"/>
                    </a:moveTo>
                    <a:cubicBezTo>
                      <a:pt x="2745" y="32"/>
                      <a:pt x="2435" y="63"/>
                      <a:pt x="2125" y="109"/>
                    </a:cubicBezTo>
                    <a:cubicBezTo>
                      <a:pt x="1908" y="140"/>
                      <a:pt x="1675" y="156"/>
                      <a:pt x="1474" y="187"/>
                    </a:cubicBezTo>
                    <a:cubicBezTo>
                      <a:pt x="977" y="233"/>
                      <a:pt x="481" y="280"/>
                      <a:pt x="0" y="311"/>
                    </a:cubicBezTo>
                    <a:lnTo>
                      <a:pt x="16" y="512"/>
                    </a:lnTo>
                    <a:cubicBezTo>
                      <a:pt x="543" y="466"/>
                      <a:pt x="1039" y="435"/>
                      <a:pt x="1551" y="373"/>
                    </a:cubicBezTo>
                    <a:cubicBezTo>
                      <a:pt x="1753" y="342"/>
                      <a:pt x="1985" y="311"/>
                      <a:pt x="2202" y="295"/>
                    </a:cubicBezTo>
                    <a:cubicBezTo>
                      <a:pt x="2497" y="280"/>
                      <a:pt x="2807" y="233"/>
                      <a:pt x="3102" y="202"/>
                    </a:cubicBezTo>
                    <a:cubicBezTo>
                      <a:pt x="3071" y="140"/>
                      <a:pt x="3056" y="63"/>
                      <a:pt x="30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715200" y="706900"/>
                <a:ext cx="7835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931" extrusionOk="0">
                    <a:moveTo>
                      <a:pt x="3041" y="0"/>
                    </a:moveTo>
                    <a:cubicBezTo>
                      <a:pt x="2761" y="93"/>
                      <a:pt x="2513" y="171"/>
                      <a:pt x="2234" y="264"/>
                    </a:cubicBezTo>
                    <a:lnTo>
                      <a:pt x="1598" y="450"/>
                    </a:lnTo>
                    <a:cubicBezTo>
                      <a:pt x="1071" y="558"/>
                      <a:pt x="544" y="651"/>
                      <a:pt x="1" y="729"/>
                    </a:cubicBezTo>
                    <a:lnTo>
                      <a:pt x="32" y="931"/>
                    </a:lnTo>
                    <a:cubicBezTo>
                      <a:pt x="590" y="869"/>
                      <a:pt x="1148" y="760"/>
                      <a:pt x="1691" y="620"/>
                    </a:cubicBezTo>
                    <a:lnTo>
                      <a:pt x="2327" y="450"/>
                    </a:lnTo>
                    <a:cubicBezTo>
                      <a:pt x="2606" y="372"/>
                      <a:pt x="2854" y="264"/>
                      <a:pt x="3134" y="171"/>
                    </a:cubicBezTo>
                    <a:cubicBezTo>
                      <a:pt x="3087" y="109"/>
                      <a:pt x="3072" y="62"/>
                      <a:pt x="3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700475" y="660350"/>
                <a:ext cx="58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459" extrusionOk="0">
                    <a:moveTo>
                      <a:pt x="2203" y="1"/>
                    </a:moveTo>
                    <a:cubicBezTo>
                      <a:pt x="2017" y="141"/>
                      <a:pt x="1846" y="265"/>
                      <a:pt x="1629" y="404"/>
                    </a:cubicBezTo>
                    <a:cubicBezTo>
                      <a:pt x="1458" y="513"/>
                      <a:pt x="1257" y="637"/>
                      <a:pt x="1070" y="745"/>
                    </a:cubicBezTo>
                    <a:cubicBezTo>
                      <a:pt x="714" y="947"/>
                      <a:pt x="357" y="1118"/>
                      <a:pt x="0" y="1273"/>
                    </a:cubicBezTo>
                    <a:lnTo>
                      <a:pt x="78" y="1459"/>
                    </a:lnTo>
                    <a:cubicBezTo>
                      <a:pt x="466" y="1288"/>
                      <a:pt x="838" y="1102"/>
                      <a:pt x="1195" y="885"/>
                    </a:cubicBezTo>
                    <a:cubicBezTo>
                      <a:pt x="1396" y="776"/>
                      <a:pt x="1582" y="652"/>
                      <a:pt x="1753" y="544"/>
                    </a:cubicBezTo>
                    <a:cubicBezTo>
                      <a:pt x="1955" y="420"/>
                      <a:pt x="2141" y="265"/>
                      <a:pt x="2342" y="141"/>
                    </a:cubicBezTo>
                    <a:cubicBezTo>
                      <a:pt x="2280" y="94"/>
                      <a:pt x="2249" y="32"/>
                      <a:pt x="2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673325" y="623150"/>
                <a:ext cx="372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77" extrusionOk="0">
                    <a:moveTo>
                      <a:pt x="1334" y="0"/>
                    </a:moveTo>
                    <a:cubicBezTo>
                      <a:pt x="1226" y="155"/>
                      <a:pt x="1117" y="279"/>
                      <a:pt x="1024" y="419"/>
                    </a:cubicBezTo>
                    <a:cubicBezTo>
                      <a:pt x="900" y="589"/>
                      <a:pt x="776" y="775"/>
                      <a:pt x="637" y="946"/>
                    </a:cubicBezTo>
                    <a:lnTo>
                      <a:pt x="1" y="1753"/>
                    </a:lnTo>
                    <a:lnTo>
                      <a:pt x="156" y="1877"/>
                    </a:lnTo>
                    <a:cubicBezTo>
                      <a:pt x="373" y="1598"/>
                      <a:pt x="575" y="1334"/>
                      <a:pt x="792" y="1039"/>
                    </a:cubicBezTo>
                    <a:cubicBezTo>
                      <a:pt x="931" y="869"/>
                      <a:pt x="1040" y="698"/>
                      <a:pt x="1179" y="512"/>
                    </a:cubicBezTo>
                    <a:cubicBezTo>
                      <a:pt x="1272" y="388"/>
                      <a:pt x="1397" y="233"/>
                      <a:pt x="1490" y="93"/>
                    </a:cubicBezTo>
                    <a:cubicBezTo>
                      <a:pt x="1428" y="78"/>
                      <a:pt x="1397" y="31"/>
                      <a:pt x="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2617500" y="600650"/>
                <a:ext cx="302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095" extrusionOk="0">
                    <a:moveTo>
                      <a:pt x="1008" y="0"/>
                    </a:moveTo>
                    <a:lnTo>
                      <a:pt x="900" y="233"/>
                    </a:lnTo>
                    <a:lnTo>
                      <a:pt x="605" y="822"/>
                    </a:lnTo>
                    <a:lnTo>
                      <a:pt x="0" y="2001"/>
                    </a:lnTo>
                    <a:lnTo>
                      <a:pt x="171" y="2094"/>
                    </a:lnTo>
                    <a:lnTo>
                      <a:pt x="776" y="869"/>
                    </a:lnTo>
                    <a:lnTo>
                      <a:pt x="1070" y="295"/>
                    </a:lnTo>
                    <a:lnTo>
                      <a:pt x="1210" y="16"/>
                    </a:lnTo>
                    <a:cubicBezTo>
                      <a:pt x="1148" y="0"/>
                      <a:pt x="1070" y="0"/>
                      <a:pt x="10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2572525" y="596775"/>
                <a:ext cx="205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831" extrusionOk="0">
                    <a:moveTo>
                      <a:pt x="636" y="0"/>
                    </a:moveTo>
                    <a:cubicBezTo>
                      <a:pt x="636" y="0"/>
                      <a:pt x="621" y="16"/>
                      <a:pt x="621" y="47"/>
                    </a:cubicBezTo>
                    <a:cubicBezTo>
                      <a:pt x="559" y="140"/>
                      <a:pt x="512" y="249"/>
                      <a:pt x="481" y="373"/>
                    </a:cubicBezTo>
                    <a:cubicBezTo>
                      <a:pt x="434" y="466"/>
                      <a:pt x="403" y="590"/>
                      <a:pt x="357" y="683"/>
                    </a:cubicBezTo>
                    <a:cubicBezTo>
                      <a:pt x="233" y="1040"/>
                      <a:pt x="109" y="1396"/>
                      <a:pt x="0" y="1768"/>
                    </a:cubicBezTo>
                    <a:lnTo>
                      <a:pt x="186" y="1830"/>
                    </a:lnTo>
                    <a:cubicBezTo>
                      <a:pt x="310" y="1458"/>
                      <a:pt x="434" y="1071"/>
                      <a:pt x="574" y="698"/>
                    </a:cubicBezTo>
                    <a:cubicBezTo>
                      <a:pt x="636" y="481"/>
                      <a:pt x="729" y="264"/>
                      <a:pt x="807" y="62"/>
                    </a:cubicBezTo>
                    <a:cubicBezTo>
                      <a:pt x="807" y="47"/>
                      <a:pt x="822" y="16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2356150" y="597900"/>
                <a:ext cx="447100" cy="433200"/>
              </a:xfrm>
              <a:custGeom>
                <a:avLst/>
                <a:gdLst/>
                <a:ahLst/>
                <a:cxnLst/>
                <a:rect l="l" t="t" r="r" b="b"/>
                <a:pathLst>
                  <a:path w="17884" h="17328" extrusionOk="0">
                    <a:moveTo>
                      <a:pt x="8961" y="1"/>
                    </a:moveTo>
                    <a:cubicBezTo>
                      <a:pt x="8783" y="1"/>
                      <a:pt x="8603" y="6"/>
                      <a:pt x="8423" y="17"/>
                    </a:cubicBezTo>
                    <a:cubicBezTo>
                      <a:pt x="3646" y="312"/>
                      <a:pt x="1" y="4422"/>
                      <a:pt x="295" y="9184"/>
                    </a:cubicBezTo>
                    <a:cubicBezTo>
                      <a:pt x="579" y="13765"/>
                      <a:pt x="4395" y="17327"/>
                      <a:pt x="8925" y="17327"/>
                    </a:cubicBezTo>
                    <a:cubicBezTo>
                      <a:pt x="9103" y="17327"/>
                      <a:pt x="9282" y="17322"/>
                      <a:pt x="9462" y="17311"/>
                    </a:cubicBezTo>
                    <a:cubicBezTo>
                      <a:pt x="14239" y="17016"/>
                      <a:pt x="17883" y="12906"/>
                      <a:pt x="17589" y="8144"/>
                    </a:cubicBezTo>
                    <a:cubicBezTo>
                      <a:pt x="17305" y="3549"/>
                      <a:pt x="13490" y="1"/>
                      <a:pt x="8961" y="1"/>
                    </a:cubicBezTo>
                    <a:close/>
                  </a:path>
                </a:pathLst>
              </a:custGeom>
              <a:solidFill>
                <a:srgbClr val="FFD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370900" y="611850"/>
                <a:ext cx="414900" cy="405625"/>
              </a:xfrm>
              <a:custGeom>
                <a:avLst/>
                <a:gdLst/>
                <a:ahLst/>
                <a:cxnLst/>
                <a:rect l="l" t="t" r="r" b="b"/>
                <a:pathLst>
                  <a:path w="16596" h="16225" extrusionOk="0">
                    <a:moveTo>
                      <a:pt x="8331" y="175"/>
                    </a:moveTo>
                    <a:cubicBezTo>
                      <a:pt x="10260" y="175"/>
                      <a:pt x="12123" y="882"/>
                      <a:pt x="13587" y="2174"/>
                    </a:cubicBezTo>
                    <a:cubicBezTo>
                      <a:pt x="15184" y="3569"/>
                      <a:pt x="16115" y="5508"/>
                      <a:pt x="16239" y="7617"/>
                    </a:cubicBezTo>
                    <a:cubicBezTo>
                      <a:pt x="16378" y="9711"/>
                      <a:pt x="15665" y="11743"/>
                      <a:pt x="14269" y="13340"/>
                    </a:cubicBezTo>
                    <a:cubicBezTo>
                      <a:pt x="12873" y="14922"/>
                      <a:pt x="10934" y="15853"/>
                      <a:pt x="8825" y="15993"/>
                    </a:cubicBezTo>
                    <a:cubicBezTo>
                      <a:pt x="8670" y="16001"/>
                      <a:pt x="8517" y="16006"/>
                      <a:pt x="8364" y="16006"/>
                    </a:cubicBezTo>
                    <a:cubicBezTo>
                      <a:pt x="4191" y="16006"/>
                      <a:pt x="704" y="12783"/>
                      <a:pt x="450" y="8564"/>
                    </a:cubicBezTo>
                    <a:cubicBezTo>
                      <a:pt x="310" y="6284"/>
                      <a:pt x="1163" y="4128"/>
                      <a:pt x="2652" y="2592"/>
                    </a:cubicBezTo>
                    <a:cubicBezTo>
                      <a:pt x="3986" y="1227"/>
                      <a:pt x="5816" y="328"/>
                      <a:pt x="7864" y="188"/>
                    </a:cubicBezTo>
                    <a:cubicBezTo>
                      <a:pt x="8020" y="179"/>
                      <a:pt x="8176" y="175"/>
                      <a:pt x="8331" y="175"/>
                    </a:cubicBezTo>
                    <a:close/>
                    <a:moveTo>
                      <a:pt x="8398" y="1"/>
                    </a:moveTo>
                    <a:cubicBezTo>
                      <a:pt x="8220" y="1"/>
                      <a:pt x="8042" y="6"/>
                      <a:pt x="7864" y="18"/>
                    </a:cubicBezTo>
                    <a:cubicBezTo>
                      <a:pt x="3412" y="281"/>
                      <a:pt x="0" y="4143"/>
                      <a:pt x="264" y="8610"/>
                    </a:cubicBezTo>
                    <a:cubicBezTo>
                      <a:pt x="533" y="12900"/>
                      <a:pt x="4129" y="16224"/>
                      <a:pt x="8373" y="16224"/>
                    </a:cubicBezTo>
                    <a:cubicBezTo>
                      <a:pt x="8533" y="16224"/>
                      <a:pt x="8694" y="16219"/>
                      <a:pt x="8856" y="16210"/>
                    </a:cubicBezTo>
                    <a:cubicBezTo>
                      <a:pt x="10888" y="16070"/>
                      <a:pt x="12765" y="15217"/>
                      <a:pt x="14191" y="13744"/>
                    </a:cubicBezTo>
                    <a:cubicBezTo>
                      <a:pt x="14269" y="13651"/>
                      <a:pt x="14347" y="13573"/>
                      <a:pt x="14440" y="13496"/>
                    </a:cubicBezTo>
                    <a:cubicBezTo>
                      <a:pt x="15866" y="11867"/>
                      <a:pt x="16595" y="9789"/>
                      <a:pt x="16456" y="7617"/>
                    </a:cubicBezTo>
                    <a:cubicBezTo>
                      <a:pt x="16316" y="5446"/>
                      <a:pt x="15370" y="3476"/>
                      <a:pt x="13742" y="2034"/>
                    </a:cubicBezTo>
                    <a:cubicBezTo>
                      <a:pt x="12247" y="710"/>
                      <a:pt x="10374" y="1"/>
                      <a:pt x="8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491100" y="720025"/>
                <a:ext cx="178000" cy="17357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6943" extrusionOk="0">
                    <a:moveTo>
                      <a:pt x="4472" y="1"/>
                    </a:moveTo>
                    <a:cubicBezTo>
                      <a:pt x="3366" y="1"/>
                      <a:pt x="2297" y="417"/>
                      <a:pt x="1458" y="1166"/>
                    </a:cubicBezTo>
                    <a:cubicBezTo>
                      <a:pt x="729" y="1802"/>
                      <a:pt x="0" y="3104"/>
                      <a:pt x="962" y="3895"/>
                    </a:cubicBezTo>
                    <a:cubicBezTo>
                      <a:pt x="1268" y="4146"/>
                      <a:pt x="1638" y="4234"/>
                      <a:pt x="2030" y="4234"/>
                    </a:cubicBezTo>
                    <a:cubicBezTo>
                      <a:pt x="2729" y="4234"/>
                      <a:pt x="3498" y="3951"/>
                      <a:pt x="4095" y="3802"/>
                    </a:cubicBezTo>
                    <a:cubicBezTo>
                      <a:pt x="4390" y="3730"/>
                      <a:pt x="4718" y="3659"/>
                      <a:pt x="5039" y="3659"/>
                    </a:cubicBezTo>
                    <a:cubicBezTo>
                      <a:pt x="5342" y="3659"/>
                      <a:pt x="5638" y="3723"/>
                      <a:pt x="5894" y="3911"/>
                    </a:cubicBezTo>
                    <a:cubicBezTo>
                      <a:pt x="6359" y="4237"/>
                      <a:pt x="6313" y="4795"/>
                      <a:pt x="6049" y="5276"/>
                    </a:cubicBezTo>
                    <a:cubicBezTo>
                      <a:pt x="5603" y="6044"/>
                      <a:pt x="4694" y="6397"/>
                      <a:pt x="3815" y="6397"/>
                    </a:cubicBezTo>
                    <a:cubicBezTo>
                      <a:pt x="3470" y="6397"/>
                      <a:pt x="3129" y="6342"/>
                      <a:pt x="2823" y="6237"/>
                    </a:cubicBezTo>
                    <a:cubicBezTo>
                      <a:pt x="2792" y="6227"/>
                      <a:pt x="2763" y="6222"/>
                      <a:pt x="2736" y="6222"/>
                    </a:cubicBezTo>
                    <a:cubicBezTo>
                      <a:pt x="2481" y="6222"/>
                      <a:pt x="2420" y="6652"/>
                      <a:pt x="2714" y="6765"/>
                    </a:cubicBezTo>
                    <a:cubicBezTo>
                      <a:pt x="3067" y="6884"/>
                      <a:pt x="3438" y="6942"/>
                      <a:pt x="3810" y="6942"/>
                    </a:cubicBezTo>
                    <a:cubicBezTo>
                      <a:pt x="4501" y="6942"/>
                      <a:pt x="5195" y="6739"/>
                      <a:pt x="5770" y="6346"/>
                    </a:cubicBezTo>
                    <a:cubicBezTo>
                      <a:pt x="6499" y="5850"/>
                      <a:pt x="7119" y="4841"/>
                      <a:pt x="6654" y="3988"/>
                    </a:cubicBezTo>
                    <a:cubicBezTo>
                      <a:pt x="6325" y="3365"/>
                      <a:pt x="5740" y="3176"/>
                      <a:pt x="5113" y="3176"/>
                    </a:cubicBezTo>
                    <a:cubicBezTo>
                      <a:pt x="4585" y="3176"/>
                      <a:pt x="4028" y="3310"/>
                      <a:pt x="3567" y="3430"/>
                    </a:cubicBezTo>
                    <a:cubicBezTo>
                      <a:pt x="3086" y="3537"/>
                      <a:pt x="2570" y="3725"/>
                      <a:pt x="2059" y="3725"/>
                    </a:cubicBezTo>
                    <a:cubicBezTo>
                      <a:pt x="1978" y="3725"/>
                      <a:pt x="1896" y="3720"/>
                      <a:pt x="1815" y="3709"/>
                    </a:cubicBezTo>
                    <a:cubicBezTo>
                      <a:pt x="1179" y="3632"/>
                      <a:pt x="931" y="3042"/>
                      <a:pt x="1163" y="2453"/>
                    </a:cubicBezTo>
                    <a:cubicBezTo>
                      <a:pt x="1412" y="1833"/>
                      <a:pt x="2032" y="1352"/>
                      <a:pt x="2621" y="1042"/>
                    </a:cubicBezTo>
                    <a:cubicBezTo>
                      <a:pt x="3242" y="716"/>
                      <a:pt x="3940" y="561"/>
                      <a:pt x="4638" y="561"/>
                    </a:cubicBezTo>
                    <a:cubicBezTo>
                      <a:pt x="4948" y="514"/>
                      <a:pt x="4948" y="2"/>
                      <a:pt x="4591" y="2"/>
                    </a:cubicBezTo>
                    <a:cubicBezTo>
                      <a:pt x="4551" y="1"/>
                      <a:pt x="4512" y="1"/>
                      <a:pt x="4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2523425" y="696525"/>
                <a:ext cx="117550" cy="220250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8810" extrusionOk="0">
                    <a:moveTo>
                      <a:pt x="364" y="1"/>
                    </a:moveTo>
                    <a:cubicBezTo>
                      <a:pt x="187" y="1"/>
                      <a:pt x="0" y="200"/>
                      <a:pt x="119" y="415"/>
                    </a:cubicBezTo>
                    <a:cubicBezTo>
                      <a:pt x="1607" y="3067"/>
                      <a:pt x="2957" y="5828"/>
                      <a:pt x="4120" y="8635"/>
                    </a:cubicBezTo>
                    <a:cubicBezTo>
                      <a:pt x="4169" y="8757"/>
                      <a:pt x="4277" y="8809"/>
                      <a:pt x="4383" y="8809"/>
                    </a:cubicBezTo>
                    <a:cubicBezTo>
                      <a:pt x="4546" y="8809"/>
                      <a:pt x="4701" y="8684"/>
                      <a:pt x="4616" y="8496"/>
                    </a:cubicBezTo>
                    <a:cubicBezTo>
                      <a:pt x="3438" y="5626"/>
                      <a:pt x="2104" y="2850"/>
                      <a:pt x="568" y="136"/>
                    </a:cubicBezTo>
                    <a:cubicBezTo>
                      <a:pt x="521" y="40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27"/>
          <p:cNvSpPr/>
          <p:nvPr/>
        </p:nvSpPr>
        <p:spPr>
          <a:xfrm rot="900202">
            <a:off x="7820916" y="-1788071"/>
            <a:ext cx="2539055" cy="2538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 rot="900431">
            <a:off x="7926699" y="-1761375"/>
            <a:ext cx="2426044" cy="24259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/>
        </p:nvSpPr>
        <p:spPr>
          <a:xfrm rot="1539704">
            <a:off x="-437400" y="-137486"/>
            <a:ext cx="1735061" cy="1730415"/>
          </a:xfrm>
          <a:custGeom>
            <a:avLst/>
            <a:gdLst/>
            <a:ahLst/>
            <a:cxnLst/>
            <a:rect l="l" t="t" r="r" b="b"/>
            <a:pathLst>
              <a:path w="29873" h="29793" extrusionOk="0">
                <a:moveTo>
                  <a:pt x="11245" y="1"/>
                </a:moveTo>
                <a:lnTo>
                  <a:pt x="3351" y="2141"/>
                </a:lnTo>
                <a:cubicBezTo>
                  <a:pt x="2731" y="2312"/>
                  <a:pt x="2265" y="2777"/>
                  <a:pt x="2095" y="3397"/>
                </a:cubicBezTo>
                <a:lnTo>
                  <a:pt x="1" y="11292"/>
                </a:lnTo>
                <a:lnTo>
                  <a:pt x="3118" y="14409"/>
                </a:lnTo>
                <a:lnTo>
                  <a:pt x="5212" y="6530"/>
                </a:lnTo>
                <a:cubicBezTo>
                  <a:pt x="5367" y="5894"/>
                  <a:pt x="5864" y="5414"/>
                  <a:pt x="6484" y="5258"/>
                </a:cubicBezTo>
                <a:lnTo>
                  <a:pt x="14363" y="3134"/>
                </a:lnTo>
                <a:lnTo>
                  <a:pt x="11245" y="1"/>
                </a:lnTo>
                <a:close/>
                <a:moveTo>
                  <a:pt x="15278" y="4018"/>
                </a:moveTo>
                <a:lnTo>
                  <a:pt x="7383" y="6158"/>
                </a:lnTo>
                <a:cubicBezTo>
                  <a:pt x="6763" y="6329"/>
                  <a:pt x="6298" y="6794"/>
                  <a:pt x="6127" y="7414"/>
                </a:cubicBezTo>
                <a:lnTo>
                  <a:pt x="4033" y="15309"/>
                </a:lnTo>
                <a:lnTo>
                  <a:pt x="7151" y="18426"/>
                </a:lnTo>
                <a:lnTo>
                  <a:pt x="9245" y="10532"/>
                </a:lnTo>
                <a:cubicBezTo>
                  <a:pt x="9400" y="9911"/>
                  <a:pt x="9881" y="9430"/>
                  <a:pt x="10516" y="9275"/>
                </a:cubicBezTo>
                <a:lnTo>
                  <a:pt x="18395" y="7151"/>
                </a:lnTo>
                <a:lnTo>
                  <a:pt x="15278" y="4018"/>
                </a:lnTo>
                <a:close/>
                <a:moveTo>
                  <a:pt x="19310" y="8035"/>
                </a:moveTo>
                <a:lnTo>
                  <a:pt x="11416" y="10175"/>
                </a:lnTo>
                <a:cubicBezTo>
                  <a:pt x="10796" y="10346"/>
                  <a:pt x="10330" y="10811"/>
                  <a:pt x="10160" y="11431"/>
                </a:cubicBezTo>
                <a:lnTo>
                  <a:pt x="8066" y="19326"/>
                </a:lnTo>
                <a:lnTo>
                  <a:pt x="11183" y="22443"/>
                </a:lnTo>
                <a:lnTo>
                  <a:pt x="13277" y="14549"/>
                </a:lnTo>
                <a:cubicBezTo>
                  <a:pt x="13432" y="13928"/>
                  <a:pt x="13929" y="13447"/>
                  <a:pt x="14549" y="13292"/>
                </a:cubicBezTo>
                <a:lnTo>
                  <a:pt x="22428" y="11152"/>
                </a:lnTo>
                <a:lnTo>
                  <a:pt x="19310" y="8035"/>
                </a:lnTo>
                <a:close/>
                <a:moveTo>
                  <a:pt x="23132" y="12255"/>
                </a:moveTo>
                <a:cubicBezTo>
                  <a:pt x="23051" y="12255"/>
                  <a:pt x="22971" y="12265"/>
                  <a:pt x="22893" y="12284"/>
                </a:cubicBezTo>
                <a:lnTo>
                  <a:pt x="15045" y="14394"/>
                </a:lnTo>
                <a:cubicBezTo>
                  <a:pt x="14735" y="14487"/>
                  <a:pt x="14487" y="14735"/>
                  <a:pt x="14409" y="15045"/>
                </a:cubicBezTo>
                <a:lnTo>
                  <a:pt x="12316" y="22908"/>
                </a:lnTo>
                <a:cubicBezTo>
                  <a:pt x="12207" y="23234"/>
                  <a:pt x="12316" y="23560"/>
                  <a:pt x="12548" y="23792"/>
                </a:cubicBezTo>
                <a:lnTo>
                  <a:pt x="18302" y="29531"/>
                </a:lnTo>
                <a:cubicBezTo>
                  <a:pt x="18477" y="29705"/>
                  <a:pt x="18721" y="29793"/>
                  <a:pt x="18957" y="29793"/>
                </a:cubicBezTo>
                <a:cubicBezTo>
                  <a:pt x="19035" y="29793"/>
                  <a:pt x="19113" y="29783"/>
                  <a:pt x="19186" y="29764"/>
                </a:cubicBezTo>
                <a:lnTo>
                  <a:pt x="27050" y="27654"/>
                </a:lnTo>
                <a:cubicBezTo>
                  <a:pt x="27360" y="27561"/>
                  <a:pt x="27608" y="27313"/>
                  <a:pt x="27686" y="27003"/>
                </a:cubicBezTo>
                <a:lnTo>
                  <a:pt x="29779" y="19139"/>
                </a:lnTo>
                <a:cubicBezTo>
                  <a:pt x="29872" y="18829"/>
                  <a:pt x="29779" y="18488"/>
                  <a:pt x="29547" y="18255"/>
                </a:cubicBezTo>
                <a:lnTo>
                  <a:pt x="23793" y="12517"/>
                </a:lnTo>
                <a:cubicBezTo>
                  <a:pt x="23618" y="12342"/>
                  <a:pt x="23374" y="12255"/>
                  <a:pt x="23132" y="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6889313" y="3338589"/>
            <a:ext cx="3222138" cy="3644947"/>
            <a:chOff x="7640063" y="3491525"/>
            <a:chExt cx="1581418" cy="1788931"/>
          </a:xfrm>
        </p:grpSpPr>
        <p:sp>
          <p:nvSpPr>
            <p:cNvPr id="254" name="Google Shape;254;p28"/>
            <p:cNvSpPr/>
            <p:nvPr/>
          </p:nvSpPr>
          <p:spPr>
            <a:xfrm>
              <a:off x="7640063" y="3491525"/>
              <a:ext cx="1581418" cy="1788927"/>
            </a:xfrm>
            <a:custGeom>
              <a:avLst/>
              <a:gdLst/>
              <a:ahLst/>
              <a:cxnLst/>
              <a:rect l="l" t="t" r="r" b="b"/>
              <a:pathLst>
                <a:path w="33936" h="38389" extrusionOk="0">
                  <a:moveTo>
                    <a:pt x="22077" y="0"/>
                  </a:moveTo>
                  <a:cubicBezTo>
                    <a:pt x="21982" y="0"/>
                    <a:pt x="21886" y="16"/>
                    <a:pt x="21791" y="48"/>
                  </a:cubicBezTo>
                  <a:lnTo>
                    <a:pt x="1784" y="6609"/>
                  </a:lnTo>
                  <a:lnTo>
                    <a:pt x="0" y="7198"/>
                  </a:lnTo>
                  <a:lnTo>
                    <a:pt x="10749" y="38388"/>
                  </a:lnTo>
                  <a:lnTo>
                    <a:pt x="13106" y="37613"/>
                  </a:lnTo>
                  <a:lnTo>
                    <a:pt x="33222" y="31068"/>
                  </a:lnTo>
                  <a:cubicBezTo>
                    <a:pt x="33687" y="30913"/>
                    <a:pt x="33935" y="30385"/>
                    <a:pt x="33780" y="29935"/>
                  </a:cubicBezTo>
                  <a:lnTo>
                    <a:pt x="22908" y="560"/>
                  </a:lnTo>
                  <a:cubicBezTo>
                    <a:pt x="22761" y="218"/>
                    <a:pt x="22431" y="0"/>
                    <a:pt x="22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640063" y="3798763"/>
              <a:ext cx="588372" cy="1481694"/>
            </a:xfrm>
            <a:custGeom>
              <a:avLst/>
              <a:gdLst/>
              <a:ahLst/>
              <a:cxnLst/>
              <a:rect l="l" t="t" r="r" b="b"/>
              <a:pathLst>
                <a:path w="12626" h="31796" extrusionOk="0">
                  <a:moveTo>
                    <a:pt x="1784" y="1"/>
                  </a:moveTo>
                  <a:lnTo>
                    <a:pt x="0" y="605"/>
                  </a:lnTo>
                  <a:lnTo>
                    <a:pt x="10749" y="31795"/>
                  </a:lnTo>
                  <a:lnTo>
                    <a:pt x="12625" y="31206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817145" y="3585565"/>
              <a:ext cx="1299534" cy="1580672"/>
            </a:xfrm>
            <a:custGeom>
              <a:avLst/>
              <a:gdLst/>
              <a:ahLst/>
              <a:cxnLst/>
              <a:rect l="l" t="t" r="r" b="b"/>
              <a:pathLst>
                <a:path w="27887" h="33920" extrusionOk="0">
                  <a:moveTo>
                    <a:pt x="17945" y="0"/>
                  </a:moveTo>
                  <a:lnTo>
                    <a:pt x="0" y="5785"/>
                  </a:lnTo>
                  <a:lnTo>
                    <a:pt x="155" y="6235"/>
                  </a:lnTo>
                  <a:lnTo>
                    <a:pt x="9771" y="33920"/>
                  </a:lnTo>
                  <a:lnTo>
                    <a:pt x="27483" y="27840"/>
                  </a:lnTo>
                  <a:lnTo>
                    <a:pt x="27887" y="27716"/>
                  </a:lnTo>
                  <a:lnTo>
                    <a:pt x="17945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820733" y="3599266"/>
              <a:ext cx="1273531" cy="1553225"/>
            </a:xfrm>
            <a:custGeom>
              <a:avLst/>
              <a:gdLst/>
              <a:ahLst/>
              <a:cxnLst/>
              <a:rect l="l" t="t" r="r" b="b"/>
              <a:pathLst>
                <a:path w="27329" h="33331" extrusionOk="0">
                  <a:moveTo>
                    <a:pt x="17527" y="1"/>
                  </a:moveTo>
                  <a:lnTo>
                    <a:pt x="1" y="5646"/>
                  </a:lnTo>
                  <a:lnTo>
                    <a:pt x="9601" y="33331"/>
                  </a:lnTo>
                  <a:lnTo>
                    <a:pt x="27329" y="27267"/>
                  </a:lnTo>
                  <a:lnTo>
                    <a:pt x="17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978290" y="3901936"/>
              <a:ext cx="723558" cy="249590"/>
            </a:xfrm>
            <a:custGeom>
              <a:avLst/>
              <a:gdLst/>
              <a:ahLst/>
              <a:cxnLst/>
              <a:rect l="l" t="t" r="r" b="b"/>
              <a:pathLst>
                <a:path w="15527" h="5356" extrusionOk="0">
                  <a:moveTo>
                    <a:pt x="15383" y="0"/>
                  </a:moveTo>
                  <a:cubicBezTo>
                    <a:pt x="15373" y="0"/>
                    <a:pt x="15363" y="2"/>
                    <a:pt x="15355" y="4"/>
                  </a:cubicBezTo>
                  <a:lnTo>
                    <a:pt x="94" y="5123"/>
                  </a:lnTo>
                  <a:cubicBezTo>
                    <a:pt x="32" y="5138"/>
                    <a:pt x="1" y="5216"/>
                    <a:pt x="16" y="5278"/>
                  </a:cubicBezTo>
                  <a:cubicBezTo>
                    <a:pt x="32" y="5309"/>
                    <a:pt x="78" y="5355"/>
                    <a:pt x="141" y="5355"/>
                  </a:cubicBezTo>
                  <a:cubicBezTo>
                    <a:pt x="141" y="5355"/>
                    <a:pt x="147" y="5348"/>
                    <a:pt x="157" y="5348"/>
                  </a:cubicBezTo>
                  <a:cubicBezTo>
                    <a:pt x="161" y="5348"/>
                    <a:pt x="166" y="5350"/>
                    <a:pt x="172" y="5355"/>
                  </a:cubicBezTo>
                  <a:lnTo>
                    <a:pt x="15433" y="237"/>
                  </a:lnTo>
                  <a:cubicBezTo>
                    <a:pt x="15480" y="222"/>
                    <a:pt x="15526" y="144"/>
                    <a:pt x="15511" y="82"/>
                  </a:cubicBezTo>
                  <a:cubicBezTo>
                    <a:pt x="15498" y="31"/>
                    <a:pt x="15432" y="0"/>
                    <a:pt x="15383" y="0"/>
                  </a:cubicBezTo>
                  <a:close/>
                </a:path>
              </a:pathLst>
            </a:custGeom>
            <a:solidFill>
              <a:srgbClr val="7EC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006483" y="4145704"/>
              <a:ext cx="287009" cy="212636"/>
            </a:xfrm>
            <a:custGeom>
              <a:avLst/>
              <a:gdLst/>
              <a:ahLst/>
              <a:cxnLst/>
              <a:rect l="l" t="t" r="r" b="b"/>
              <a:pathLst>
                <a:path w="6159" h="4563" extrusionOk="0">
                  <a:moveTo>
                    <a:pt x="5197" y="0"/>
                  </a:moveTo>
                  <a:lnTo>
                    <a:pt x="233" y="1675"/>
                  </a:lnTo>
                  <a:cubicBezTo>
                    <a:pt x="78" y="1706"/>
                    <a:pt x="1" y="1861"/>
                    <a:pt x="47" y="2016"/>
                  </a:cubicBezTo>
                  <a:lnTo>
                    <a:pt x="854" y="4374"/>
                  </a:lnTo>
                  <a:cubicBezTo>
                    <a:pt x="879" y="4473"/>
                    <a:pt x="983" y="4562"/>
                    <a:pt x="1103" y="4562"/>
                  </a:cubicBezTo>
                  <a:cubicBezTo>
                    <a:pt x="1133" y="4562"/>
                    <a:pt x="1164" y="4557"/>
                    <a:pt x="1195" y="4544"/>
                  </a:cubicBezTo>
                  <a:lnTo>
                    <a:pt x="6158" y="2869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258033" y="4060378"/>
              <a:ext cx="286963" cy="215432"/>
            </a:xfrm>
            <a:custGeom>
              <a:avLst/>
              <a:gdLst/>
              <a:ahLst/>
              <a:cxnLst/>
              <a:rect l="l" t="t" r="r" b="b"/>
              <a:pathLst>
                <a:path w="6158" h="4623" extrusionOk="0">
                  <a:moveTo>
                    <a:pt x="5196" y="1"/>
                  </a:moveTo>
                  <a:lnTo>
                    <a:pt x="0" y="1754"/>
                  </a:lnTo>
                  <a:lnTo>
                    <a:pt x="962" y="4623"/>
                  </a:lnTo>
                  <a:lnTo>
                    <a:pt x="6157" y="2870"/>
                  </a:lnTo>
                  <a:lnTo>
                    <a:pt x="5196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508791" y="3982183"/>
              <a:ext cx="279041" cy="209793"/>
            </a:xfrm>
            <a:custGeom>
              <a:avLst/>
              <a:gdLst/>
              <a:ahLst/>
              <a:cxnLst/>
              <a:rect l="l" t="t" r="r" b="b"/>
              <a:pathLst>
                <a:path w="5988" h="4502" extrusionOk="0">
                  <a:moveTo>
                    <a:pt x="4876" y="0"/>
                  </a:moveTo>
                  <a:cubicBezTo>
                    <a:pt x="4844" y="0"/>
                    <a:pt x="4811" y="6"/>
                    <a:pt x="4778" y="19"/>
                  </a:cubicBezTo>
                  <a:lnTo>
                    <a:pt x="1" y="1632"/>
                  </a:lnTo>
                  <a:lnTo>
                    <a:pt x="963" y="4502"/>
                  </a:lnTo>
                  <a:lnTo>
                    <a:pt x="5755" y="2889"/>
                  </a:lnTo>
                  <a:cubicBezTo>
                    <a:pt x="5895" y="2858"/>
                    <a:pt x="5988" y="2703"/>
                    <a:pt x="5926" y="2548"/>
                  </a:cubicBezTo>
                  <a:lnTo>
                    <a:pt x="5135" y="206"/>
                  </a:lnTo>
                  <a:cubicBezTo>
                    <a:pt x="5098" y="84"/>
                    <a:pt x="4994" y="0"/>
                    <a:pt x="4876" y="0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087428" y="4391429"/>
              <a:ext cx="216876" cy="212263"/>
            </a:xfrm>
            <a:custGeom>
              <a:avLst/>
              <a:gdLst/>
              <a:ahLst/>
              <a:cxnLst/>
              <a:rect l="l" t="t" r="r" b="b"/>
              <a:pathLst>
                <a:path w="4654" h="4555" extrusionOk="0">
                  <a:moveTo>
                    <a:pt x="3506" y="0"/>
                  </a:moveTo>
                  <a:lnTo>
                    <a:pt x="140" y="1148"/>
                  </a:lnTo>
                  <a:cubicBezTo>
                    <a:pt x="47" y="1195"/>
                    <a:pt x="1" y="1288"/>
                    <a:pt x="47" y="1365"/>
                  </a:cubicBezTo>
                  <a:lnTo>
                    <a:pt x="1071" y="4421"/>
                  </a:lnTo>
                  <a:cubicBezTo>
                    <a:pt x="1083" y="4507"/>
                    <a:pt x="1145" y="4554"/>
                    <a:pt x="1224" y="4554"/>
                  </a:cubicBezTo>
                  <a:cubicBezTo>
                    <a:pt x="1244" y="4554"/>
                    <a:pt x="1266" y="4551"/>
                    <a:pt x="1288" y="4545"/>
                  </a:cubicBezTo>
                  <a:lnTo>
                    <a:pt x="4654" y="3397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260922" y="4329264"/>
              <a:ext cx="226989" cy="217575"/>
            </a:xfrm>
            <a:custGeom>
              <a:avLst/>
              <a:gdLst/>
              <a:ahLst/>
              <a:cxnLst/>
              <a:rect l="l" t="t" r="r" b="b"/>
              <a:pathLst>
                <a:path w="4871" h="4669" extrusionOk="0">
                  <a:moveTo>
                    <a:pt x="3722" y="1"/>
                  </a:moveTo>
                  <a:lnTo>
                    <a:pt x="0" y="1272"/>
                  </a:lnTo>
                  <a:lnTo>
                    <a:pt x="1148" y="4669"/>
                  </a:lnTo>
                  <a:lnTo>
                    <a:pt x="4870" y="3413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8443783" y="4276046"/>
              <a:ext cx="211051" cy="210818"/>
            </a:xfrm>
            <a:custGeom>
              <a:avLst/>
              <a:gdLst/>
              <a:ahLst/>
              <a:cxnLst/>
              <a:rect l="l" t="t" r="r" b="b"/>
              <a:pathLst>
                <a:path w="4529" h="4524" extrusionOk="0">
                  <a:moveTo>
                    <a:pt x="3333" y="1"/>
                  </a:moveTo>
                  <a:cubicBezTo>
                    <a:pt x="3309" y="1"/>
                    <a:pt x="3283" y="9"/>
                    <a:pt x="3257" y="26"/>
                  </a:cubicBezTo>
                  <a:lnTo>
                    <a:pt x="0" y="1127"/>
                  </a:lnTo>
                  <a:lnTo>
                    <a:pt x="1132" y="4524"/>
                  </a:lnTo>
                  <a:lnTo>
                    <a:pt x="4389" y="3407"/>
                  </a:lnTo>
                  <a:cubicBezTo>
                    <a:pt x="4467" y="3376"/>
                    <a:pt x="4529" y="3283"/>
                    <a:pt x="4498" y="3174"/>
                  </a:cubicBezTo>
                  <a:lnTo>
                    <a:pt x="3459" y="119"/>
                  </a:lnTo>
                  <a:cubicBezTo>
                    <a:pt x="3448" y="52"/>
                    <a:pt x="3396" y="1"/>
                    <a:pt x="3333" y="1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8151784" y="4581513"/>
              <a:ext cx="216876" cy="211844"/>
            </a:xfrm>
            <a:custGeom>
              <a:avLst/>
              <a:gdLst/>
              <a:ahLst/>
              <a:cxnLst/>
              <a:rect l="l" t="t" r="r" b="b"/>
              <a:pathLst>
                <a:path w="4654" h="4546" extrusionOk="0">
                  <a:moveTo>
                    <a:pt x="3505" y="0"/>
                  </a:moveTo>
                  <a:lnTo>
                    <a:pt x="140" y="1148"/>
                  </a:lnTo>
                  <a:cubicBezTo>
                    <a:pt x="31" y="1179"/>
                    <a:pt x="0" y="1272"/>
                    <a:pt x="31" y="1350"/>
                  </a:cubicBezTo>
                  <a:lnTo>
                    <a:pt x="1070" y="4421"/>
                  </a:lnTo>
                  <a:cubicBezTo>
                    <a:pt x="1082" y="4492"/>
                    <a:pt x="1140" y="4545"/>
                    <a:pt x="1208" y="4545"/>
                  </a:cubicBezTo>
                  <a:cubicBezTo>
                    <a:pt x="1229" y="4545"/>
                    <a:pt x="1250" y="4540"/>
                    <a:pt x="1272" y="4529"/>
                  </a:cubicBezTo>
                  <a:lnTo>
                    <a:pt x="4653" y="339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8324532" y="4519348"/>
              <a:ext cx="226989" cy="217575"/>
            </a:xfrm>
            <a:custGeom>
              <a:avLst/>
              <a:gdLst/>
              <a:ahLst/>
              <a:cxnLst/>
              <a:rect l="l" t="t" r="r" b="b"/>
              <a:pathLst>
                <a:path w="4871" h="4669" extrusionOk="0">
                  <a:moveTo>
                    <a:pt x="3722" y="1"/>
                  </a:moveTo>
                  <a:lnTo>
                    <a:pt x="0" y="1272"/>
                  </a:lnTo>
                  <a:lnTo>
                    <a:pt x="1148" y="4669"/>
                  </a:lnTo>
                  <a:lnTo>
                    <a:pt x="4870" y="3397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8507346" y="4465431"/>
              <a:ext cx="211844" cy="210818"/>
            </a:xfrm>
            <a:custGeom>
              <a:avLst/>
              <a:gdLst/>
              <a:ahLst/>
              <a:cxnLst/>
              <a:rect l="l" t="t" r="r" b="b"/>
              <a:pathLst>
                <a:path w="4546" h="4524" extrusionOk="0">
                  <a:moveTo>
                    <a:pt x="3344" y="0"/>
                  </a:moveTo>
                  <a:cubicBezTo>
                    <a:pt x="3317" y="0"/>
                    <a:pt x="3288" y="8"/>
                    <a:pt x="3258" y="25"/>
                  </a:cubicBezTo>
                  <a:lnTo>
                    <a:pt x="1" y="1127"/>
                  </a:lnTo>
                  <a:lnTo>
                    <a:pt x="1149" y="4523"/>
                  </a:lnTo>
                  <a:lnTo>
                    <a:pt x="4406" y="3422"/>
                  </a:lnTo>
                  <a:cubicBezTo>
                    <a:pt x="4483" y="3375"/>
                    <a:pt x="4545" y="3282"/>
                    <a:pt x="4499" y="3189"/>
                  </a:cubicBezTo>
                  <a:lnTo>
                    <a:pt x="3475" y="118"/>
                  </a:lnTo>
                  <a:cubicBezTo>
                    <a:pt x="3464" y="51"/>
                    <a:pt x="3412" y="0"/>
                    <a:pt x="3344" y="0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8216092" y="4770851"/>
              <a:ext cx="216876" cy="212263"/>
            </a:xfrm>
            <a:custGeom>
              <a:avLst/>
              <a:gdLst/>
              <a:ahLst/>
              <a:cxnLst/>
              <a:rect l="l" t="t" r="r" b="b"/>
              <a:pathLst>
                <a:path w="4654" h="4555" extrusionOk="0">
                  <a:moveTo>
                    <a:pt x="3506" y="1"/>
                  </a:moveTo>
                  <a:lnTo>
                    <a:pt x="125" y="1149"/>
                  </a:lnTo>
                  <a:cubicBezTo>
                    <a:pt x="32" y="1195"/>
                    <a:pt x="1" y="1288"/>
                    <a:pt x="32" y="1366"/>
                  </a:cubicBezTo>
                  <a:lnTo>
                    <a:pt x="1055" y="4421"/>
                  </a:lnTo>
                  <a:cubicBezTo>
                    <a:pt x="1080" y="4508"/>
                    <a:pt x="1144" y="4555"/>
                    <a:pt x="1216" y="4555"/>
                  </a:cubicBezTo>
                  <a:cubicBezTo>
                    <a:pt x="1234" y="4555"/>
                    <a:pt x="1253" y="4552"/>
                    <a:pt x="1272" y="4545"/>
                  </a:cubicBezTo>
                  <a:lnTo>
                    <a:pt x="4653" y="3398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8388095" y="4709431"/>
              <a:ext cx="227734" cy="216876"/>
            </a:xfrm>
            <a:custGeom>
              <a:avLst/>
              <a:gdLst/>
              <a:ahLst/>
              <a:cxnLst/>
              <a:rect l="l" t="t" r="r" b="b"/>
              <a:pathLst>
                <a:path w="4887" h="4654" extrusionOk="0">
                  <a:moveTo>
                    <a:pt x="3739" y="1"/>
                  </a:moveTo>
                  <a:lnTo>
                    <a:pt x="1" y="1257"/>
                  </a:lnTo>
                  <a:lnTo>
                    <a:pt x="1149" y="4653"/>
                  </a:lnTo>
                  <a:lnTo>
                    <a:pt x="4886" y="3397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571701" y="4655515"/>
              <a:ext cx="211797" cy="210818"/>
            </a:xfrm>
            <a:custGeom>
              <a:avLst/>
              <a:gdLst/>
              <a:ahLst/>
              <a:cxnLst/>
              <a:rect l="l" t="t" r="r" b="b"/>
              <a:pathLst>
                <a:path w="4545" h="4524" extrusionOk="0">
                  <a:moveTo>
                    <a:pt x="3325" y="0"/>
                  </a:moveTo>
                  <a:cubicBezTo>
                    <a:pt x="3302" y="0"/>
                    <a:pt x="3279" y="8"/>
                    <a:pt x="3257" y="25"/>
                  </a:cubicBezTo>
                  <a:lnTo>
                    <a:pt x="0" y="1127"/>
                  </a:lnTo>
                  <a:lnTo>
                    <a:pt x="1148" y="4523"/>
                  </a:lnTo>
                  <a:lnTo>
                    <a:pt x="4405" y="3406"/>
                  </a:lnTo>
                  <a:cubicBezTo>
                    <a:pt x="4483" y="3375"/>
                    <a:pt x="4545" y="3282"/>
                    <a:pt x="4498" y="3174"/>
                  </a:cubicBezTo>
                  <a:lnTo>
                    <a:pt x="3474" y="118"/>
                  </a:lnTo>
                  <a:cubicBezTo>
                    <a:pt x="3441" y="51"/>
                    <a:pt x="3383" y="0"/>
                    <a:pt x="3325" y="0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8644678" y="4196639"/>
              <a:ext cx="223400" cy="224472"/>
            </a:xfrm>
            <a:custGeom>
              <a:avLst/>
              <a:gdLst/>
              <a:ahLst/>
              <a:cxnLst/>
              <a:rect l="l" t="t" r="r" b="b"/>
              <a:pathLst>
                <a:path w="4794" h="4817" extrusionOk="0">
                  <a:moveTo>
                    <a:pt x="3440" y="0"/>
                  </a:moveTo>
                  <a:cubicBezTo>
                    <a:pt x="3426" y="0"/>
                    <a:pt x="3411" y="3"/>
                    <a:pt x="3397" y="8"/>
                  </a:cubicBezTo>
                  <a:lnTo>
                    <a:pt x="140" y="1141"/>
                  </a:lnTo>
                  <a:cubicBezTo>
                    <a:pt x="63" y="1187"/>
                    <a:pt x="1" y="1280"/>
                    <a:pt x="47" y="1358"/>
                  </a:cubicBezTo>
                  <a:lnTo>
                    <a:pt x="1211" y="4708"/>
                  </a:lnTo>
                  <a:cubicBezTo>
                    <a:pt x="1234" y="4767"/>
                    <a:pt x="1303" y="4817"/>
                    <a:pt x="1368" y="4817"/>
                  </a:cubicBezTo>
                  <a:cubicBezTo>
                    <a:pt x="1389" y="4817"/>
                    <a:pt x="1409" y="4812"/>
                    <a:pt x="1428" y="4801"/>
                  </a:cubicBezTo>
                  <a:lnTo>
                    <a:pt x="4685" y="3684"/>
                  </a:lnTo>
                  <a:cubicBezTo>
                    <a:pt x="4762" y="3669"/>
                    <a:pt x="4793" y="3560"/>
                    <a:pt x="4778" y="3467"/>
                  </a:cubicBezTo>
                  <a:lnTo>
                    <a:pt x="3615" y="117"/>
                  </a:lnTo>
                  <a:cubicBezTo>
                    <a:pt x="3576" y="53"/>
                    <a:pt x="3507" y="0"/>
                    <a:pt x="3440" y="0"/>
                  </a:cubicBezTo>
                  <a:close/>
                </a:path>
              </a:pathLst>
            </a:custGeom>
            <a:solidFill>
              <a:srgbClr val="7EC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8711923" y="4390264"/>
              <a:ext cx="224099" cy="224286"/>
            </a:xfrm>
            <a:custGeom>
              <a:avLst/>
              <a:gdLst/>
              <a:ahLst/>
              <a:cxnLst/>
              <a:rect l="l" t="t" r="r" b="b"/>
              <a:pathLst>
                <a:path w="4809" h="4813" extrusionOk="0">
                  <a:moveTo>
                    <a:pt x="3448" y="0"/>
                  </a:moveTo>
                  <a:cubicBezTo>
                    <a:pt x="3431" y="0"/>
                    <a:pt x="3413" y="3"/>
                    <a:pt x="3397" y="10"/>
                  </a:cubicBezTo>
                  <a:lnTo>
                    <a:pt x="140" y="1142"/>
                  </a:lnTo>
                  <a:cubicBezTo>
                    <a:pt x="62" y="1173"/>
                    <a:pt x="0" y="1266"/>
                    <a:pt x="31" y="1344"/>
                  </a:cubicBezTo>
                  <a:lnTo>
                    <a:pt x="1194" y="4709"/>
                  </a:lnTo>
                  <a:cubicBezTo>
                    <a:pt x="1231" y="4770"/>
                    <a:pt x="1296" y="4812"/>
                    <a:pt x="1360" y="4812"/>
                  </a:cubicBezTo>
                  <a:cubicBezTo>
                    <a:pt x="1378" y="4812"/>
                    <a:pt x="1395" y="4809"/>
                    <a:pt x="1412" y="4802"/>
                  </a:cubicBezTo>
                  <a:lnTo>
                    <a:pt x="4669" y="3670"/>
                  </a:lnTo>
                  <a:cubicBezTo>
                    <a:pt x="4762" y="3655"/>
                    <a:pt x="4808" y="3562"/>
                    <a:pt x="4762" y="3469"/>
                  </a:cubicBezTo>
                  <a:lnTo>
                    <a:pt x="3598" y="103"/>
                  </a:lnTo>
                  <a:cubicBezTo>
                    <a:pt x="3574" y="42"/>
                    <a:pt x="3511" y="0"/>
                    <a:pt x="3448" y="0"/>
                  </a:cubicBezTo>
                  <a:close/>
                </a:path>
              </a:pathLst>
            </a:custGeom>
            <a:solidFill>
              <a:srgbClr val="7EC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8779866" y="4585381"/>
              <a:ext cx="224099" cy="224286"/>
            </a:xfrm>
            <a:custGeom>
              <a:avLst/>
              <a:gdLst/>
              <a:ahLst/>
              <a:cxnLst/>
              <a:rect l="l" t="t" r="r" b="b"/>
              <a:pathLst>
                <a:path w="4809" h="4813" extrusionOk="0">
                  <a:moveTo>
                    <a:pt x="3434" y="1"/>
                  </a:moveTo>
                  <a:cubicBezTo>
                    <a:pt x="3416" y="1"/>
                    <a:pt x="3398" y="4"/>
                    <a:pt x="3381" y="10"/>
                  </a:cubicBezTo>
                  <a:lnTo>
                    <a:pt x="124" y="1143"/>
                  </a:lnTo>
                  <a:cubicBezTo>
                    <a:pt x="47" y="1174"/>
                    <a:pt x="0" y="1267"/>
                    <a:pt x="31" y="1344"/>
                  </a:cubicBezTo>
                  <a:lnTo>
                    <a:pt x="1194" y="4710"/>
                  </a:lnTo>
                  <a:cubicBezTo>
                    <a:pt x="1231" y="4771"/>
                    <a:pt x="1296" y="4813"/>
                    <a:pt x="1360" y="4813"/>
                  </a:cubicBezTo>
                  <a:cubicBezTo>
                    <a:pt x="1378" y="4813"/>
                    <a:pt x="1395" y="4810"/>
                    <a:pt x="1411" y="4803"/>
                  </a:cubicBezTo>
                  <a:lnTo>
                    <a:pt x="4668" y="3671"/>
                  </a:lnTo>
                  <a:cubicBezTo>
                    <a:pt x="4762" y="3655"/>
                    <a:pt x="4808" y="3562"/>
                    <a:pt x="4762" y="3469"/>
                  </a:cubicBezTo>
                  <a:lnTo>
                    <a:pt x="3598" y="104"/>
                  </a:lnTo>
                  <a:cubicBezTo>
                    <a:pt x="3574" y="43"/>
                    <a:pt x="3502" y="1"/>
                    <a:pt x="3434" y="1"/>
                  </a:cubicBezTo>
                  <a:close/>
                </a:path>
              </a:pathLst>
            </a:custGeom>
            <a:solidFill>
              <a:srgbClr val="7EC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36388" y="4264303"/>
              <a:ext cx="43851" cy="86769"/>
            </a:xfrm>
            <a:custGeom>
              <a:avLst/>
              <a:gdLst/>
              <a:ahLst/>
              <a:cxnLst/>
              <a:rect l="l" t="t" r="r" b="b"/>
              <a:pathLst>
                <a:path w="941" h="1862" extrusionOk="0">
                  <a:moveTo>
                    <a:pt x="242" y="1"/>
                  </a:moveTo>
                  <a:cubicBezTo>
                    <a:pt x="124" y="1"/>
                    <a:pt x="0" y="94"/>
                    <a:pt x="49" y="231"/>
                  </a:cubicBezTo>
                  <a:cubicBezTo>
                    <a:pt x="235" y="743"/>
                    <a:pt x="390" y="1239"/>
                    <a:pt x="561" y="1751"/>
                  </a:cubicBezTo>
                  <a:cubicBezTo>
                    <a:pt x="590" y="1828"/>
                    <a:pt x="656" y="1862"/>
                    <a:pt x="722" y="1862"/>
                  </a:cubicBezTo>
                  <a:cubicBezTo>
                    <a:pt x="830" y="1862"/>
                    <a:pt x="941" y="1771"/>
                    <a:pt x="902" y="1627"/>
                  </a:cubicBezTo>
                  <a:cubicBezTo>
                    <a:pt x="731" y="1115"/>
                    <a:pt x="576" y="619"/>
                    <a:pt x="406" y="107"/>
                  </a:cubicBezTo>
                  <a:cubicBezTo>
                    <a:pt x="377" y="33"/>
                    <a:pt x="310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8715697" y="4284807"/>
              <a:ext cx="84998" cy="37047"/>
            </a:xfrm>
            <a:custGeom>
              <a:avLst/>
              <a:gdLst/>
              <a:ahLst/>
              <a:cxnLst/>
              <a:rect l="l" t="t" r="r" b="b"/>
              <a:pathLst>
                <a:path w="1824" h="795" extrusionOk="0">
                  <a:moveTo>
                    <a:pt x="1558" y="1"/>
                  </a:moveTo>
                  <a:cubicBezTo>
                    <a:pt x="1540" y="1"/>
                    <a:pt x="1521" y="3"/>
                    <a:pt x="1501" y="8"/>
                  </a:cubicBezTo>
                  <a:cubicBezTo>
                    <a:pt x="1067" y="148"/>
                    <a:pt x="633" y="303"/>
                    <a:pt x="183" y="427"/>
                  </a:cubicBezTo>
                  <a:cubicBezTo>
                    <a:pt x="1" y="497"/>
                    <a:pt x="72" y="795"/>
                    <a:pt x="247" y="795"/>
                  </a:cubicBezTo>
                  <a:cubicBezTo>
                    <a:pt x="266" y="795"/>
                    <a:pt x="286" y="791"/>
                    <a:pt x="307" y="784"/>
                  </a:cubicBezTo>
                  <a:cubicBezTo>
                    <a:pt x="741" y="644"/>
                    <a:pt x="1175" y="489"/>
                    <a:pt x="1625" y="350"/>
                  </a:cubicBezTo>
                  <a:cubicBezTo>
                    <a:pt x="1824" y="279"/>
                    <a:pt x="1750" y="1"/>
                    <a:pt x="1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788534" y="4485236"/>
              <a:ext cx="75212" cy="35789"/>
            </a:xfrm>
            <a:custGeom>
              <a:avLst/>
              <a:gdLst/>
              <a:ahLst/>
              <a:cxnLst/>
              <a:rect l="l" t="t" r="r" b="b"/>
              <a:pathLst>
                <a:path w="1614" h="768" extrusionOk="0">
                  <a:moveTo>
                    <a:pt x="1400" y="1"/>
                  </a:moveTo>
                  <a:cubicBezTo>
                    <a:pt x="1389" y="1"/>
                    <a:pt x="1377" y="2"/>
                    <a:pt x="1365" y="4"/>
                  </a:cubicBezTo>
                  <a:lnTo>
                    <a:pt x="140" y="422"/>
                  </a:lnTo>
                  <a:cubicBezTo>
                    <a:pt x="47" y="453"/>
                    <a:pt x="0" y="546"/>
                    <a:pt x="16" y="655"/>
                  </a:cubicBezTo>
                  <a:cubicBezTo>
                    <a:pt x="55" y="733"/>
                    <a:pt x="126" y="767"/>
                    <a:pt x="203" y="767"/>
                  </a:cubicBezTo>
                  <a:cubicBezTo>
                    <a:pt x="218" y="767"/>
                    <a:pt x="233" y="766"/>
                    <a:pt x="248" y="764"/>
                  </a:cubicBezTo>
                  <a:lnTo>
                    <a:pt x="1474" y="360"/>
                  </a:lnTo>
                  <a:cubicBezTo>
                    <a:pt x="1567" y="314"/>
                    <a:pt x="1613" y="221"/>
                    <a:pt x="1598" y="128"/>
                  </a:cubicBezTo>
                  <a:cubicBezTo>
                    <a:pt x="1557" y="46"/>
                    <a:pt x="1481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8867289" y="4655188"/>
              <a:ext cx="47765" cy="84066"/>
            </a:xfrm>
            <a:custGeom>
              <a:avLst/>
              <a:gdLst/>
              <a:ahLst/>
              <a:cxnLst/>
              <a:rect l="l" t="t" r="r" b="b"/>
              <a:pathLst>
                <a:path w="1025" h="1804" extrusionOk="0">
                  <a:moveTo>
                    <a:pt x="825" y="1"/>
                  </a:moveTo>
                  <a:cubicBezTo>
                    <a:pt x="764" y="1"/>
                    <a:pt x="704" y="39"/>
                    <a:pt x="683" y="110"/>
                  </a:cubicBezTo>
                  <a:lnTo>
                    <a:pt x="32" y="1552"/>
                  </a:lnTo>
                  <a:cubicBezTo>
                    <a:pt x="1" y="1661"/>
                    <a:pt x="32" y="1754"/>
                    <a:pt x="109" y="1785"/>
                  </a:cubicBezTo>
                  <a:cubicBezTo>
                    <a:pt x="131" y="1798"/>
                    <a:pt x="156" y="1804"/>
                    <a:pt x="181" y="1804"/>
                  </a:cubicBezTo>
                  <a:cubicBezTo>
                    <a:pt x="248" y="1804"/>
                    <a:pt x="319" y="1764"/>
                    <a:pt x="342" y="1707"/>
                  </a:cubicBezTo>
                  <a:lnTo>
                    <a:pt x="993" y="265"/>
                  </a:lnTo>
                  <a:cubicBezTo>
                    <a:pt x="1024" y="156"/>
                    <a:pt x="993" y="63"/>
                    <a:pt x="916" y="32"/>
                  </a:cubicBezTo>
                  <a:cubicBezTo>
                    <a:pt x="889" y="11"/>
                    <a:pt x="857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8852144" y="4673875"/>
              <a:ext cx="84579" cy="45575"/>
            </a:xfrm>
            <a:custGeom>
              <a:avLst/>
              <a:gdLst/>
              <a:ahLst/>
              <a:cxnLst/>
              <a:rect l="l" t="t" r="r" b="b"/>
              <a:pathLst>
                <a:path w="1815" h="978" extrusionOk="0">
                  <a:moveTo>
                    <a:pt x="195" y="1"/>
                  </a:moveTo>
                  <a:cubicBezTo>
                    <a:pt x="131" y="1"/>
                    <a:pt x="65" y="40"/>
                    <a:pt x="31" y="97"/>
                  </a:cubicBezTo>
                  <a:cubicBezTo>
                    <a:pt x="0" y="190"/>
                    <a:pt x="16" y="283"/>
                    <a:pt x="109" y="329"/>
                  </a:cubicBezTo>
                  <a:cubicBezTo>
                    <a:pt x="589" y="531"/>
                    <a:pt x="1055" y="748"/>
                    <a:pt x="1551" y="965"/>
                  </a:cubicBezTo>
                  <a:cubicBezTo>
                    <a:pt x="1571" y="973"/>
                    <a:pt x="1593" y="977"/>
                    <a:pt x="1616" y="977"/>
                  </a:cubicBezTo>
                  <a:cubicBezTo>
                    <a:pt x="1680" y="977"/>
                    <a:pt x="1749" y="945"/>
                    <a:pt x="1784" y="888"/>
                  </a:cubicBezTo>
                  <a:cubicBezTo>
                    <a:pt x="1815" y="795"/>
                    <a:pt x="1784" y="686"/>
                    <a:pt x="1706" y="655"/>
                  </a:cubicBezTo>
                  <a:cubicBezTo>
                    <a:pt x="1210" y="438"/>
                    <a:pt x="744" y="221"/>
                    <a:pt x="264" y="19"/>
                  </a:cubicBezTo>
                  <a:cubicBezTo>
                    <a:pt x="242" y="6"/>
                    <a:pt x="219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8622263" y="4053901"/>
              <a:ext cx="25350" cy="19572"/>
            </a:xfrm>
            <a:custGeom>
              <a:avLst/>
              <a:gdLst/>
              <a:ahLst/>
              <a:cxnLst/>
              <a:rect l="l" t="t" r="r" b="b"/>
              <a:pathLst>
                <a:path w="544" h="420" extrusionOk="0">
                  <a:moveTo>
                    <a:pt x="280" y="0"/>
                  </a:moveTo>
                  <a:cubicBezTo>
                    <a:pt x="1" y="0"/>
                    <a:pt x="1" y="419"/>
                    <a:pt x="280" y="419"/>
                  </a:cubicBezTo>
                  <a:cubicBezTo>
                    <a:pt x="544" y="419"/>
                    <a:pt x="544" y="0"/>
                    <a:pt x="280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8617230" y="4041086"/>
              <a:ext cx="76657" cy="80898"/>
            </a:xfrm>
            <a:custGeom>
              <a:avLst/>
              <a:gdLst/>
              <a:ahLst/>
              <a:cxnLst/>
              <a:rect l="l" t="t" r="r" b="b"/>
              <a:pathLst>
                <a:path w="1645" h="1736" extrusionOk="0">
                  <a:moveTo>
                    <a:pt x="1418" y="0"/>
                  </a:moveTo>
                  <a:cubicBezTo>
                    <a:pt x="1361" y="0"/>
                    <a:pt x="1303" y="20"/>
                    <a:pt x="1257" y="58"/>
                  </a:cubicBezTo>
                  <a:cubicBezTo>
                    <a:pt x="853" y="462"/>
                    <a:pt x="466" y="911"/>
                    <a:pt x="93" y="1361"/>
                  </a:cubicBezTo>
                  <a:cubicBezTo>
                    <a:pt x="16" y="1454"/>
                    <a:pt x="0" y="1578"/>
                    <a:pt x="93" y="1671"/>
                  </a:cubicBezTo>
                  <a:cubicBezTo>
                    <a:pt x="134" y="1712"/>
                    <a:pt x="196" y="1735"/>
                    <a:pt x="256" y="1735"/>
                  </a:cubicBezTo>
                  <a:cubicBezTo>
                    <a:pt x="312" y="1735"/>
                    <a:pt x="367" y="1716"/>
                    <a:pt x="404" y="1671"/>
                  </a:cubicBezTo>
                  <a:cubicBezTo>
                    <a:pt x="776" y="1221"/>
                    <a:pt x="1164" y="772"/>
                    <a:pt x="1567" y="368"/>
                  </a:cubicBezTo>
                  <a:cubicBezTo>
                    <a:pt x="1644" y="291"/>
                    <a:pt x="1644" y="136"/>
                    <a:pt x="1567" y="58"/>
                  </a:cubicBezTo>
                  <a:cubicBezTo>
                    <a:pt x="1528" y="20"/>
                    <a:pt x="1474" y="0"/>
                    <a:pt x="1418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8662759" y="4093651"/>
              <a:ext cx="26795" cy="19572"/>
            </a:xfrm>
            <a:custGeom>
              <a:avLst/>
              <a:gdLst/>
              <a:ahLst/>
              <a:cxnLst/>
              <a:rect l="l" t="t" r="r" b="b"/>
              <a:pathLst>
                <a:path w="575" h="420" extrusionOk="0">
                  <a:moveTo>
                    <a:pt x="295" y="0"/>
                  </a:moveTo>
                  <a:cubicBezTo>
                    <a:pt x="1" y="0"/>
                    <a:pt x="1" y="419"/>
                    <a:pt x="295" y="419"/>
                  </a:cubicBezTo>
                  <a:cubicBezTo>
                    <a:pt x="574" y="419"/>
                    <a:pt x="574" y="0"/>
                    <a:pt x="295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311484" y="3834925"/>
              <a:ext cx="83181" cy="91755"/>
            </a:xfrm>
            <a:custGeom>
              <a:avLst/>
              <a:gdLst/>
              <a:ahLst/>
              <a:cxnLst/>
              <a:rect l="l" t="t" r="r" b="b"/>
              <a:pathLst>
                <a:path w="1785" h="1969" extrusionOk="0">
                  <a:moveTo>
                    <a:pt x="1009" y="0"/>
                  </a:moveTo>
                  <a:cubicBezTo>
                    <a:pt x="714" y="47"/>
                    <a:pt x="435" y="155"/>
                    <a:pt x="249" y="388"/>
                  </a:cubicBezTo>
                  <a:cubicBezTo>
                    <a:pt x="78" y="605"/>
                    <a:pt x="1" y="931"/>
                    <a:pt x="233" y="1132"/>
                  </a:cubicBezTo>
                  <a:cubicBezTo>
                    <a:pt x="339" y="1222"/>
                    <a:pt x="462" y="1251"/>
                    <a:pt x="589" y="1251"/>
                  </a:cubicBezTo>
                  <a:cubicBezTo>
                    <a:pt x="725" y="1251"/>
                    <a:pt x="865" y="1218"/>
                    <a:pt x="993" y="1194"/>
                  </a:cubicBezTo>
                  <a:cubicBezTo>
                    <a:pt x="1054" y="1168"/>
                    <a:pt x="1130" y="1147"/>
                    <a:pt x="1203" y="1147"/>
                  </a:cubicBezTo>
                  <a:cubicBezTo>
                    <a:pt x="1261" y="1147"/>
                    <a:pt x="1318" y="1160"/>
                    <a:pt x="1366" y="1194"/>
                  </a:cubicBezTo>
                  <a:cubicBezTo>
                    <a:pt x="1443" y="1241"/>
                    <a:pt x="1397" y="1365"/>
                    <a:pt x="1366" y="1427"/>
                  </a:cubicBezTo>
                  <a:cubicBezTo>
                    <a:pt x="1292" y="1575"/>
                    <a:pt x="1151" y="1646"/>
                    <a:pt x="1004" y="1646"/>
                  </a:cubicBezTo>
                  <a:cubicBezTo>
                    <a:pt x="904" y="1646"/>
                    <a:pt x="802" y="1613"/>
                    <a:pt x="714" y="1551"/>
                  </a:cubicBezTo>
                  <a:cubicBezTo>
                    <a:pt x="689" y="1536"/>
                    <a:pt x="663" y="1529"/>
                    <a:pt x="637" y="1529"/>
                  </a:cubicBezTo>
                  <a:cubicBezTo>
                    <a:pt x="583" y="1529"/>
                    <a:pt x="534" y="1560"/>
                    <a:pt x="513" y="1613"/>
                  </a:cubicBezTo>
                  <a:cubicBezTo>
                    <a:pt x="466" y="1691"/>
                    <a:pt x="482" y="1784"/>
                    <a:pt x="559" y="1830"/>
                  </a:cubicBezTo>
                  <a:cubicBezTo>
                    <a:pt x="684" y="1922"/>
                    <a:pt x="844" y="1968"/>
                    <a:pt x="1002" y="1968"/>
                  </a:cubicBezTo>
                  <a:cubicBezTo>
                    <a:pt x="1138" y="1968"/>
                    <a:pt x="1273" y="1933"/>
                    <a:pt x="1381" y="1861"/>
                  </a:cubicBezTo>
                  <a:cubicBezTo>
                    <a:pt x="1614" y="1706"/>
                    <a:pt x="1784" y="1427"/>
                    <a:pt x="1707" y="1132"/>
                  </a:cubicBezTo>
                  <a:cubicBezTo>
                    <a:pt x="1676" y="977"/>
                    <a:pt x="1536" y="884"/>
                    <a:pt x="1397" y="838"/>
                  </a:cubicBezTo>
                  <a:cubicBezTo>
                    <a:pt x="1337" y="826"/>
                    <a:pt x="1278" y="821"/>
                    <a:pt x="1219" y="821"/>
                  </a:cubicBezTo>
                  <a:cubicBezTo>
                    <a:pt x="1123" y="821"/>
                    <a:pt x="1027" y="834"/>
                    <a:pt x="931" y="853"/>
                  </a:cubicBezTo>
                  <a:cubicBezTo>
                    <a:pt x="871" y="879"/>
                    <a:pt x="724" y="924"/>
                    <a:pt x="600" y="924"/>
                  </a:cubicBezTo>
                  <a:cubicBezTo>
                    <a:pt x="501" y="924"/>
                    <a:pt x="418" y="896"/>
                    <a:pt x="404" y="807"/>
                  </a:cubicBezTo>
                  <a:cubicBezTo>
                    <a:pt x="404" y="682"/>
                    <a:pt x="513" y="574"/>
                    <a:pt x="606" y="512"/>
                  </a:cubicBezTo>
                  <a:cubicBezTo>
                    <a:pt x="714" y="419"/>
                    <a:pt x="869" y="357"/>
                    <a:pt x="1009" y="341"/>
                  </a:cubicBezTo>
                  <a:cubicBezTo>
                    <a:pt x="1087" y="310"/>
                    <a:pt x="1164" y="279"/>
                    <a:pt x="1164" y="186"/>
                  </a:cubicBezTo>
                  <a:cubicBezTo>
                    <a:pt x="1164" y="78"/>
                    <a:pt x="1087" y="0"/>
                    <a:pt x="1009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8322295" y="3826630"/>
              <a:ext cx="65147" cy="111654"/>
            </a:xfrm>
            <a:custGeom>
              <a:avLst/>
              <a:gdLst/>
              <a:ahLst/>
              <a:cxnLst/>
              <a:rect l="l" t="t" r="r" b="b"/>
              <a:pathLst>
                <a:path w="1398" h="2396" extrusionOk="0">
                  <a:moveTo>
                    <a:pt x="210" y="1"/>
                  </a:moveTo>
                  <a:cubicBezTo>
                    <a:pt x="109" y="1"/>
                    <a:pt x="0" y="113"/>
                    <a:pt x="64" y="240"/>
                  </a:cubicBezTo>
                  <a:cubicBezTo>
                    <a:pt x="436" y="922"/>
                    <a:pt x="761" y="1620"/>
                    <a:pt x="1087" y="2318"/>
                  </a:cubicBezTo>
                  <a:cubicBezTo>
                    <a:pt x="1119" y="2371"/>
                    <a:pt x="1180" y="2395"/>
                    <a:pt x="1235" y="2395"/>
                  </a:cubicBezTo>
                  <a:cubicBezTo>
                    <a:pt x="1260" y="2395"/>
                    <a:pt x="1285" y="2390"/>
                    <a:pt x="1304" y="2380"/>
                  </a:cubicBezTo>
                  <a:cubicBezTo>
                    <a:pt x="1382" y="2334"/>
                    <a:pt x="1397" y="2241"/>
                    <a:pt x="1366" y="2163"/>
                  </a:cubicBezTo>
                  <a:cubicBezTo>
                    <a:pt x="1041" y="1465"/>
                    <a:pt x="699" y="767"/>
                    <a:pt x="327" y="85"/>
                  </a:cubicBezTo>
                  <a:cubicBezTo>
                    <a:pt x="302" y="26"/>
                    <a:pt x="257" y="1"/>
                    <a:pt x="210" y="1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8414844" y="3800953"/>
              <a:ext cx="83181" cy="91662"/>
            </a:xfrm>
            <a:custGeom>
              <a:avLst/>
              <a:gdLst/>
              <a:ahLst/>
              <a:cxnLst/>
              <a:rect l="l" t="t" r="r" b="b"/>
              <a:pathLst>
                <a:path w="1785" h="1967" extrusionOk="0">
                  <a:moveTo>
                    <a:pt x="1009" y="0"/>
                  </a:moveTo>
                  <a:cubicBezTo>
                    <a:pt x="714" y="31"/>
                    <a:pt x="419" y="155"/>
                    <a:pt x="249" y="388"/>
                  </a:cubicBezTo>
                  <a:cubicBezTo>
                    <a:pt x="78" y="605"/>
                    <a:pt x="1" y="931"/>
                    <a:pt x="233" y="1117"/>
                  </a:cubicBezTo>
                  <a:cubicBezTo>
                    <a:pt x="331" y="1215"/>
                    <a:pt x="451" y="1247"/>
                    <a:pt x="577" y="1247"/>
                  </a:cubicBezTo>
                  <a:cubicBezTo>
                    <a:pt x="710" y="1247"/>
                    <a:pt x="850" y="1211"/>
                    <a:pt x="978" y="1179"/>
                  </a:cubicBezTo>
                  <a:cubicBezTo>
                    <a:pt x="1052" y="1160"/>
                    <a:pt x="1137" y="1136"/>
                    <a:pt x="1213" y="1136"/>
                  </a:cubicBezTo>
                  <a:cubicBezTo>
                    <a:pt x="1265" y="1136"/>
                    <a:pt x="1312" y="1147"/>
                    <a:pt x="1350" y="1179"/>
                  </a:cubicBezTo>
                  <a:cubicBezTo>
                    <a:pt x="1428" y="1241"/>
                    <a:pt x="1397" y="1349"/>
                    <a:pt x="1350" y="1411"/>
                  </a:cubicBezTo>
                  <a:cubicBezTo>
                    <a:pt x="1283" y="1564"/>
                    <a:pt x="1140" y="1640"/>
                    <a:pt x="989" y="1640"/>
                  </a:cubicBezTo>
                  <a:cubicBezTo>
                    <a:pt x="895" y="1640"/>
                    <a:pt x="798" y="1611"/>
                    <a:pt x="714" y="1551"/>
                  </a:cubicBezTo>
                  <a:cubicBezTo>
                    <a:pt x="687" y="1529"/>
                    <a:pt x="657" y="1519"/>
                    <a:pt x="629" y="1519"/>
                  </a:cubicBezTo>
                  <a:cubicBezTo>
                    <a:pt x="577" y="1519"/>
                    <a:pt x="527" y="1553"/>
                    <a:pt x="497" y="1613"/>
                  </a:cubicBezTo>
                  <a:cubicBezTo>
                    <a:pt x="466" y="1691"/>
                    <a:pt x="482" y="1784"/>
                    <a:pt x="559" y="1815"/>
                  </a:cubicBezTo>
                  <a:cubicBezTo>
                    <a:pt x="686" y="1916"/>
                    <a:pt x="845" y="1967"/>
                    <a:pt x="1001" y="1967"/>
                  </a:cubicBezTo>
                  <a:cubicBezTo>
                    <a:pt x="1132" y="1967"/>
                    <a:pt x="1260" y="1932"/>
                    <a:pt x="1366" y="1861"/>
                  </a:cubicBezTo>
                  <a:cubicBezTo>
                    <a:pt x="1598" y="1706"/>
                    <a:pt x="1784" y="1411"/>
                    <a:pt x="1707" y="1117"/>
                  </a:cubicBezTo>
                  <a:cubicBezTo>
                    <a:pt x="1660" y="962"/>
                    <a:pt x="1521" y="869"/>
                    <a:pt x="1397" y="838"/>
                  </a:cubicBezTo>
                  <a:cubicBezTo>
                    <a:pt x="1332" y="818"/>
                    <a:pt x="1267" y="809"/>
                    <a:pt x="1202" y="809"/>
                  </a:cubicBezTo>
                  <a:cubicBezTo>
                    <a:pt x="1112" y="809"/>
                    <a:pt x="1021" y="826"/>
                    <a:pt x="931" y="853"/>
                  </a:cubicBezTo>
                  <a:cubicBezTo>
                    <a:pt x="862" y="870"/>
                    <a:pt x="711" y="916"/>
                    <a:pt x="589" y="916"/>
                  </a:cubicBezTo>
                  <a:cubicBezTo>
                    <a:pt x="491" y="916"/>
                    <a:pt x="411" y="887"/>
                    <a:pt x="404" y="791"/>
                  </a:cubicBezTo>
                  <a:cubicBezTo>
                    <a:pt x="404" y="682"/>
                    <a:pt x="497" y="558"/>
                    <a:pt x="590" y="496"/>
                  </a:cubicBezTo>
                  <a:cubicBezTo>
                    <a:pt x="714" y="403"/>
                    <a:pt x="869" y="341"/>
                    <a:pt x="1009" y="326"/>
                  </a:cubicBezTo>
                  <a:cubicBezTo>
                    <a:pt x="1086" y="310"/>
                    <a:pt x="1164" y="264"/>
                    <a:pt x="1164" y="171"/>
                  </a:cubicBezTo>
                  <a:cubicBezTo>
                    <a:pt x="1164" y="78"/>
                    <a:pt x="1086" y="0"/>
                    <a:pt x="1009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8424956" y="3792192"/>
              <a:ext cx="65846" cy="111700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216" y="1"/>
                  </a:moveTo>
                  <a:cubicBezTo>
                    <a:pt x="112" y="1"/>
                    <a:pt x="1" y="115"/>
                    <a:pt x="63" y="250"/>
                  </a:cubicBezTo>
                  <a:cubicBezTo>
                    <a:pt x="435" y="917"/>
                    <a:pt x="761" y="1615"/>
                    <a:pt x="1102" y="2313"/>
                  </a:cubicBezTo>
                  <a:cubicBezTo>
                    <a:pt x="1123" y="2366"/>
                    <a:pt x="1180" y="2397"/>
                    <a:pt x="1234" y="2397"/>
                  </a:cubicBezTo>
                  <a:cubicBezTo>
                    <a:pt x="1259" y="2397"/>
                    <a:pt x="1284" y="2390"/>
                    <a:pt x="1304" y="2375"/>
                  </a:cubicBezTo>
                  <a:cubicBezTo>
                    <a:pt x="1381" y="2344"/>
                    <a:pt x="1412" y="2235"/>
                    <a:pt x="1366" y="2158"/>
                  </a:cubicBezTo>
                  <a:cubicBezTo>
                    <a:pt x="1056" y="1460"/>
                    <a:pt x="714" y="762"/>
                    <a:pt x="342" y="95"/>
                  </a:cubicBezTo>
                  <a:cubicBezTo>
                    <a:pt x="316" y="28"/>
                    <a:pt x="267" y="1"/>
                    <a:pt x="216" y="1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8513870" y="3761902"/>
              <a:ext cx="83181" cy="91755"/>
            </a:xfrm>
            <a:custGeom>
              <a:avLst/>
              <a:gdLst/>
              <a:ahLst/>
              <a:cxnLst/>
              <a:rect l="l" t="t" r="r" b="b"/>
              <a:pathLst>
                <a:path w="1785" h="1969" extrusionOk="0">
                  <a:moveTo>
                    <a:pt x="1009" y="1"/>
                  </a:moveTo>
                  <a:cubicBezTo>
                    <a:pt x="714" y="32"/>
                    <a:pt x="435" y="156"/>
                    <a:pt x="249" y="388"/>
                  </a:cubicBezTo>
                  <a:cubicBezTo>
                    <a:pt x="78" y="605"/>
                    <a:pt x="1" y="931"/>
                    <a:pt x="233" y="1133"/>
                  </a:cubicBezTo>
                  <a:cubicBezTo>
                    <a:pt x="335" y="1220"/>
                    <a:pt x="454" y="1249"/>
                    <a:pt x="578" y="1249"/>
                  </a:cubicBezTo>
                  <a:cubicBezTo>
                    <a:pt x="717" y="1249"/>
                    <a:pt x="862" y="1212"/>
                    <a:pt x="993" y="1179"/>
                  </a:cubicBezTo>
                  <a:cubicBezTo>
                    <a:pt x="1058" y="1161"/>
                    <a:pt x="1139" y="1137"/>
                    <a:pt x="1217" y="1137"/>
                  </a:cubicBezTo>
                  <a:cubicBezTo>
                    <a:pt x="1270" y="1137"/>
                    <a:pt x="1321" y="1148"/>
                    <a:pt x="1365" y="1179"/>
                  </a:cubicBezTo>
                  <a:cubicBezTo>
                    <a:pt x="1443" y="1241"/>
                    <a:pt x="1396" y="1365"/>
                    <a:pt x="1365" y="1412"/>
                  </a:cubicBezTo>
                  <a:cubicBezTo>
                    <a:pt x="1291" y="1571"/>
                    <a:pt x="1148" y="1645"/>
                    <a:pt x="999" y="1645"/>
                  </a:cubicBezTo>
                  <a:cubicBezTo>
                    <a:pt x="901" y="1645"/>
                    <a:pt x="800" y="1613"/>
                    <a:pt x="714" y="1551"/>
                  </a:cubicBezTo>
                  <a:cubicBezTo>
                    <a:pt x="689" y="1531"/>
                    <a:pt x="662" y="1523"/>
                    <a:pt x="637" y="1523"/>
                  </a:cubicBezTo>
                  <a:cubicBezTo>
                    <a:pt x="583" y="1523"/>
                    <a:pt x="533" y="1561"/>
                    <a:pt x="512" y="1614"/>
                  </a:cubicBezTo>
                  <a:cubicBezTo>
                    <a:pt x="466" y="1691"/>
                    <a:pt x="481" y="1784"/>
                    <a:pt x="559" y="1831"/>
                  </a:cubicBezTo>
                  <a:cubicBezTo>
                    <a:pt x="684" y="1922"/>
                    <a:pt x="844" y="1969"/>
                    <a:pt x="1001" y="1969"/>
                  </a:cubicBezTo>
                  <a:cubicBezTo>
                    <a:pt x="1138" y="1969"/>
                    <a:pt x="1273" y="1934"/>
                    <a:pt x="1381" y="1862"/>
                  </a:cubicBezTo>
                  <a:cubicBezTo>
                    <a:pt x="1614" y="1707"/>
                    <a:pt x="1784" y="1412"/>
                    <a:pt x="1707" y="1133"/>
                  </a:cubicBezTo>
                  <a:cubicBezTo>
                    <a:pt x="1676" y="978"/>
                    <a:pt x="1536" y="869"/>
                    <a:pt x="1396" y="838"/>
                  </a:cubicBezTo>
                  <a:cubicBezTo>
                    <a:pt x="1331" y="819"/>
                    <a:pt x="1266" y="810"/>
                    <a:pt x="1202" y="810"/>
                  </a:cubicBezTo>
                  <a:cubicBezTo>
                    <a:pt x="1111" y="810"/>
                    <a:pt x="1021" y="827"/>
                    <a:pt x="931" y="854"/>
                  </a:cubicBezTo>
                  <a:cubicBezTo>
                    <a:pt x="872" y="879"/>
                    <a:pt x="732" y="922"/>
                    <a:pt x="610" y="922"/>
                  </a:cubicBezTo>
                  <a:cubicBezTo>
                    <a:pt x="507" y="922"/>
                    <a:pt x="418" y="891"/>
                    <a:pt x="404" y="792"/>
                  </a:cubicBezTo>
                  <a:cubicBezTo>
                    <a:pt x="404" y="683"/>
                    <a:pt x="512" y="559"/>
                    <a:pt x="605" y="512"/>
                  </a:cubicBezTo>
                  <a:cubicBezTo>
                    <a:pt x="714" y="404"/>
                    <a:pt x="869" y="357"/>
                    <a:pt x="1009" y="326"/>
                  </a:cubicBezTo>
                  <a:cubicBezTo>
                    <a:pt x="1086" y="311"/>
                    <a:pt x="1164" y="280"/>
                    <a:pt x="1164" y="171"/>
                  </a:cubicBezTo>
                  <a:cubicBezTo>
                    <a:pt x="1179" y="94"/>
                    <a:pt x="1102" y="1"/>
                    <a:pt x="1009" y="1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8525427" y="3753187"/>
              <a:ext cx="65100" cy="111700"/>
            </a:xfrm>
            <a:custGeom>
              <a:avLst/>
              <a:gdLst/>
              <a:ahLst/>
              <a:cxnLst/>
              <a:rect l="l" t="t" r="r" b="b"/>
              <a:pathLst>
                <a:path w="1397" h="2397" extrusionOk="0">
                  <a:moveTo>
                    <a:pt x="202" y="0"/>
                  </a:moveTo>
                  <a:cubicBezTo>
                    <a:pt x="98" y="0"/>
                    <a:pt x="0" y="114"/>
                    <a:pt x="63" y="250"/>
                  </a:cubicBezTo>
                  <a:cubicBezTo>
                    <a:pt x="435" y="932"/>
                    <a:pt x="761" y="1630"/>
                    <a:pt x="1086" y="2328"/>
                  </a:cubicBezTo>
                  <a:cubicBezTo>
                    <a:pt x="1117" y="2369"/>
                    <a:pt x="1176" y="2397"/>
                    <a:pt x="1230" y="2397"/>
                  </a:cubicBezTo>
                  <a:cubicBezTo>
                    <a:pt x="1257" y="2397"/>
                    <a:pt x="1283" y="2390"/>
                    <a:pt x="1303" y="2374"/>
                  </a:cubicBezTo>
                  <a:cubicBezTo>
                    <a:pt x="1381" y="2343"/>
                    <a:pt x="1397" y="2250"/>
                    <a:pt x="1366" y="2157"/>
                  </a:cubicBezTo>
                  <a:cubicBezTo>
                    <a:pt x="1055" y="1459"/>
                    <a:pt x="699" y="777"/>
                    <a:pt x="342" y="94"/>
                  </a:cubicBezTo>
                  <a:cubicBezTo>
                    <a:pt x="306" y="28"/>
                    <a:pt x="253" y="0"/>
                    <a:pt x="202" y="0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28"/>
          <p:cNvSpPr/>
          <p:nvPr/>
        </p:nvSpPr>
        <p:spPr>
          <a:xfrm rot="-3395319">
            <a:off x="962084" y="624304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-3395319">
            <a:off x="962459" y="144068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 rot="-3395319">
            <a:off x="1251258" y="434338"/>
            <a:ext cx="413637" cy="498786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8174101" y="2132592"/>
            <a:ext cx="652132" cy="617262"/>
          </a:xfrm>
          <a:custGeom>
            <a:avLst/>
            <a:gdLst/>
            <a:ahLst/>
            <a:cxnLst/>
            <a:rect l="l" t="t" r="r" b="b"/>
            <a:pathLst>
              <a:path w="6639" h="6284" extrusionOk="0">
                <a:moveTo>
                  <a:pt x="3533" y="0"/>
                </a:moveTo>
                <a:cubicBezTo>
                  <a:pt x="2617" y="0"/>
                  <a:pt x="1709" y="402"/>
                  <a:pt x="1086" y="1176"/>
                </a:cubicBezTo>
                <a:cubicBezTo>
                  <a:pt x="1" y="2540"/>
                  <a:pt x="202" y="4510"/>
                  <a:pt x="1567" y="5596"/>
                </a:cubicBezTo>
                <a:cubicBezTo>
                  <a:pt x="1645" y="5673"/>
                  <a:pt x="1738" y="5735"/>
                  <a:pt x="1831" y="5797"/>
                </a:cubicBezTo>
                <a:cubicBezTo>
                  <a:pt x="1862" y="5813"/>
                  <a:pt x="1877" y="5828"/>
                  <a:pt x="1908" y="5844"/>
                </a:cubicBezTo>
                <a:cubicBezTo>
                  <a:pt x="2187" y="5999"/>
                  <a:pt x="2498" y="6123"/>
                  <a:pt x="2808" y="6201"/>
                </a:cubicBezTo>
                <a:cubicBezTo>
                  <a:pt x="2823" y="6201"/>
                  <a:pt x="2870" y="6216"/>
                  <a:pt x="2885" y="6216"/>
                </a:cubicBezTo>
                <a:cubicBezTo>
                  <a:pt x="3110" y="6264"/>
                  <a:pt x="3327" y="6284"/>
                  <a:pt x="3540" y="6284"/>
                </a:cubicBezTo>
                <a:cubicBezTo>
                  <a:pt x="3607" y="6284"/>
                  <a:pt x="3672" y="6282"/>
                  <a:pt x="3738" y="6278"/>
                </a:cubicBezTo>
                <a:lnTo>
                  <a:pt x="3816" y="6278"/>
                </a:lnTo>
                <a:cubicBezTo>
                  <a:pt x="4018" y="6263"/>
                  <a:pt x="4235" y="6216"/>
                  <a:pt x="4452" y="6139"/>
                </a:cubicBezTo>
                <a:cubicBezTo>
                  <a:pt x="4467" y="6139"/>
                  <a:pt x="4483" y="6123"/>
                  <a:pt x="4514" y="6123"/>
                </a:cubicBezTo>
                <a:cubicBezTo>
                  <a:pt x="4778" y="6014"/>
                  <a:pt x="5057" y="5890"/>
                  <a:pt x="5305" y="5704"/>
                </a:cubicBezTo>
                <a:cubicBezTo>
                  <a:pt x="5320" y="5689"/>
                  <a:pt x="5336" y="5689"/>
                  <a:pt x="5367" y="5673"/>
                </a:cubicBezTo>
                <a:cubicBezTo>
                  <a:pt x="5553" y="5534"/>
                  <a:pt x="5708" y="5379"/>
                  <a:pt x="5863" y="5208"/>
                </a:cubicBezTo>
                <a:cubicBezTo>
                  <a:pt x="5863" y="5192"/>
                  <a:pt x="5879" y="5161"/>
                  <a:pt x="5910" y="5146"/>
                </a:cubicBezTo>
                <a:lnTo>
                  <a:pt x="5941" y="5115"/>
                </a:lnTo>
                <a:cubicBezTo>
                  <a:pt x="6096" y="4929"/>
                  <a:pt x="6220" y="4727"/>
                  <a:pt x="6313" y="4526"/>
                </a:cubicBezTo>
                <a:cubicBezTo>
                  <a:pt x="6328" y="4510"/>
                  <a:pt x="6328" y="4495"/>
                  <a:pt x="6359" y="4464"/>
                </a:cubicBezTo>
                <a:cubicBezTo>
                  <a:pt x="6437" y="4277"/>
                  <a:pt x="6515" y="4107"/>
                  <a:pt x="6546" y="3905"/>
                </a:cubicBezTo>
                <a:cubicBezTo>
                  <a:pt x="6546" y="3874"/>
                  <a:pt x="6561" y="3859"/>
                  <a:pt x="6561" y="3828"/>
                </a:cubicBezTo>
                <a:cubicBezTo>
                  <a:pt x="6623" y="3579"/>
                  <a:pt x="6639" y="3300"/>
                  <a:pt x="6639" y="3052"/>
                </a:cubicBezTo>
                <a:lnTo>
                  <a:pt x="6639" y="2975"/>
                </a:lnTo>
                <a:cubicBezTo>
                  <a:pt x="6623" y="2711"/>
                  <a:pt x="6561" y="2432"/>
                  <a:pt x="6530" y="2168"/>
                </a:cubicBezTo>
                <a:cubicBezTo>
                  <a:pt x="6530" y="2153"/>
                  <a:pt x="6515" y="2122"/>
                  <a:pt x="6515" y="2106"/>
                </a:cubicBezTo>
                <a:cubicBezTo>
                  <a:pt x="6406" y="1811"/>
                  <a:pt x="6251" y="1548"/>
                  <a:pt x="6080" y="1300"/>
                </a:cubicBezTo>
                <a:cubicBezTo>
                  <a:pt x="6080" y="1269"/>
                  <a:pt x="6065" y="1253"/>
                  <a:pt x="6049" y="1238"/>
                </a:cubicBezTo>
                <a:cubicBezTo>
                  <a:pt x="5894" y="1036"/>
                  <a:pt x="5739" y="865"/>
                  <a:pt x="5537" y="710"/>
                </a:cubicBezTo>
                <a:cubicBezTo>
                  <a:pt x="5537" y="695"/>
                  <a:pt x="5522" y="695"/>
                  <a:pt x="5506" y="679"/>
                </a:cubicBezTo>
                <a:lnTo>
                  <a:pt x="5475" y="679"/>
                </a:lnTo>
                <a:cubicBezTo>
                  <a:pt x="4900" y="223"/>
                  <a:pt x="4214" y="0"/>
                  <a:pt x="3533" y="0"/>
                </a:cubicBezTo>
                <a:close/>
              </a:path>
            </a:pathLst>
          </a:custGeom>
          <a:solidFill>
            <a:srgbClr val="FFC0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8707291" y="2505467"/>
            <a:ext cx="91548" cy="70233"/>
          </a:xfrm>
          <a:custGeom>
            <a:avLst/>
            <a:gdLst/>
            <a:ahLst/>
            <a:cxnLst/>
            <a:rect l="l" t="t" r="r" b="b"/>
            <a:pathLst>
              <a:path w="932" h="715" extrusionOk="0">
                <a:moveTo>
                  <a:pt x="32" y="1"/>
                </a:moveTo>
                <a:lnTo>
                  <a:pt x="1" y="63"/>
                </a:lnTo>
                <a:cubicBezTo>
                  <a:pt x="280" y="264"/>
                  <a:pt x="575" y="497"/>
                  <a:pt x="885" y="714"/>
                </a:cubicBezTo>
                <a:cubicBezTo>
                  <a:pt x="900" y="699"/>
                  <a:pt x="900" y="683"/>
                  <a:pt x="931" y="652"/>
                </a:cubicBezTo>
                <a:cubicBezTo>
                  <a:pt x="621" y="450"/>
                  <a:pt x="327" y="218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8716427" y="2458219"/>
            <a:ext cx="102255" cy="58052"/>
          </a:xfrm>
          <a:custGeom>
            <a:avLst/>
            <a:gdLst/>
            <a:ahLst/>
            <a:cxnLst/>
            <a:rect l="l" t="t" r="r" b="b"/>
            <a:pathLst>
              <a:path w="1041" h="591" extrusionOk="0">
                <a:moveTo>
                  <a:pt x="32" y="1"/>
                </a:moveTo>
                <a:lnTo>
                  <a:pt x="1" y="47"/>
                </a:lnTo>
                <a:cubicBezTo>
                  <a:pt x="327" y="264"/>
                  <a:pt x="652" y="466"/>
                  <a:pt x="1025" y="590"/>
                </a:cubicBezTo>
                <a:cubicBezTo>
                  <a:pt x="1025" y="559"/>
                  <a:pt x="1040" y="544"/>
                  <a:pt x="1040" y="513"/>
                </a:cubicBezTo>
                <a:cubicBezTo>
                  <a:pt x="699" y="358"/>
                  <a:pt x="373" y="187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8145123" y="2109999"/>
            <a:ext cx="694861" cy="617360"/>
          </a:xfrm>
          <a:custGeom>
            <a:avLst/>
            <a:gdLst/>
            <a:ahLst/>
            <a:cxnLst/>
            <a:rect l="l" t="t" r="r" b="b"/>
            <a:pathLst>
              <a:path w="7074" h="6285" extrusionOk="0">
                <a:moveTo>
                  <a:pt x="3535" y="1"/>
                </a:moveTo>
                <a:cubicBezTo>
                  <a:pt x="2616" y="1"/>
                  <a:pt x="1707" y="402"/>
                  <a:pt x="1087" y="1173"/>
                </a:cubicBezTo>
                <a:cubicBezTo>
                  <a:pt x="1" y="2538"/>
                  <a:pt x="218" y="4507"/>
                  <a:pt x="1567" y="5593"/>
                </a:cubicBezTo>
                <a:cubicBezTo>
                  <a:pt x="2152" y="6059"/>
                  <a:pt x="2849" y="6285"/>
                  <a:pt x="3539" y="6285"/>
                </a:cubicBezTo>
                <a:cubicBezTo>
                  <a:pt x="4459" y="6285"/>
                  <a:pt x="5367" y="5883"/>
                  <a:pt x="5988" y="5112"/>
                </a:cubicBezTo>
                <a:cubicBezTo>
                  <a:pt x="7073" y="3778"/>
                  <a:pt x="6856" y="1793"/>
                  <a:pt x="5507" y="692"/>
                </a:cubicBezTo>
                <a:cubicBezTo>
                  <a:pt x="4922" y="227"/>
                  <a:pt x="4225" y="1"/>
                  <a:pt x="3535" y="1"/>
                </a:cubicBezTo>
                <a:close/>
              </a:path>
            </a:pathLst>
          </a:custGeom>
          <a:solidFill>
            <a:srgbClr val="FFD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8168010" y="2132199"/>
            <a:ext cx="649087" cy="576988"/>
          </a:xfrm>
          <a:custGeom>
            <a:avLst/>
            <a:gdLst/>
            <a:ahLst/>
            <a:cxnLst/>
            <a:rect l="l" t="t" r="r" b="b"/>
            <a:pathLst>
              <a:path w="6608" h="5874" extrusionOk="0">
                <a:moveTo>
                  <a:pt x="3314" y="63"/>
                </a:moveTo>
                <a:cubicBezTo>
                  <a:pt x="3815" y="63"/>
                  <a:pt x="4317" y="195"/>
                  <a:pt x="4762" y="466"/>
                </a:cubicBezTo>
                <a:cubicBezTo>
                  <a:pt x="4886" y="528"/>
                  <a:pt x="4995" y="606"/>
                  <a:pt x="5103" y="699"/>
                </a:cubicBezTo>
                <a:cubicBezTo>
                  <a:pt x="6328" y="1676"/>
                  <a:pt x="6530" y="3490"/>
                  <a:pt x="5537" y="4731"/>
                </a:cubicBezTo>
                <a:cubicBezTo>
                  <a:pt x="4981" y="5437"/>
                  <a:pt x="4154" y="5802"/>
                  <a:pt x="3315" y="5802"/>
                </a:cubicBezTo>
                <a:cubicBezTo>
                  <a:pt x="2681" y="5802"/>
                  <a:pt x="2039" y="5593"/>
                  <a:pt x="1505" y="5165"/>
                </a:cubicBezTo>
                <a:cubicBezTo>
                  <a:pt x="264" y="4188"/>
                  <a:pt x="78" y="2389"/>
                  <a:pt x="1071" y="1148"/>
                </a:cubicBezTo>
                <a:cubicBezTo>
                  <a:pt x="1626" y="438"/>
                  <a:pt x="2468" y="63"/>
                  <a:pt x="3314" y="63"/>
                </a:cubicBezTo>
                <a:close/>
                <a:moveTo>
                  <a:pt x="3316" y="1"/>
                </a:moveTo>
                <a:cubicBezTo>
                  <a:pt x="2450" y="1"/>
                  <a:pt x="1588" y="380"/>
                  <a:pt x="1009" y="1102"/>
                </a:cubicBezTo>
                <a:cubicBezTo>
                  <a:pt x="1" y="2358"/>
                  <a:pt x="218" y="4219"/>
                  <a:pt x="1474" y="5228"/>
                </a:cubicBezTo>
                <a:cubicBezTo>
                  <a:pt x="1567" y="5305"/>
                  <a:pt x="1691" y="5383"/>
                  <a:pt x="1800" y="5460"/>
                </a:cubicBezTo>
                <a:cubicBezTo>
                  <a:pt x="2263" y="5738"/>
                  <a:pt x="2780" y="5873"/>
                  <a:pt x="3294" y="5873"/>
                </a:cubicBezTo>
                <a:cubicBezTo>
                  <a:pt x="4159" y="5873"/>
                  <a:pt x="5016" y="5491"/>
                  <a:pt x="5599" y="4762"/>
                </a:cubicBezTo>
                <a:cubicBezTo>
                  <a:pt x="6608" y="3506"/>
                  <a:pt x="6390" y="1645"/>
                  <a:pt x="5134" y="637"/>
                </a:cubicBezTo>
                <a:cubicBezTo>
                  <a:pt x="4600" y="208"/>
                  <a:pt x="3957" y="1"/>
                  <a:pt x="33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8394037" y="2299776"/>
            <a:ext cx="223762" cy="238398"/>
          </a:xfrm>
          <a:custGeom>
            <a:avLst/>
            <a:gdLst/>
            <a:ahLst/>
            <a:cxnLst/>
            <a:rect l="l" t="t" r="r" b="b"/>
            <a:pathLst>
              <a:path w="2278" h="2427" extrusionOk="0">
                <a:moveTo>
                  <a:pt x="1096" y="1"/>
                </a:moveTo>
                <a:cubicBezTo>
                  <a:pt x="739" y="1"/>
                  <a:pt x="243" y="156"/>
                  <a:pt x="290" y="606"/>
                </a:cubicBezTo>
                <a:cubicBezTo>
                  <a:pt x="336" y="962"/>
                  <a:pt x="786" y="1149"/>
                  <a:pt x="1050" y="1304"/>
                </a:cubicBezTo>
                <a:cubicBezTo>
                  <a:pt x="1251" y="1397"/>
                  <a:pt x="1484" y="1505"/>
                  <a:pt x="1577" y="1707"/>
                </a:cubicBezTo>
                <a:cubicBezTo>
                  <a:pt x="1670" y="1893"/>
                  <a:pt x="1608" y="2079"/>
                  <a:pt x="1422" y="2172"/>
                </a:cubicBezTo>
                <a:cubicBezTo>
                  <a:pt x="1321" y="2226"/>
                  <a:pt x="1214" y="2250"/>
                  <a:pt x="1107" y="2250"/>
                </a:cubicBezTo>
                <a:cubicBezTo>
                  <a:pt x="752" y="2250"/>
                  <a:pt x="391" y="1989"/>
                  <a:pt x="212" y="1691"/>
                </a:cubicBezTo>
                <a:cubicBezTo>
                  <a:pt x="197" y="1650"/>
                  <a:pt x="166" y="1633"/>
                  <a:pt x="133" y="1633"/>
                </a:cubicBezTo>
                <a:cubicBezTo>
                  <a:pt x="69" y="1633"/>
                  <a:pt x="0" y="1702"/>
                  <a:pt x="41" y="1784"/>
                </a:cubicBezTo>
                <a:cubicBezTo>
                  <a:pt x="243" y="2126"/>
                  <a:pt x="600" y="2389"/>
                  <a:pt x="1019" y="2420"/>
                </a:cubicBezTo>
                <a:cubicBezTo>
                  <a:pt x="1049" y="2424"/>
                  <a:pt x="1081" y="2427"/>
                  <a:pt x="1113" y="2427"/>
                </a:cubicBezTo>
                <a:cubicBezTo>
                  <a:pt x="1437" y="2427"/>
                  <a:pt x="1808" y="2215"/>
                  <a:pt x="1794" y="1862"/>
                </a:cubicBezTo>
                <a:cubicBezTo>
                  <a:pt x="1763" y="1412"/>
                  <a:pt x="1282" y="1195"/>
                  <a:pt x="957" y="1024"/>
                </a:cubicBezTo>
                <a:cubicBezTo>
                  <a:pt x="801" y="947"/>
                  <a:pt x="631" y="869"/>
                  <a:pt x="522" y="714"/>
                </a:cubicBezTo>
                <a:cubicBezTo>
                  <a:pt x="398" y="544"/>
                  <a:pt x="507" y="327"/>
                  <a:pt x="677" y="233"/>
                </a:cubicBezTo>
                <a:cubicBezTo>
                  <a:pt x="786" y="187"/>
                  <a:pt x="914" y="168"/>
                  <a:pt x="1042" y="168"/>
                </a:cubicBezTo>
                <a:cubicBezTo>
                  <a:pt x="1170" y="168"/>
                  <a:pt x="1298" y="187"/>
                  <a:pt x="1406" y="218"/>
                </a:cubicBezTo>
                <a:cubicBezTo>
                  <a:pt x="1654" y="264"/>
                  <a:pt x="1872" y="389"/>
                  <a:pt x="2058" y="559"/>
                </a:cubicBezTo>
                <a:cubicBezTo>
                  <a:pt x="2086" y="597"/>
                  <a:pt x="2119" y="611"/>
                  <a:pt x="2150" y="611"/>
                </a:cubicBezTo>
                <a:cubicBezTo>
                  <a:pt x="2222" y="611"/>
                  <a:pt x="2278" y="531"/>
                  <a:pt x="2213" y="466"/>
                </a:cubicBezTo>
                <a:cubicBezTo>
                  <a:pt x="1903" y="171"/>
                  <a:pt x="1499" y="16"/>
                  <a:pt x="10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8445509" y="2247421"/>
            <a:ext cx="113551" cy="332697"/>
          </a:xfrm>
          <a:custGeom>
            <a:avLst/>
            <a:gdLst/>
            <a:ahLst/>
            <a:cxnLst/>
            <a:rect l="l" t="t" r="r" b="b"/>
            <a:pathLst>
              <a:path w="1156" h="3387" extrusionOk="0">
                <a:moveTo>
                  <a:pt x="1041" y="0"/>
                </a:moveTo>
                <a:cubicBezTo>
                  <a:pt x="1005" y="0"/>
                  <a:pt x="972" y="20"/>
                  <a:pt x="960" y="69"/>
                </a:cubicBezTo>
                <a:cubicBezTo>
                  <a:pt x="696" y="1154"/>
                  <a:pt x="386" y="2224"/>
                  <a:pt x="29" y="3264"/>
                </a:cubicBezTo>
                <a:cubicBezTo>
                  <a:pt x="1" y="3340"/>
                  <a:pt x="54" y="3386"/>
                  <a:pt x="113" y="3386"/>
                </a:cubicBezTo>
                <a:cubicBezTo>
                  <a:pt x="151" y="3386"/>
                  <a:pt x="191" y="3368"/>
                  <a:pt x="215" y="3326"/>
                </a:cubicBezTo>
                <a:cubicBezTo>
                  <a:pt x="588" y="2271"/>
                  <a:pt x="913" y="1216"/>
                  <a:pt x="1146" y="115"/>
                </a:cubicBezTo>
                <a:cubicBezTo>
                  <a:pt x="1155" y="49"/>
                  <a:pt x="1096" y="0"/>
                  <a:pt x="1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8616496" y="2860509"/>
            <a:ext cx="309328" cy="292787"/>
          </a:xfrm>
          <a:custGeom>
            <a:avLst/>
            <a:gdLst/>
            <a:ahLst/>
            <a:cxnLst/>
            <a:rect l="l" t="t" r="r" b="b"/>
            <a:pathLst>
              <a:path w="6639" h="6284" extrusionOk="0">
                <a:moveTo>
                  <a:pt x="3533" y="0"/>
                </a:moveTo>
                <a:cubicBezTo>
                  <a:pt x="2617" y="0"/>
                  <a:pt x="1709" y="402"/>
                  <a:pt x="1086" y="1176"/>
                </a:cubicBezTo>
                <a:cubicBezTo>
                  <a:pt x="1" y="2540"/>
                  <a:pt x="202" y="4510"/>
                  <a:pt x="1567" y="5596"/>
                </a:cubicBezTo>
                <a:cubicBezTo>
                  <a:pt x="1645" y="5673"/>
                  <a:pt x="1738" y="5735"/>
                  <a:pt x="1831" y="5797"/>
                </a:cubicBezTo>
                <a:cubicBezTo>
                  <a:pt x="1862" y="5813"/>
                  <a:pt x="1877" y="5828"/>
                  <a:pt x="1908" y="5844"/>
                </a:cubicBezTo>
                <a:cubicBezTo>
                  <a:pt x="2187" y="5999"/>
                  <a:pt x="2498" y="6123"/>
                  <a:pt x="2808" y="6201"/>
                </a:cubicBezTo>
                <a:cubicBezTo>
                  <a:pt x="2823" y="6201"/>
                  <a:pt x="2870" y="6216"/>
                  <a:pt x="2885" y="6216"/>
                </a:cubicBezTo>
                <a:cubicBezTo>
                  <a:pt x="3110" y="6264"/>
                  <a:pt x="3327" y="6284"/>
                  <a:pt x="3540" y="6284"/>
                </a:cubicBezTo>
                <a:cubicBezTo>
                  <a:pt x="3607" y="6284"/>
                  <a:pt x="3672" y="6282"/>
                  <a:pt x="3738" y="6278"/>
                </a:cubicBezTo>
                <a:lnTo>
                  <a:pt x="3816" y="6278"/>
                </a:lnTo>
                <a:cubicBezTo>
                  <a:pt x="4018" y="6263"/>
                  <a:pt x="4235" y="6216"/>
                  <a:pt x="4452" y="6139"/>
                </a:cubicBezTo>
                <a:cubicBezTo>
                  <a:pt x="4467" y="6139"/>
                  <a:pt x="4483" y="6123"/>
                  <a:pt x="4514" y="6123"/>
                </a:cubicBezTo>
                <a:cubicBezTo>
                  <a:pt x="4778" y="6014"/>
                  <a:pt x="5057" y="5890"/>
                  <a:pt x="5305" y="5704"/>
                </a:cubicBezTo>
                <a:cubicBezTo>
                  <a:pt x="5320" y="5689"/>
                  <a:pt x="5336" y="5689"/>
                  <a:pt x="5367" y="5673"/>
                </a:cubicBezTo>
                <a:cubicBezTo>
                  <a:pt x="5553" y="5534"/>
                  <a:pt x="5708" y="5379"/>
                  <a:pt x="5863" y="5208"/>
                </a:cubicBezTo>
                <a:cubicBezTo>
                  <a:pt x="5863" y="5192"/>
                  <a:pt x="5879" y="5161"/>
                  <a:pt x="5910" y="5146"/>
                </a:cubicBezTo>
                <a:lnTo>
                  <a:pt x="5941" y="5115"/>
                </a:lnTo>
                <a:cubicBezTo>
                  <a:pt x="6096" y="4929"/>
                  <a:pt x="6220" y="4727"/>
                  <a:pt x="6313" y="4526"/>
                </a:cubicBezTo>
                <a:cubicBezTo>
                  <a:pt x="6328" y="4510"/>
                  <a:pt x="6328" y="4495"/>
                  <a:pt x="6359" y="4464"/>
                </a:cubicBezTo>
                <a:cubicBezTo>
                  <a:pt x="6437" y="4277"/>
                  <a:pt x="6515" y="4107"/>
                  <a:pt x="6546" y="3905"/>
                </a:cubicBezTo>
                <a:cubicBezTo>
                  <a:pt x="6546" y="3874"/>
                  <a:pt x="6561" y="3859"/>
                  <a:pt x="6561" y="3828"/>
                </a:cubicBezTo>
                <a:cubicBezTo>
                  <a:pt x="6623" y="3579"/>
                  <a:pt x="6639" y="3300"/>
                  <a:pt x="6639" y="3052"/>
                </a:cubicBezTo>
                <a:lnTo>
                  <a:pt x="6639" y="2975"/>
                </a:lnTo>
                <a:cubicBezTo>
                  <a:pt x="6623" y="2711"/>
                  <a:pt x="6561" y="2432"/>
                  <a:pt x="6530" y="2168"/>
                </a:cubicBezTo>
                <a:cubicBezTo>
                  <a:pt x="6530" y="2153"/>
                  <a:pt x="6515" y="2122"/>
                  <a:pt x="6515" y="2106"/>
                </a:cubicBezTo>
                <a:cubicBezTo>
                  <a:pt x="6406" y="1811"/>
                  <a:pt x="6251" y="1548"/>
                  <a:pt x="6080" y="1300"/>
                </a:cubicBezTo>
                <a:cubicBezTo>
                  <a:pt x="6080" y="1269"/>
                  <a:pt x="6065" y="1253"/>
                  <a:pt x="6049" y="1238"/>
                </a:cubicBezTo>
                <a:cubicBezTo>
                  <a:pt x="5894" y="1036"/>
                  <a:pt x="5739" y="865"/>
                  <a:pt x="5537" y="710"/>
                </a:cubicBezTo>
                <a:cubicBezTo>
                  <a:pt x="5537" y="695"/>
                  <a:pt x="5522" y="695"/>
                  <a:pt x="5506" y="679"/>
                </a:cubicBezTo>
                <a:lnTo>
                  <a:pt x="5475" y="679"/>
                </a:lnTo>
                <a:cubicBezTo>
                  <a:pt x="4900" y="223"/>
                  <a:pt x="4214" y="0"/>
                  <a:pt x="3533" y="0"/>
                </a:cubicBezTo>
                <a:close/>
              </a:path>
            </a:pathLst>
          </a:custGeom>
          <a:solidFill>
            <a:srgbClr val="FFC0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8869406" y="3037379"/>
            <a:ext cx="43424" cy="33314"/>
          </a:xfrm>
          <a:custGeom>
            <a:avLst/>
            <a:gdLst/>
            <a:ahLst/>
            <a:cxnLst/>
            <a:rect l="l" t="t" r="r" b="b"/>
            <a:pathLst>
              <a:path w="932" h="715" extrusionOk="0">
                <a:moveTo>
                  <a:pt x="32" y="1"/>
                </a:moveTo>
                <a:lnTo>
                  <a:pt x="1" y="63"/>
                </a:lnTo>
                <a:cubicBezTo>
                  <a:pt x="280" y="264"/>
                  <a:pt x="575" y="497"/>
                  <a:pt x="885" y="714"/>
                </a:cubicBezTo>
                <a:cubicBezTo>
                  <a:pt x="900" y="699"/>
                  <a:pt x="900" y="683"/>
                  <a:pt x="931" y="652"/>
                </a:cubicBezTo>
                <a:cubicBezTo>
                  <a:pt x="621" y="450"/>
                  <a:pt x="327" y="218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8873739" y="3014968"/>
            <a:ext cx="48503" cy="27536"/>
          </a:xfrm>
          <a:custGeom>
            <a:avLst/>
            <a:gdLst/>
            <a:ahLst/>
            <a:cxnLst/>
            <a:rect l="l" t="t" r="r" b="b"/>
            <a:pathLst>
              <a:path w="1041" h="591" extrusionOk="0">
                <a:moveTo>
                  <a:pt x="32" y="1"/>
                </a:moveTo>
                <a:lnTo>
                  <a:pt x="1" y="47"/>
                </a:lnTo>
                <a:cubicBezTo>
                  <a:pt x="327" y="264"/>
                  <a:pt x="652" y="466"/>
                  <a:pt x="1025" y="590"/>
                </a:cubicBezTo>
                <a:cubicBezTo>
                  <a:pt x="1025" y="559"/>
                  <a:pt x="1040" y="544"/>
                  <a:pt x="1040" y="513"/>
                </a:cubicBezTo>
                <a:cubicBezTo>
                  <a:pt x="699" y="358"/>
                  <a:pt x="373" y="187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8602751" y="2849793"/>
            <a:ext cx="329595" cy="292834"/>
          </a:xfrm>
          <a:custGeom>
            <a:avLst/>
            <a:gdLst/>
            <a:ahLst/>
            <a:cxnLst/>
            <a:rect l="l" t="t" r="r" b="b"/>
            <a:pathLst>
              <a:path w="7074" h="6285" extrusionOk="0">
                <a:moveTo>
                  <a:pt x="3535" y="1"/>
                </a:moveTo>
                <a:cubicBezTo>
                  <a:pt x="2616" y="1"/>
                  <a:pt x="1707" y="402"/>
                  <a:pt x="1087" y="1173"/>
                </a:cubicBezTo>
                <a:cubicBezTo>
                  <a:pt x="1" y="2538"/>
                  <a:pt x="218" y="4507"/>
                  <a:pt x="1567" y="5593"/>
                </a:cubicBezTo>
                <a:cubicBezTo>
                  <a:pt x="2152" y="6059"/>
                  <a:pt x="2849" y="6285"/>
                  <a:pt x="3539" y="6285"/>
                </a:cubicBezTo>
                <a:cubicBezTo>
                  <a:pt x="4459" y="6285"/>
                  <a:pt x="5367" y="5883"/>
                  <a:pt x="5988" y="5112"/>
                </a:cubicBezTo>
                <a:cubicBezTo>
                  <a:pt x="7073" y="3778"/>
                  <a:pt x="6856" y="1793"/>
                  <a:pt x="5507" y="692"/>
                </a:cubicBezTo>
                <a:cubicBezTo>
                  <a:pt x="4922" y="227"/>
                  <a:pt x="4225" y="1"/>
                  <a:pt x="3535" y="1"/>
                </a:cubicBezTo>
                <a:close/>
              </a:path>
            </a:pathLst>
          </a:custGeom>
          <a:solidFill>
            <a:srgbClr val="FFD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613608" y="2860323"/>
            <a:ext cx="307883" cy="273684"/>
          </a:xfrm>
          <a:custGeom>
            <a:avLst/>
            <a:gdLst/>
            <a:ahLst/>
            <a:cxnLst/>
            <a:rect l="l" t="t" r="r" b="b"/>
            <a:pathLst>
              <a:path w="6608" h="5874" extrusionOk="0">
                <a:moveTo>
                  <a:pt x="3314" y="63"/>
                </a:moveTo>
                <a:cubicBezTo>
                  <a:pt x="3815" y="63"/>
                  <a:pt x="4317" y="195"/>
                  <a:pt x="4762" y="466"/>
                </a:cubicBezTo>
                <a:cubicBezTo>
                  <a:pt x="4886" y="528"/>
                  <a:pt x="4995" y="606"/>
                  <a:pt x="5103" y="699"/>
                </a:cubicBezTo>
                <a:cubicBezTo>
                  <a:pt x="6328" y="1676"/>
                  <a:pt x="6530" y="3490"/>
                  <a:pt x="5537" y="4731"/>
                </a:cubicBezTo>
                <a:cubicBezTo>
                  <a:pt x="4981" y="5437"/>
                  <a:pt x="4154" y="5802"/>
                  <a:pt x="3315" y="5802"/>
                </a:cubicBezTo>
                <a:cubicBezTo>
                  <a:pt x="2681" y="5802"/>
                  <a:pt x="2039" y="5593"/>
                  <a:pt x="1505" y="5165"/>
                </a:cubicBezTo>
                <a:cubicBezTo>
                  <a:pt x="264" y="4188"/>
                  <a:pt x="78" y="2389"/>
                  <a:pt x="1071" y="1148"/>
                </a:cubicBezTo>
                <a:cubicBezTo>
                  <a:pt x="1626" y="438"/>
                  <a:pt x="2468" y="63"/>
                  <a:pt x="3314" y="63"/>
                </a:cubicBezTo>
                <a:close/>
                <a:moveTo>
                  <a:pt x="3316" y="1"/>
                </a:moveTo>
                <a:cubicBezTo>
                  <a:pt x="2450" y="1"/>
                  <a:pt x="1588" y="380"/>
                  <a:pt x="1009" y="1102"/>
                </a:cubicBezTo>
                <a:cubicBezTo>
                  <a:pt x="1" y="2358"/>
                  <a:pt x="218" y="4219"/>
                  <a:pt x="1474" y="5228"/>
                </a:cubicBezTo>
                <a:cubicBezTo>
                  <a:pt x="1567" y="5305"/>
                  <a:pt x="1691" y="5383"/>
                  <a:pt x="1800" y="5460"/>
                </a:cubicBezTo>
                <a:cubicBezTo>
                  <a:pt x="2263" y="5738"/>
                  <a:pt x="2780" y="5873"/>
                  <a:pt x="3294" y="5873"/>
                </a:cubicBezTo>
                <a:cubicBezTo>
                  <a:pt x="4159" y="5873"/>
                  <a:pt x="5016" y="5491"/>
                  <a:pt x="5599" y="4762"/>
                </a:cubicBezTo>
                <a:cubicBezTo>
                  <a:pt x="6608" y="3506"/>
                  <a:pt x="6390" y="1645"/>
                  <a:pt x="5134" y="637"/>
                </a:cubicBezTo>
                <a:cubicBezTo>
                  <a:pt x="4600" y="208"/>
                  <a:pt x="3957" y="1"/>
                  <a:pt x="33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8720819" y="2939812"/>
            <a:ext cx="106138" cy="113080"/>
          </a:xfrm>
          <a:custGeom>
            <a:avLst/>
            <a:gdLst/>
            <a:ahLst/>
            <a:cxnLst/>
            <a:rect l="l" t="t" r="r" b="b"/>
            <a:pathLst>
              <a:path w="2278" h="2427" extrusionOk="0">
                <a:moveTo>
                  <a:pt x="1096" y="1"/>
                </a:moveTo>
                <a:cubicBezTo>
                  <a:pt x="739" y="1"/>
                  <a:pt x="243" y="156"/>
                  <a:pt x="290" y="606"/>
                </a:cubicBezTo>
                <a:cubicBezTo>
                  <a:pt x="336" y="962"/>
                  <a:pt x="786" y="1149"/>
                  <a:pt x="1050" y="1304"/>
                </a:cubicBezTo>
                <a:cubicBezTo>
                  <a:pt x="1251" y="1397"/>
                  <a:pt x="1484" y="1505"/>
                  <a:pt x="1577" y="1707"/>
                </a:cubicBezTo>
                <a:cubicBezTo>
                  <a:pt x="1670" y="1893"/>
                  <a:pt x="1608" y="2079"/>
                  <a:pt x="1422" y="2172"/>
                </a:cubicBezTo>
                <a:cubicBezTo>
                  <a:pt x="1321" y="2226"/>
                  <a:pt x="1214" y="2250"/>
                  <a:pt x="1107" y="2250"/>
                </a:cubicBezTo>
                <a:cubicBezTo>
                  <a:pt x="752" y="2250"/>
                  <a:pt x="391" y="1989"/>
                  <a:pt x="212" y="1691"/>
                </a:cubicBezTo>
                <a:cubicBezTo>
                  <a:pt x="197" y="1650"/>
                  <a:pt x="166" y="1633"/>
                  <a:pt x="133" y="1633"/>
                </a:cubicBezTo>
                <a:cubicBezTo>
                  <a:pt x="69" y="1633"/>
                  <a:pt x="0" y="1702"/>
                  <a:pt x="41" y="1784"/>
                </a:cubicBezTo>
                <a:cubicBezTo>
                  <a:pt x="243" y="2126"/>
                  <a:pt x="600" y="2389"/>
                  <a:pt x="1019" y="2420"/>
                </a:cubicBezTo>
                <a:cubicBezTo>
                  <a:pt x="1049" y="2424"/>
                  <a:pt x="1081" y="2427"/>
                  <a:pt x="1113" y="2427"/>
                </a:cubicBezTo>
                <a:cubicBezTo>
                  <a:pt x="1437" y="2427"/>
                  <a:pt x="1808" y="2215"/>
                  <a:pt x="1794" y="1862"/>
                </a:cubicBezTo>
                <a:cubicBezTo>
                  <a:pt x="1763" y="1412"/>
                  <a:pt x="1282" y="1195"/>
                  <a:pt x="957" y="1024"/>
                </a:cubicBezTo>
                <a:cubicBezTo>
                  <a:pt x="801" y="947"/>
                  <a:pt x="631" y="869"/>
                  <a:pt x="522" y="714"/>
                </a:cubicBezTo>
                <a:cubicBezTo>
                  <a:pt x="398" y="544"/>
                  <a:pt x="507" y="327"/>
                  <a:pt x="677" y="233"/>
                </a:cubicBezTo>
                <a:cubicBezTo>
                  <a:pt x="786" y="187"/>
                  <a:pt x="914" y="168"/>
                  <a:pt x="1042" y="168"/>
                </a:cubicBezTo>
                <a:cubicBezTo>
                  <a:pt x="1170" y="168"/>
                  <a:pt x="1298" y="187"/>
                  <a:pt x="1406" y="218"/>
                </a:cubicBezTo>
                <a:cubicBezTo>
                  <a:pt x="1654" y="264"/>
                  <a:pt x="1872" y="389"/>
                  <a:pt x="2058" y="559"/>
                </a:cubicBezTo>
                <a:cubicBezTo>
                  <a:pt x="2086" y="597"/>
                  <a:pt x="2119" y="611"/>
                  <a:pt x="2150" y="611"/>
                </a:cubicBezTo>
                <a:cubicBezTo>
                  <a:pt x="2222" y="611"/>
                  <a:pt x="2278" y="531"/>
                  <a:pt x="2213" y="466"/>
                </a:cubicBezTo>
                <a:cubicBezTo>
                  <a:pt x="1903" y="171"/>
                  <a:pt x="1499" y="16"/>
                  <a:pt x="10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8745234" y="2914977"/>
            <a:ext cx="53861" cy="157809"/>
          </a:xfrm>
          <a:custGeom>
            <a:avLst/>
            <a:gdLst/>
            <a:ahLst/>
            <a:cxnLst/>
            <a:rect l="l" t="t" r="r" b="b"/>
            <a:pathLst>
              <a:path w="1156" h="3387" extrusionOk="0">
                <a:moveTo>
                  <a:pt x="1041" y="0"/>
                </a:moveTo>
                <a:cubicBezTo>
                  <a:pt x="1005" y="0"/>
                  <a:pt x="972" y="20"/>
                  <a:pt x="960" y="69"/>
                </a:cubicBezTo>
                <a:cubicBezTo>
                  <a:pt x="696" y="1154"/>
                  <a:pt x="386" y="2224"/>
                  <a:pt x="29" y="3264"/>
                </a:cubicBezTo>
                <a:cubicBezTo>
                  <a:pt x="1" y="3340"/>
                  <a:pt x="54" y="3386"/>
                  <a:pt x="113" y="3386"/>
                </a:cubicBezTo>
                <a:cubicBezTo>
                  <a:pt x="151" y="3386"/>
                  <a:pt x="191" y="3368"/>
                  <a:pt x="215" y="3326"/>
                </a:cubicBezTo>
                <a:cubicBezTo>
                  <a:pt x="588" y="2271"/>
                  <a:pt x="913" y="1216"/>
                  <a:pt x="1146" y="115"/>
                </a:cubicBezTo>
                <a:cubicBezTo>
                  <a:pt x="1155" y="49"/>
                  <a:pt x="1096" y="0"/>
                  <a:pt x="1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334213"/>
            <a:ext cx="4430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15737"/>
            <a:ext cx="827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2966083"/>
            <a:ext cx="51534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15450" y="441375"/>
            <a:ext cx="61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4709300" y="2132800"/>
            <a:ext cx="32220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212700" y="2132800"/>
            <a:ext cx="32220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5040053" y="1782698"/>
            <a:ext cx="25605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1543450" y="1782698"/>
            <a:ext cx="25605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245575" y="4879824"/>
            <a:ext cx="1973271" cy="183448"/>
          </a:xfrm>
          <a:custGeom>
            <a:avLst/>
            <a:gdLst/>
            <a:ahLst/>
            <a:cxnLst/>
            <a:rect l="l" t="t" r="r" b="b"/>
            <a:pathLst>
              <a:path w="30710" h="2855" extrusionOk="0">
                <a:moveTo>
                  <a:pt x="4281" y="1"/>
                </a:moveTo>
                <a:cubicBezTo>
                  <a:pt x="4157" y="1"/>
                  <a:pt x="4033" y="63"/>
                  <a:pt x="3940" y="156"/>
                </a:cubicBezTo>
                <a:lnTo>
                  <a:pt x="2451" y="1645"/>
                </a:lnTo>
                <a:lnTo>
                  <a:pt x="947" y="156"/>
                </a:lnTo>
                <a:cubicBezTo>
                  <a:pt x="854" y="55"/>
                  <a:pt x="726" y="4"/>
                  <a:pt x="596" y="4"/>
                </a:cubicBezTo>
                <a:cubicBezTo>
                  <a:pt x="466" y="4"/>
                  <a:pt x="334" y="55"/>
                  <a:pt x="233" y="156"/>
                </a:cubicBezTo>
                <a:cubicBezTo>
                  <a:pt x="1" y="373"/>
                  <a:pt x="1" y="683"/>
                  <a:pt x="202" y="869"/>
                </a:cubicBezTo>
                <a:lnTo>
                  <a:pt x="2048" y="2715"/>
                </a:lnTo>
                <a:cubicBezTo>
                  <a:pt x="2141" y="2808"/>
                  <a:pt x="2265" y="2854"/>
                  <a:pt x="2393" y="2854"/>
                </a:cubicBezTo>
                <a:cubicBezTo>
                  <a:pt x="2521" y="2854"/>
                  <a:pt x="2653" y="2808"/>
                  <a:pt x="2761" y="2715"/>
                </a:cubicBezTo>
                <a:lnTo>
                  <a:pt x="4250" y="1226"/>
                </a:lnTo>
                <a:lnTo>
                  <a:pt x="5739" y="2715"/>
                </a:lnTo>
                <a:cubicBezTo>
                  <a:pt x="5840" y="2808"/>
                  <a:pt x="5968" y="2854"/>
                  <a:pt x="6096" y="2854"/>
                </a:cubicBezTo>
                <a:cubicBezTo>
                  <a:pt x="6224" y="2854"/>
                  <a:pt x="6352" y="2808"/>
                  <a:pt x="6453" y="2715"/>
                </a:cubicBezTo>
                <a:lnTo>
                  <a:pt x="7957" y="1226"/>
                </a:lnTo>
                <a:lnTo>
                  <a:pt x="9446" y="2715"/>
                </a:lnTo>
                <a:cubicBezTo>
                  <a:pt x="9539" y="2808"/>
                  <a:pt x="9671" y="2854"/>
                  <a:pt x="9803" y="2854"/>
                </a:cubicBezTo>
                <a:cubicBezTo>
                  <a:pt x="9934" y="2854"/>
                  <a:pt x="10066" y="2808"/>
                  <a:pt x="10159" y="2715"/>
                </a:cubicBezTo>
                <a:lnTo>
                  <a:pt x="11648" y="1226"/>
                </a:lnTo>
                <a:lnTo>
                  <a:pt x="13153" y="2715"/>
                </a:lnTo>
                <a:cubicBezTo>
                  <a:pt x="13246" y="2808"/>
                  <a:pt x="13374" y="2854"/>
                  <a:pt x="13504" y="2854"/>
                </a:cubicBezTo>
                <a:cubicBezTo>
                  <a:pt x="13634" y="2854"/>
                  <a:pt x="13765" y="2808"/>
                  <a:pt x="13866" y="2715"/>
                </a:cubicBezTo>
                <a:lnTo>
                  <a:pt x="15355" y="1226"/>
                </a:lnTo>
                <a:lnTo>
                  <a:pt x="16844" y="2715"/>
                </a:lnTo>
                <a:cubicBezTo>
                  <a:pt x="16945" y="2808"/>
                  <a:pt x="17077" y="2854"/>
                  <a:pt x="17208" y="2854"/>
                </a:cubicBezTo>
                <a:cubicBezTo>
                  <a:pt x="17340" y="2854"/>
                  <a:pt x="17472" y="2808"/>
                  <a:pt x="17573" y="2715"/>
                </a:cubicBezTo>
                <a:lnTo>
                  <a:pt x="19062" y="1226"/>
                </a:lnTo>
                <a:lnTo>
                  <a:pt x="20551" y="2715"/>
                </a:lnTo>
                <a:cubicBezTo>
                  <a:pt x="20652" y="2808"/>
                  <a:pt x="20780" y="2854"/>
                  <a:pt x="20908" y="2854"/>
                </a:cubicBezTo>
                <a:cubicBezTo>
                  <a:pt x="21035" y="2854"/>
                  <a:pt x="21163" y="2808"/>
                  <a:pt x="21264" y="2715"/>
                </a:cubicBezTo>
                <a:lnTo>
                  <a:pt x="22769" y="1226"/>
                </a:lnTo>
                <a:lnTo>
                  <a:pt x="24258" y="2715"/>
                </a:lnTo>
                <a:cubicBezTo>
                  <a:pt x="24351" y="2808"/>
                  <a:pt x="24482" y="2854"/>
                  <a:pt x="24614" y="2854"/>
                </a:cubicBezTo>
                <a:cubicBezTo>
                  <a:pt x="24746" y="2854"/>
                  <a:pt x="24878" y="2808"/>
                  <a:pt x="24971" y="2715"/>
                </a:cubicBezTo>
                <a:lnTo>
                  <a:pt x="26460" y="1226"/>
                </a:lnTo>
                <a:lnTo>
                  <a:pt x="27964" y="2715"/>
                </a:lnTo>
                <a:cubicBezTo>
                  <a:pt x="28057" y="2808"/>
                  <a:pt x="28185" y="2854"/>
                  <a:pt x="28315" y="2854"/>
                </a:cubicBezTo>
                <a:cubicBezTo>
                  <a:pt x="28445" y="2854"/>
                  <a:pt x="28577" y="2808"/>
                  <a:pt x="28678" y="2715"/>
                </a:cubicBezTo>
                <a:lnTo>
                  <a:pt x="30523" y="869"/>
                </a:lnTo>
                <a:cubicBezTo>
                  <a:pt x="30710" y="683"/>
                  <a:pt x="30710" y="342"/>
                  <a:pt x="30523" y="156"/>
                </a:cubicBezTo>
                <a:cubicBezTo>
                  <a:pt x="30423" y="55"/>
                  <a:pt x="30291" y="4"/>
                  <a:pt x="30159" y="4"/>
                </a:cubicBezTo>
                <a:cubicBezTo>
                  <a:pt x="30027" y="4"/>
                  <a:pt x="29895" y="55"/>
                  <a:pt x="29794" y="156"/>
                </a:cubicBezTo>
                <a:lnTo>
                  <a:pt x="28306" y="1645"/>
                </a:lnTo>
                <a:lnTo>
                  <a:pt x="26817" y="156"/>
                </a:lnTo>
                <a:cubicBezTo>
                  <a:pt x="26712" y="51"/>
                  <a:pt x="26607" y="12"/>
                  <a:pt x="26483" y="12"/>
                </a:cubicBezTo>
                <a:cubicBezTo>
                  <a:pt x="26461" y="12"/>
                  <a:pt x="26437" y="14"/>
                  <a:pt x="26413" y="16"/>
                </a:cubicBezTo>
                <a:cubicBezTo>
                  <a:pt x="26289" y="32"/>
                  <a:pt x="26196" y="78"/>
                  <a:pt x="26103" y="156"/>
                </a:cubicBezTo>
                <a:lnTo>
                  <a:pt x="24599" y="1645"/>
                </a:lnTo>
                <a:lnTo>
                  <a:pt x="23110" y="156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4"/>
                  <a:pt x="22756" y="14"/>
                </a:cubicBezTo>
                <a:cubicBezTo>
                  <a:pt x="22629" y="14"/>
                  <a:pt x="22494" y="72"/>
                  <a:pt x="22396" y="156"/>
                </a:cubicBezTo>
                <a:lnTo>
                  <a:pt x="20908" y="1645"/>
                </a:lnTo>
                <a:lnTo>
                  <a:pt x="19403" y="156"/>
                </a:lnTo>
                <a:cubicBezTo>
                  <a:pt x="19310" y="63"/>
                  <a:pt x="19170" y="1"/>
                  <a:pt x="19062" y="1"/>
                </a:cubicBezTo>
                <a:cubicBezTo>
                  <a:pt x="18922" y="1"/>
                  <a:pt x="18814" y="63"/>
                  <a:pt x="18705" y="156"/>
                </a:cubicBezTo>
                <a:lnTo>
                  <a:pt x="17216" y="1645"/>
                </a:lnTo>
                <a:lnTo>
                  <a:pt x="15727" y="156"/>
                </a:lnTo>
                <a:cubicBezTo>
                  <a:pt x="15634" y="63"/>
                  <a:pt x="15495" y="1"/>
                  <a:pt x="15371" y="1"/>
                </a:cubicBezTo>
                <a:cubicBezTo>
                  <a:pt x="15247" y="1"/>
                  <a:pt x="15122" y="63"/>
                  <a:pt x="15029" y="156"/>
                </a:cubicBezTo>
                <a:lnTo>
                  <a:pt x="13540" y="1645"/>
                </a:lnTo>
                <a:lnTo>
                  <a:pt x="12036" y="156"/>
                </a:lnTo>
                <a:cubicBezTo>
                  <a:pt x="11944" y="51"/>
                  <a:pt x="11830" y="12"/>
                  <a:pt x="11704" y="12"/>
                </a:cubicBezTo>
                <a:cubicBezTo>
                  <a:pt x="11680" y="12"/>
                  <a:pt x="11657" y="14"/>
                  <a:pt x="11633" y="16"/>
                </a:cubicBezTo>
                <a:cubicBezTo>
                  <a:pt x="11524" y="32"/>
                  <a:pt x="11416" y="78"/>
                  <a:pt x="11323" y="156"/>
                </a:cubicBezTo>
                <a:lnTo>
                  <a:pt x="9834" y="1645"/>
                </a:lnTo>
                <a:lnTo>
                  <a:pt x="8345" y="156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4"/>
                  <a:pt x="7991" y="14"/>
                </a:cubicBezTo>
                <a:cubicBezTo>
                  <a:pt x="7863" y="14"/>
                  <a:pt x="7727" y="72"/>
                  <a:pt x="7616" y="156"/>
                </a:cubicBezTo>
                <a:lnTo>
                  <a:pt x="6127" y="1645"/>
                </a:lnTo>
                <a:lnTo>
                  <a:pt x="4638" y="156"/>
                </a:lnTo>
                <a:cubicBezTo>
                  <a:pt x="4545" y="63"/>
                  <a:pt x="4405" y="1"/>
                  <a:pt x="4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01173" y="4687506"/>
            <a:ext cx="1973271" cy="184155"/>
          </a:xfrm>
          <a:custGeom>
            <a:avLst/>
            <a:gdLst/>
            <a:ahLst/>
            <a:cxnLst/>
            <a:rect l="l" t="t" r="r" b="b"/>
            <a:pathLst>
              <a:path w="30710" h="2866" extrusionOk="0">
                <a:moveTo>
                  <a:pt x="4281" y="0"/>
                </a:moveTo>
                <a:cubicBezTo>
                  <a:pt x="4157" y="0"/>
                  <a:pt x="4033" y="62"/>
                  <a:pt x="3940" y="155"/>
                </a:cubicBezTo>
                <a:lnTo>
                  <a:pt x="2451" y="1660"/>
                </a:lnTo>
                <a:lnTo>
                  <a:pt x="947" y="155"/>
                </a:lnTo>
                <a:cubicBezTo>
                  <a:pt x="854" y="62"/>
                  <a:pt x="726" y="16"/>
                  <a:pt x="596" y="16"/>
                </a:cubicBezTo>
                <a:cubicBezTo>
                  <a:pt x="466" y="16"/>
                  <a:pt x="334" y="62"/>
                  <a:pt x="233" y="155"/>
                </a:cubicBezTo>
                <a:cubicBezTo>
                  <a:pt x="1" y="372"/>
                  <a:pt x="1" y="683"/>
                  <a:pt x="202" y="884"/>
                </a:cubicBezTo>
                <a:lnTo>
                  <a:pt x="2048" y="2714"/>
                </a:lnTo>
                <a:cubicBezTo>
                  <a:pt x="2141" y="2815"/>
                  <a:pt x="2269" y="2866"/>
                  <a:pt x="2399" y="2866"/>
                </a:cubicBezTo>
                <a:cubicBezTo>
                  <a:pt x="2529" y="2866"/>
                  <a:pt x="2661" y="2815"/>
                  <a:pt x="2761" y="2714"/>
                </a:cubicBezTo>
                <a:lnTo>
                  <a:pt x="4250" y="1225"/>
                </a:lnTo>
                <a:lnTo>
                  <a:pt x="5739" y="2714"/>
                </a:lnTo>
                <a:cubicBezTo>
                  <a:pt x="5840" y="2815"/>
                  <a:pt x="5968" y="2866"/>
                  <a:pt x="6098" y="2866"/>
                </a:cubicBezTo>
                <a:cubicBezTo>
                  <a:pt x="6228" y="2866"/>
                  <a:pt x="6360" y="2815"/>
                  <a:pt x="6468" y="2714"/>
                </a:cubicBezTo>
                <a:lnTo>
                  <a:pt x="7957" y="1225"/>
                </a:lnTo>
                <a:lnTo>
                  <a:pt x="9446" y="2714"/>
                </a:lnTo>
                <a:cubicBezTo>
                  <a:pt x="9539" y="2815"/>
                  <a:pt x="9671" y="2866"/>
                  <a:pt x="9803" y="2866"/>
                </a:cubicBezTo>
                <a:cubicBezTo>
                  <a:pt x="9935" y="2866"/>
                  <a:pt x="10066" y="2815"/>
                  <a:pt x="10159" y="2714"/>
                </a:cubicBezTo>
                <a:lnTo>
                  <a:pt x="11648" y="1225"/>
                </a:lnTo>
                <a:lnTo>
                  <a:pt x="13153" y="2714"/>
                </a:lnTo>
                <a:cubicBezTo>
                  <a:pt x="13246" y="2815"/>
                  <a:pt x="13374" y="2866"/>
                  <a:pt x="13504" y="2866"/>
                </a:cubicBezTo>
                <a:cubicBezTo>
                  <a:pt x="13634" y="2866"/>
                  <a:pt x="13765" y="2815"/>
                  <a:pt x="13866" y="2714"/>
                </a:cubicBezTo>
                <a:lnTo>
                  <a:pt x="15355" y="1225"/>
                </a:lnTo>
                <a:lnTo>
                  <a:pt x="16844" y="2714"/>
                </a:lnTo>
                <a:cubicBezTo>
                  <a:pt x="16945" y="2815"/>
                  <a:pt x="17077" y="2866"/>
                  <a:pt x="17209" y="2866"/>
                </a:cubicBezTo>
                <a:cubicBezTo>
                  <a:pt x="17340" y="2866"/>
                  <a:pt x="17472" y="2815"/>
                  <a:pt x="17573" y="2714"/>
                </a:cubicBezTo>
                <a:lnTo>
                  <a:pt x="19062" y="1225"/>
                </a:lnTo>
                <a:lnTo>
                  <a:pt x="20551" y="2714"/>
                </a:lnTo>
                <a:cubicBezTo>
                  <a:pt x="20652" y="2815"/>
                  <a:pt x="20780" y="2866"/>
                  <a:pt x="20908" y="2866"/>
                </a:cubicBezTo>
                <a:cubicBezTo>
                  <a:pt x="21036" y="2866"/>
                  <a:pt x="21164" y="2815"/>
                  <a:pt x="21264" y="2714"/>
                </a:cubicBezTo>
                <a:lnTo>
                  <a:pt x="22769" y="1225"/>
                </a:lnTo>
                <a:lnTo>
                  <a:pt x="24258" y="2714"/>
                </a:lnTo>
                <a:cubicBezTo>
                  <a:pt x="24351" y="2815"/>
                  <a:pt x="24483" y="2866"/>
                  <a:pt x="24614" y="2866"/>
                </a:cubicBezTo>
                <a:cubicBezTo>
                  <a:pt x="24746" y="2866"/>
                  <a:pt x="24878" y="2815"/>
                  <a:pt x="24971" y="2714"/>
                </a:cubicBezTo>
                <a:lnTo>
                  <a:pt x="26460" y="1225"/>
                </a:lnTo>
                <a:lnTo>
                  <a:pt x="27964" y="2714"/>
                </a:lnTo>
                <a:cubicBezTo>
                  <a:pt x="28058" y="2815"/>
                  <a:pt x="28185" y="2866"/>
                  <a:pt x="28315" y="2866"/>
                </a:cubicBezTo>
                <a:cubicBezTo>
                  <a:pt x="28445" y="2866"/>
                  <a:pt x="28577" y="2815"/>
                  <a:pt x="28678" y="2714"/>
                </a:cubicBezTo>
                <a:lnTo>
                  <a:pt x="30524" y="884"/>
                </a:lnTo>
                <a:cubicBezTo>
                  <a:pt x="30710" y="683"/>
                  <a:pt x="30710" y="357"/>
                  <a:pt x="30524" y="155"/>
                </a:cubicBezTo>
                <a:cubicBezTo>
                  <a:pt x="30423" y="62"/>
                  <a:pt x="30291" y="16"/>
                  <a:pt x="30159" y="16"/>
                </a:cubicBezTo>
                <a:cubicBezTo>
                  <a:pt x="30027" y="16"/>
                  <a:pt x="29895" y="62"/>
                  <a:pt x="29795" y="155"/>
                </a:cubicBezTo>
                <a:lnTo>
                  <a:pt x="28306" y="1660"/>
                </a:lnTo>
                <a:lnTo>
                  <a:pt x="26817" y="155"/>
                </a:lnTo>
                <a:cubicBezTo>
                  <a:pt x="26708" y="60"/>
                  <a:pt x="26600" y="13"/>
                  <a:pt x="26470" y="13"/>
                </a:cubicBezTo>
                <a:cubicBezTo>
                  <a:pt x="26452" y="13"/>
                  <a:pt x="26433" y="14"/>
                  <a:pt x="26414" y="16"/>
                </a:cubicBezTo>
                <a:cubicBezTo>
                  <a:pt x="26289" y="47"/>
                  <a:pt x="26196" y="78"/>
                  <a:pt x="26103" y="155"/>
                </a:cubicBezTo>
                <a:lnTo>
                  <a:pt x="24599" y="1660"/>
                </a:lnTo>
                <a:lnTo>
                  <a:pt x="23110" y="155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3"/>
                  <a:pt x="22756" y="13"/>
                </a:cubicBezTo>
                <a:cubicBezTo>
                  <a:pt x="22629" y="13"/>
                  <a:pt x="22494" y="72"/>
                  <a:pt x="22397" y="155"/>
                </a:cubicBezTo>
                <a:lnTo>
                  <a:pt x="20908" y="1660"/>
                </a:lnTo>
                <a:lnTo>
                  <a:pt x="19403" y="155"/>
                </a:lnTo>
                <a:cubicBezTo>
                  <a:pt x="19310" y="62"/>
                  <a:pt x="19171" y="0"/>
                  <a:pt x="19062" y="0"/>
                </a:cubicBezTo>
                <a:cubicBezTo>
                  <a:pt x="18922" y="0"/>
                  <a:pt x="18814" y="62"/>
                  <a:pt x="18705" y="155"/>
                </a:cubicBezTo>
                <a:lnTo>
                  <a:pt x="17216" y="1660"/>
                </a:lnTo>
                <a:lnTo>
                  <a:pt x="15727" y="155"/>
                </a:lnTo>
                <a:cubicBezTo>
                  <a:pt x="15634" y="62"/>
                  <a:pt x="15495" y="0"/>
                  <a:pt x="15371" y="0"/>
                </a:cubicBezTo>
                <a:cubicBezTo>
                  <a:pt x="15247" y="0"/>
                  <a:pt x="15123" y="62"/>
                  <a:pt x="15029" y="155"/>
                </a:cubicBezTo>
                <a:lnTo>
                  <a:pt x="13541" y="1660"/>
                </a:lnTo>
                <a:lnTo>
                  <a:pt x="12036" y="155"/>
                </a:lnTo>
                <a:cubicBezTo>
                  <a:pt x="11941" y="60"/>
                  <a:pt x="11822" y="13"/>
                  <a:pt x="11690" y="13"/>
                </a:cubicBezTo>
                <a:cubicBezTo>
                  <a:pt x="11671" y="13"/>
                  <a:pt x="11652" y="14"/>
                  <a:pt x="11633" y="16"/>
                </a:cubicBezTo>
                <a:cubicBezTo>
                  <a:pt x="11524" y="47"/>
                  <a:pt x="11416" y="78"/>
                  <a:pt x="11323" y="155"/>
                </a:cubicBezTo>
                <a:lnTo>
                  <a:pt x="9834" y="1660"/>
                </a:lnTo>
                <a:lnTo>
                  <a:pt x="8345" y="155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3"/>
                  <a:pt x="7991" y="13"/>
                </a:cubicBezTo>
                <a:cubicBezTo>
                  <a:pt x="7863" y="13"/>
                  <a:pt x="7727" y="72"/>
                  <a:pt x="7616" y="155"/>
                </a:cubicBezTo>
                <a:lnTo>
                  <a:pt x="6127" y="1660"/>
                </a:lnTo>
                <a:lnTo>
                  <a:pt x="4638" y="155"/>
                </a:lnTo>
                <a:cubicBezTo>
                  <a:pt x="4545" y="62"/>
                  <a:pt x="4405" y="0"/>
                  <a:pt x="4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6601325" y="274524"/>
            <a:ext cx="1973271" cy="183448"/>
          </a:xfrm>
          <a:custGeom>
            <a:avLst/>
            <a:gdLst/>
            <a:ahLst/>
            <a:cxnLst/>
            <a:rect l="l" t="t" r="r" b="b"/>
            <a:pathLst>
              <a:path w="30710" h="2855" extrusionOk="0">
                <a:moveTo>
                  <a:pt x="4281" y="1"/>
                </a:moveTo>
                <a:cubicBezTo>
                  <a:pt x="4157" y="1"/>
                  <a:pt x="4033" y="63"/>
                  <a:pt x="3940" y="156"/>
                </a:cubicBezTo>
                <a:lnTo>
                  <a:pt x="2451" y="1645"/>
                </a:lnTo>
                <a:lnTo>
                  <a:pt x="947" y="156"/>
                </a:lnTo>
                <a:cubicBezTo>
                  <a:pt x="854" y="55"/>
                  <a:pt x="726" y="4"/>
                  <a:pt x="596" y="4"/>
                </a:cubicBezTo>
                <a:cubicBezTo>
                  <a:pt x="466" y="4"/>
                  <a:pt x="334" y="55"/>
                  <a:pt x="233" y="156"/>
                </a:cubicBezTo>
                <a:cubicBezTo>
                  <a:pt x="1" y="373"/>
                  <a:pt x="1" y="683"/>
                  <a:pt x="202" y="869"/>
                </a:cubicBezTo>
                <a:lnTo>
                  <a:pt x="2048" y="2715"/>
                </a:lnTo>
                <a:cubicBezTo>
                  <a:pt x="2141" y="2808"/>
                  <a:pt x="2265" y="2854"/>
                  <a:pt x="2393" y="2854"/>
                </a:cubicBezTo>
                <a:cubicBezTo>
                  <a:pt x="2521" y="2854"/>
                  <a:pt x="2653" y="2808"/>
                  <a:pt x="2761" y="2715"/>
                </a:cubicBezTo>
                <a:lnTo>
                  <a:pt x="4250" y="1226"/>
                </a:lnTo>
                <a:lnTo>
                  <a:pt x="5739" y="2715"/>
                </a:lnTo>
                <a:cubicBezTo>
                  <a:pt x="5840" y="2808"/>
                  <a:pt x="5968" y="2854"/>
                  <a:pt x="6096" y="2854"/>
                </a:cubicBezTo>
                <a:cubicBezTo>
                  <a:pt x="6224" y="2854"/>
                  <a:pt x="6352" y="2808"/>
                  <a:pt x="6453" y="2715"/>
                </a:cubicBezTo>
                <a:lnTo>
                  <a:pt x="7957" y="1226"/>
                </a:lnTo>
                <a:lnTo>
                  <a:pt x="9446" y="2715"/>
                </a:lnTo>
                <a:cubicBezTo>
                  <a:pt x="9539" y="2808"/>
                  <a:pt x="9671" y="2854"/>
                  <a:pt x="9803" y="2854"/>
                </a:cubicBezTo>
                <a:cubicBezTo>
                  <a:pt x="9934" y="2854"/>
                  <a:pt x="10066" y="2808"/>
                  <a:pt x="10159" y="2715"/>
                </a:cubicBezTo>
                <a:lnTo>
                  <a:pt x="11648" y="1226"/>
                </a:lnTo>
                <a:lnTo>
                  <a:pt x="13153" y="2715"/>
                </a:lnTo>
                <a:cubicBezTo>
                  <a:pt x="13246" y="2808"/>
                  <a:pt x="13374" y="2854"/>
                  <a:pt x="13504" y="2854"/>
                </a:cubicBezTo>
                <a:cubicBezTo>
                  <a:pt x="13634" y="2854"/>
                  <a:pt x="13765" y="2808"/>
                  <a:pt x="13866" y="2715"/>
                </a:cubicBezTo>
                <a:lnTo>
                  <a:pt x="15355" y="1226"/>
                </a:lnTo>
                <a:lnTo>
                  <a:pt x="16844" y="2715"/>
                </a:lnTo>
                <a:cubicBezTo>
                  <a:pt x="16945" y="2808"/>
                  <a:pt x="17077" y="2854"/>
                  <a:pt x="17208" y="2854"/>
                </a:cubicBezTo>
                <a:cubicBezTo>
                  <a:pt x="17340" y="2854"/>
                  <a:pt x="17472" y="2808"/>
                  <a:pt x="17573" y="2715"/>
                </a:cubicBezTo>
                <a:lnTo>
                  <a:pt x="19062" y="1226"/>
                </a:lnTo>
                <a:lnTo>
                  <a:pt x="20551" y="2715"/>
                </a:lnTo>
                <a:cubicBezTo>
                  <a:pt x="20652" y="2808"/>
                  <a:pt x="20780" y="2854"/>
                  <a:pt x="20908" y="2854"/>
                </a:cubicBezTo>
                <a:cubicBezTo>
                  <a:pt x="21035" y="2854"/>
                  <a:pt x="21163" y="2808"/>
                  <a:pt x="21264" y="2715"/>
                </a:cubicBezTo>
                <a:lnTo>
                  <a:pt x="22769" y="1226"/>
                </a:lnTo>
                <a:lnTo>
                  <a:pt x="24258" y="2715"/>
                </a:lnTo>
                <a:cubicBezTo>
                  <a:pt x="24351" y="2808"/>
                  <a:pt x="24482" y="2854"/>
                  <a:pt x="24614" y="2854"/>
                </a:cubicBezTo>
                <a:cubicBezTo>
                  <a:pt x="24746" y="2854"/>
                  <a:pt x="24878" y="2808"/>
                  <a:pt x="24971" y="2715"/>
                </a:cubicBezTo>
                <a:lnTo>
                  <a:pt x="26460" y="1226"/>
                </a:lnTo>
                <a:lnTo>
                  <a:pt x="27964" y="2715"/>
                </a:lnTo>
                <a:cubicBezTo>
                  <a:pt x="28057" y="2808"/>
                  <a:pt x="28185" y="2854"/>
                  <a:pt x="28315" y="2854"/>
                </a:cubicBezTo>
                <a:cubicBezTo>
                  <a:pt x="28445" y="2854"/>
                  <a:pt x="28577" y="2808"/>
                  <a:pt x="28678" y="2715"/>
                </a:cubicBezTo>
                <a:lnTo>
                  <a:pt x="30523" y="869"/>
                </a:lnTo>
                <a:cubicBezTo>
                  <a:pt x="30710" y="683"/>
                  <a:pt x="30710" y="342"/>
                  <a:pt x="30523" y="156"/>
                </a:cubicBezTo>
                <a:cubicBezTo>
                  <a:pt x="30423" y="55"/>
                  <a:pt x="30291" y="4"/>
                  <a:pt x="30159" y="4"/>
                </a:cubicBezTo>
                <a:cubicBezTo>
                  <a:pt x="30027" y="4"/>
                  <a:pt x="29895" y="55"/>
                  <a:pt x="29794" y="156"/>
                </a:cubicBezTo>
                <a:lnTo>
                  <a:pt x="28306" y="1645"/>
                </a:lnTo>
                <a:lnTo>
                  <a:pt x="26817" y="156"/>
                </a:lnTo>
                <a:cubicBezTo>
                  <a:pt x="26712" y="51"/>
                  <a:pt x="26607" y="12"/>
                  <a:pt x="26483" y="12"/>
                </a:cubicBezTo>
                <a:cubicBezTo>
                  <a:pt x="26461" y="12"/>
                  <a:pt x="26437" y="14"/>
                  <a:pt x="26413" y="16"/>
                </a:cubicBezTo>
                <a:cubicBezTo>
                  <a:pt x="26289" y="32"/>
                  <a:pt x="26196" y="78"/>
                  <a:pt x="26103" y="156"/>
                </a:cubicBezTo>
                <a:lnTo>
                  <a:pt x="24599" y="1645"/>
                </a:lnTo>
                <a:lnTo>
                  <a:pt x="23110" y="156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4"/>
                  <a:pt x="22756" y="14"/>
                </a:cubicBezTo>
                <a:cubicBezTo>
                  <a:pt x="22629" y="14"/>
                  <a:pt x="22494" y="72"/>
                  <a:pt x="22396" y="156"/>
                </a:cubicBezTo>
                <a:lnTo>
                  <a:pt x="20908" y="1645"/>
                </a:lnTo>
                <a:lnTo>
                  <a:pt x="19403" y="156"/>
                </a:lnTo>
                <a:cubicBezTo>
                  <a:pt x="19310" y="63"/>
                  <a:pt x="19170" y="1"/>
                  <a:pt x="19062" y="1"/>
                </a:cubicBezTo>
                <a:cubicBezTo>
                  <a:pt x="18922" y="1"/>
                  <a:pt x="18814" y="63"/>
                  <a:pt x="18705" y="156"/>
                </a:cubicBezTo>
                <a:lnTo>
                  <a:pt x="17216" y="1645"/>
                </a:lnTo>
                <a:lnTo>
                  <a:pt x="15727" y="156"/>
                </a:lnTo>
                <a:cubicBezTo>
                  <a:pt x="15634" y="63"/>
                  <a:pt x="15495" y="1"/>
                  <a:pt x="15371" y="1"/>
                </a:cubicBezTo>
                <a:cubicBezTo>
                  <a:pt x="15247" y="1"/>
                  <a:pt x="15122" y="63"/>
                  <a:pt x="15029" y="156"/>
                </a:cubicBezTo>
                <a:lnTo>
                  <a:pt x="13540" y="1645"/>
                </a:lnTo>
                <a:lnTo>
                  <a:pt x="12036" y="156"/>
                </a:lnTo>
                <a:cubicBezTo>
                  <a:pt x="11944" y="51"/>
                  <a:pt x="11830" y="12"/>
                  <a:pt x="11704" y="12"/>
                </a:cubicBezTo>
                <a:cubicBezTo>
                  <a:pt x="11680" y="12"/>
                  <a:pt x="11657" y="14"/>
                  <a:pt x="11633" y="16"/>
                </a:cubicBezTo>
                <a:cubicBezTo>
                  <a:pt x="11524" y="32"/>
                  <a:pt x="11416" y="78"/>
                  <a:pt x="11323" y="156"/>
                </a:cubicBezTo>
                <a:lnTo>
                  <a:pt x="9834" y="1645"/>
                </a:lnTo>
                <a:lnTo>
                  <a:pt x="8345" y="156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4"/>
                  <a:pt x="7991" y="14"/>
                </a:cubicBezTo>
                <a:cubicBezTo>
                  <a:pt x="7863" y="14"/>
                  <a:pt x="7727" y="72"/>
                  <a:pt x="7616" y="156"/>
                </a:cubicBezTo>
                <a:lnTo>
                  <a:pt x="6127" y="1645"/>
                </a:lnTo>
                <a:lnTo>
                  <a:pt x="4638" y="156"/>
                </a:lnTo>
                <a:cubicBezTo>
                  <a:pt x="4545" y="63"/>
                  <a:pt x="4405" y="1"/>
                  <a:pt x="4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7548073" y="82206"/>
            <a:ext cx="1973271" cy="184155"/>
          </a:xfrm>
          <a:custGeom>
            <a:avLst/>
            <a:gdLst/>
            <a:ahLst/>
            <a:cxnLst/>
            <a:rect l="l" t="t" r="r" b="b"/>
            <a:pathLst>
              <a:path w="30710" h="2866" extrusionOk="0">
                <a:moveTo>
                  <a:pt x="4281" y="0"/>
                </a:moveTo>
                <a:cubicBezTo>
                  <a:pt x="4157" y="0"/>
                  <a:pt x="4033" y="62"/>
                  <a:pt x="3940" y="155"/>
                </a:cubicBezTo>
                <a:lnTo>
                  <a:pt x="2451" y="1660"/>
                </a:lnTo>
                <a:lnTo>
                  <a:pt x="947" y="155"/>
                </a:lnTo>
                <a:cubicBezTo>
                  <a:pt x="854" y="62"/>
                  <a:pt x="726" y="16"/>
                  <a:pt x="596" y="16"/>
                </a:cubicBezTo>
                <a:cubicBezTo>
                  <a:pt x="466" y="16"/>
                  <a:pt x="334" y="62"/>
                  <a:pt x="233" y="155"/>
                </a:cubicBezTo>
                <a:cubicBezTo>
                  <a:pt x="1" y="372"/>
                  <a:pt x="1" y="683"/>
                  <a:pt x="202" y="884"/>
                </a:cubicBezTo>
                <a:lnTo>
                  <a:pt x="2048" y="2714"/>
                </a:lnTo>
                <a:cubicBezTo>
                  <a:pt x="2141" y="2815"/>
                  <a:pt x="2269" y="2866"/>
                  <a:pt x="2399" y="2866"/>
                </a:cubicBezTo>
                <a:cubicBezTo>
                  <a:pt x="2529" y="2866"/>
                  <a:pt x="2661" y="2815"/>
                  <a:pt x="2761" y="2714"/>
                </a:cubicBezTo>
                <a:lnTo>
                  <a:pt x="4250" y="1225"/>
                </a:lnTo>
                <a:lnTo>
                  <a:pt x="5739" y="2714"/>
                </a:lnTo>
                <a:cubicBezTo>
                  <a:pt x="5840" y="2815"/>
                  <a:pt x="5968" y="2866"/>
                  <a:pt x="6098" y="2866"/>
                </a:cubicBezTo>
                <a:cubicBezTo>
                  <a:pt x="6228" y="2866"/>
                  <a:pt x="6360" y="2815"/>
                  <a:pt x="6468" y="2714"/>
                </a:cubicBezTo>
                <a:lnTo>
                  <a:pt x="7957" y="1225"/>
                </a:lnTo>
                <a:lnTo>
                  <a:pt x="9446" y="2714"/>
                </a:lnTo>
                <a:cubicBezTo>
                  <a:pt x="9539" y="2815"/>
                  <a:pt x="9671" y="2866"/>
                  <a:pt x="9803" y="2866"/>
                </a:cubicBezTo>
                <a:cubicBezTo>
                  <a:pt x="9935" y="2866"/>
                  <a:pt x="10066" y="2815"/>
                  <a:pt x="10159" y="2714"/>
                </a:cubicBezTo>
                <a:lnTo>
                  <a:pt x="11648" y="1225"/>
                </a:lnTo>
                <a:lnTo>
                  <a:pt x="13153" y="2714"/>
                </a:lnTo>
                <a:cubicBezTo>
                  <a:pt x="13246" y="2815"/>
                  <a:pt x="13374" y="2866"/>
                  <a:pt x="13504" y="2866"/>
                </a:cubicBezTo>
                <a:cubicBezTo>
                  <a:pt x="13634" y="2866"/>
                  <a:pt x="13765" y="2815"/>
                  <a:pt x="13866" y="2714"/>
                </a:cubicBezTo>
                <a:lnTo>
                  <a:pt x="15355" y="1225"/>
                </a:lnTo>
                <a:lnTo>
                  <a:pt x="16844" y="2714"/>
                </a:lnTo>
                <a:cubicBezTo>
                  <a:pt x="16945" y="2815"/>
                  <a:pt x="17077" y="2866"/>
                  <a:pt x="17209" y="2866"/>
                </a:cubicBezTo>
                <a:cubicBezTo>
                  <a:pt x="17340" y="2866"/>
                  <a:pt x="17472" y="2815"/>
                  <a:pt x="17573" y="2714"/>
                </a:cubicBezTo>
                <a:lnTo>
                  <a:pt x="19062" y="1225"/>
                </a:lnTo>
                <a:lnTo>
                  <a:pt x="20551" y="2714"/>
                </a:lnTo>
                <a:cubicBezTo>
                  <a:pt x="20652" y="2815"/>
                  <a:pt x="20780" y="2866"/>
                  <a:pt x="20908" y="2866"/>
                </a:cubicBezTo>
                <a:cubicBezTo>
                  <a:pt x="21036" y="2866"/>
                  <a:pt x="21164" y="2815"/>
                  <a:pt x="21264" y="2714"/>
                </a:cubicBezTo>
                <a:lnTo>
                  <a:pt x="22769" y="1225"/>
                </a:lnTo>
                <a:lnTo>
                  <a:pt x="24258" y="2714"/>
                </a:lnTo>
                <a:cubicBezTo>
                  <a:pt x="24351" y="2815"/>
                  <a:pt x="24483" y="2866"/>
                  <a:pt x="24614" y="2866"/>
                </a:cubicBezTo>
                <a:cubicBezTo>
                  <a:pt x="24746" y="2866"/>
                  <a:pt x="24878" y="2815"/>
                  <a:pt x="24971" y="2714"/>
                </a:cubicBezTo>
                <a:lnTo>
                  <a:pt x="26460" y="1225"/>
                </a:lnTo>
                <a:lnTo>
                  <a:pt x="27964" y="2714"/>
                </a:lnTo>
                <a:cubicBezTo>
                  <a:pt x="28058" y="2815"/>
                  <a:pt x="28185" y="2866"/>
                  <a:pt x="28315" y="2866"/>
                </a:cubicBezTo>
                <a:cubicBezTo>
                  <a:pt x="28445" y="2866"/>
                  <a:pt x="28577" y="2815"/>
                  <a:pt x="28678" y="2714"/>
                </a:cubicBezTo>
                <a:lnTo>
                  <a:pt x="30524" y="884"/>
                </a:lnTo>
                <a:cubicBezTo>
                  <a:pt x="30710" y="683"/>
                  <a:pt x="30710" y="357"/>
                  <a:pt x="30524" y="155"/>
                </a:cubicBezTo>
                <a:cubicBezTo>
                  <a:pt x="30423" y="62"/>
                  <a:pt x="30291" y="16"/>
                  <a:pt x="30159" y="16"/>
                </a:cubicBezTo>
                <a:cubicBezTo>
                  <a:pt x="30027" y="16"/>
                  <a:pt x="29895" y="62"/>
                  <a:pt x="29795" y="155"/>
                </a:cubicBezTo>
                <a:lnTo>
                  <a:pt x="28306" y="1660"/>
                </a:lnTo>
                <a:lnTo>
                  <a:pt x="26817" y="155"/>
                </a:lnTo>
                <a:cubicBezTo>
                  <a:pt x="26708" y="60"/>
                  <a:pt x="26600" y="13"/>
                  <a:pt x="26470" y="13"/>
                </a:cubicBezTo>
                <a:cubicBezTo>
                  <a:pt x="26452" y="13"/>
                  <a:pt x="26433" y="14"/>
                  <a:pt x="26414" y="16"/>
                </a:cubicBezTo>
                <a:cubicBezTo>
                  <a:pt x="26289" y="47"/>
                  <a:pt x="26196" y="78"/>
                  <a:pt x="26103" y="155"/>
                </a:cubicBezTo>
                <a:lnTo>
                  <a:pt x="24599" y="1660"/>
                </a:lnTo>
                <a:lnTo>
                  <a:pt x="23110" y="155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3"/>
                  <a:pt x="22756" y="13"/>
                </a:cubicBezTo>
                <a:cubicBezTo>
                  <a:pt x="22629" y="13"/>
                  <a:pt x="22494" y="72"/>
                  <a:pt x="22397" y="155"/>
                </a:cubicBezTo>
                <a:lnTo>
                  <a:pt x="20908" y="1660"/>
                </a:lnTo>
                <a:lnTo>
                  <a:pt x="19403" y="155"/>
                </a:lnTo>
                <a:cubicBezTo>
                  <a:pt x="19310" y="62"/>
                  <a:pt x="19171" y="0"/>
                  <a:pt x="19062" y="0"/>
                </a:cubicBezTo>
                <a:cubicBezTo>
                  <a:pt x="18922" y="0"/>
                  <a:pt x="18814" y="62"/>
                  <a:pt x="18705" y="155"/>
                </a:cubicBezTo>
                <a:lnTo>
                  <a:pt x="17216" y="1660"/>
                </a:lnTo>
                <a:lnTo>
                  <a:pt x="15727" y="155"/>
                </a:lnTo>
                <a:cubicBezTo>
                  <a:pt x="15634" y="62"/>
                  <a:pt x="15495" y="0"/>
                  <a:pt x="15371" y="0"/>
                </a:cubicBezTo>
                <a:cubicBezTo>
                  <a:pt x="15247" y="0"/>
                  <a:pt x="15123" y="62"/>
                  <a:pt x="15029" y="155"/>
                </a:cubicBezTo>
                <a:lnTo>
                  <a:pt x="13541" y="1660"/>
                </a:lnTo>
                <a:lnTo>
                  <a:pt x="12036" y="155"/>
                </a:lnTo>
                <a:cubicBezTo>
                  <a:pt x="11941" y="60"/>
                  <a:pt x="11822" y="13"/>
                  <a:pt x="11690" y="13"/>
                </a:cubicBezTo>
                <a:cubicBezTo>
                  <a:pt x="11671" y="13"/>
                  <a:pt x="11652" y="14"/>
                  <a:pt x="11633" y="16"/>
                </a:cubicBezTo>
                <a:cubicBezTo>
                  <a:pt x="11524" y="47"/>
                  <a:pt x="11416" y="78"/>
                  <a:pt x="11323" y="155"/>
                </a:cubicBezTo>
                <a:lnTo>
                  <a:pt x="9834" y="1660"/>
                </a:lnTo>
                <a:lnTo>
                  <a:pt x="8345" y="155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3"/>
                  <a:pt x="7991" y="13"/>
                </a:cubicBezTo>
                <a:cubicBezTo>
                  <a:pt x="7863" y="13"/>
                  <a:pt x="7727" y="72"/>
                  <a:pt x="7616" y="155"/>
                </a:cubicBezTo>
                <a:lnTo>
                  <a:pt x="6127" y="1660"/>
                </a:lnTo>
                <a:lnTo>
                  <a:pt x="4638" y="155"/>
                </a:lnTo>
                <a:cubicBezTo>
                  <a:pt x="4545" y="62"/>
                  <a:pt x="4405" y="0"/>
                  <a:pt x="4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>
            <a:off x="271783" y="1244947"/>
            <a:ext cx="465062" cy="428247"/>
            <a:chOff x="271783" y="1244947"/>
            <a:chExt cx="465062" cy="428247"/>
          </a:xfrm>
        </p:grpSpPr>
        <p:sp>
          <p:nvSpPr>
            <p:cNvPr id="33" name="Google Shape;33;p6"/>
            <p:cNvSpPr/>
            <p:nvPr/>
          </p:nvSpPr>
          <p:spPr>
            <a:xfrm>
              <a:off x="291177" y="1260068"/>
              <a:ext cx="436464" cy="413126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271783" y="1244947"/>
              <a:ext cx="465062" cy="413192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287101" y="1259805"/>
              <a:ext cx="434426" cy="386171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38377" y="1371963"/>
              <a:ext cx="149761" cy="159557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472826" y="1336922"/>
              <a:ext cx="75998" cy="222670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441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1276775" y="2137932"/>
            <a:ext cx="29193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2"/>
          </p:nvPr>
        </p:nvSpPr>
        <p:spPr>
          <a:xfrm>
            <a:off x="4947925" y="2138057"/>
            <a:ext cx="29193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1276775" y="3741900"/>
            <a:ext cx="29193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4"/>
          </p:nvPr>
        </p:nvSpPr>
        <p:spPr>
          <a:xfrm>
            <a:off x="4947925" y="3730803"/>
            <a:ext cx="29193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0975"/>
            <a:ext cx="954600" cy="3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041046"/>
            <a:ext cx="954600" cy="3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0975"/>
            <a:ext cx="954600" cy="3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041046"/>
            <a:ext cx="954600" cy="3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9"/>
          </p:nvPr>
        </p:nvSpPr>
        <p:spPr>
          <a:xfrm>
            <a:off x="1276774" y="1779547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3"/>
          </p:nvPr>
        </p:nvSpPr>
        <p:spPr>
          <a:xfrm>
            <a:off x="4947926" y="1779547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4"/>
          </p:nvPr>
        </p:nvSpPr>
        <p:spPr>
          <a:xfrm>
            <a:off x="1276774" y="3388648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5"/>
          </p:nvPr>
        </p:nvSpPr>
        <p:spPr>
          <a:xfrm>
            <a:off x="4947926" y="3388648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227175" y="4896897"/>
            <a:ext cx="1723522" cy="160230"/>
          </a:xfrm>
          <a:custGeom>
            <a:avLst/>
            <a:gdLst/>
            <a:ahLst/>
            <a:cxnLst/>
            <a:rect l="l" t="t" r="r" b="b"/>
            <a:pathLst>
              <a:path w="30710" h="2855" extrusionOk="0">
                <a:moveTo>
                  <a:pt x="4281" y="1"/>
                </a:moveTo>
                <a:cubicBezTo>
                  <a:pt x="4157" y="1"/>
                  <a:pt x="4033" y="63"/>
                  <a:pt x="3940" y="156"/>
                </a:cubicBezTo>
                <a:lnTo>
                  <a:pt x="2451" y="1645"/>
                </a:lnTo>
                <a:lnTo>
                  <a:pt x="947" y="156"/>
                </a:lnTo>
                <a:cubicBezTo>
                  <a:pt x="854" y="55"/>
                  <a:pt x="726" y="4"/>
                  <a:pt x="596" y="4"/>
                </a:cubicBezTo>
                <a:cubicBezTo>
                  <a:pt x="466" y="4"/>
                  <a:pt x="334" y="55"/>
                  <a:pt x="233" y="156"/>
                </a:cubicBezTo>
                <a:cubicBezTo>
                  <a:pt x="1" y="373"/>
                  <a:pt x="1" y="683"/>
                  <a:pt x="202" y="869"/>
                </a:cubicBezTo>
                <a:lnTo>
                  <a:pt x="2048" y="2715"/>
                </a:lnTo>
                <a:cubicBezTo>
                  <a:pt x="2141" y="2808"/>
                  <a:pt x="2265" y="2854"/>
                  <a:pt x="2393" y="2854"/>
                </a:cubicBezTo>
                <a:cubicBezTo>
                  <a:pt x="2521" y="2854"/>
                  <a:pt x="2653" y="2808"/>
                  <a:pt x="2761" y="2715"/>
                </a:cubicBezTo>
                <a:lnTo>
                  <a:pt x="4250" y="1226"/>
                </a:lnTo>
                <a:lnTo>
                  <a:pt x="5739" y="2715"/>
                </a:lnTo>
                <a:cubicBezTo>
                  <a:pt x="5840" y="2808"/>
                  <a:pt x="5968" y="2854"/>
                  <a:pt x="6096" y="2854"/>
                </a:cubicBezTo>
                <a:cubicBezTo>
                  <a:pt x="6224" y="2854"/>
                  <a:pt x="6352" y="2808"/>
                  <a:pt x="6453" y="2715"/>
                </a:cubicBezTo>
                <a:lnTo>
                  <a:pt x="7957" y="1226"/>
                </a:lnTo>
                <a:lnTo>
                  <a:pt x="9446" y="2715"/>
                </a:lnTo>
                <a:cubicBezTo>
                  <a:pt x="9539" y="2808"/>
                  <a:pt x="9671" y="2854"/>
                  <a:pt x="9803" y="2854"/>
                </a:cubicBezTo>
                <a:cubicBezTo>
                  <a:pt x="9934" y="2854"/>
                  <a:pt x="10066" y="2808"/>
                  <a:pt x="10159" y="2715"/>
                </a:cubicBezTo>
                <a:lnTo>
                  <a:pt x="11648" y="1226"/>
                </a:lnTo>
                <a:lnTo>
                  <a:pt x="13153" y="2715"/>
                </a:lnTo>
                <a:cubicBezTo>
                  <a:pt x="13246" y="2808"/>
                  <a:pt x="13374" y="2854"/>
                  <a:pt x="13504" y="2854"/>
                </a:cubicBezTo>
                <a:cubicBezTo>
                  <a:pt x="13634" y="2854"/>
                  <a:pt x="13765" y="2808"/>
                  <a:pt x="13866" y="2715"/>
                </a:cubicBezTo>
                <a:lnTo>
                  <a:pt x="15355" y="1226"/>
                </a:lnTo>
                <a:lnTo>
                  <a:pt x="16844" y="2715"/>
                </a:lnTo>
                <a:cubicBezTo>
                  <a:pt x="16945" y="2808"/>
                  <a:pt x="17077" y="2854"/>
                  <a:pt x="17208" y="2854"/>
                </a:cubicBezTo>
                <a:cubicBezTo>
                  <a:pt x="17340" y="2854"/>
                  <a:pt x="17472" y="2808"/>
                  <a:pt x="17573" y="2715"/>
                </a:cubicBezTo>
                <a:lnTo>
                  <a:pt x="19062" y="1226"/>
                </a:lnTo>
                <a:lnTo>
                  <a:pt x="20551" y="2715"/>
                </a:lnTo>
                <a:cubicBezTo>
                  <a:pt x="20652" y="2808"/>
                  <a:pt x="20780" y="2854"/>
                  <a:pt x="20908" y="2854"/>
                </a:cubicBezTo>
                <a:cubicBezTo>
                  <a:pt x="21035" y="2854"/>
                  <a:pt x="21163" y="2808"/>
                  <a:pt x="21264" y="2715"/>
                </a:cubicBezTo>
                <a:lnTo>
                  <a:pt x="22769" y="1226"/>
                </a:lnTo>
                <a:lnTo>
                  <a:pt x="24258" y="2715"/>
                </a:lnTo>
                <a:cubicBezTo>
                  <a:pt x="24351" y="2808"/>
                  <a:pt x="24482" y="2854"/>
                  <a:pt x="24614" y="2854"/>
                </a:cubicBezTo>
                <a:cubicBezTo>
                  <a:pt x="24746" y="2854"/>
                  <a:pt x="24878" y="2808"/>
                  <a:pt x="24971" y="2715"/>
                </a:cubicBezTo>
                <a:lnTo>
                  <a:pt x="26460" y="1226"/>
                </a:lnTo>
                <a:lnTo>
                  <a:pt x="27964" y="2715"/>
                </a:lnTo>
                <a:cubicBezTo>
                  <a:pt x="28057" y="2808"/>
                  <a:pt x="28185" y="2854"/>
                  <a:pt x="28315" y="2854"/>
                </a:cubicBezTo>
                <a:cubicBezTo>
                  <a:pt x="28445" y="2854"/>
                  <a:pt x="28577" y="2808"/>
                  <a:pt x="28678" y="2715"/>
                </a:cubicBezTo>
                <a:lnTo>
                  <a:pt x="30523" y="869"/>
                </a:lnTo>
                <a:cubicBezTo>
                  <a:pt x="30710" y="683"/>
                  <a:pt x="30710" y="342"/>
                  <a:pt x="30523" y="156"/>
                </a:cubicBezTo>
                <a:cubicBezTo>
                  <a:pt x="30423" y="55"/>
                  <a:pt x="30291" y="4"/>
                  <a:pt x="30159" y="4"/>
                </a:cubicBezTo>
                <a:cubicBezTo>
                  <a:pt x="30027" y="4"/>
                  <a:pt x="29895" y="55"/>
                  <a:pt x="29794" y="156"/>
                </a:cubicBezTo>
                <a:lnTo>
                  <a:pt x="28306" y="1645"/>
                </a:lnTo>
                <a:lnTo>
                  <a:pt x="26817" y="156"/>
                </a:lnTo>
                <a:cubicBezTo>
                  <a:pt x="26712" y="51"/>
                  <a:pt x="26607" y="12"/>
                  <a:pt x="26483" y="12"/>
                </a:cubicBezTo>
                <a:cubicBezTo>
                  <a:pt x="26461" y="12"/>
                  <a:pt x="26437" y="14"/>
                  <a:pt x="26413" y="16"/>
                </a:cubicBezTo>
                <a:cubicBezTo>
                  <a:pt x="26289" y="32"/>
                  <a:pt x="26196" y="78"/>
                  <a:pt x="26103" y="156"/>
                </a:cubicBezTo>
                <a:lnTo>
                  <a:pt x="24599" y="1645"/>
                </a:lnTo>
                <a:lnTo>
                  <a:pt x="23110" y="156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4"/>
                  <a:pt x="22756" y="14"/>
                </a:cubicBezTo>
                <a:cubicBezTo>
                  <a:pt x="22629" y="14"/>
                  <a:pt x="22494" y="72"/>
                  <a:pt x="22396" y="156"/>
                </a:cubicBezTo>
                <a:lnTo>
                  <a:pt x="20908" y="1645"/>
                </a:lnTo>
                <a:lnTo>
                  <a:pt x="19403" y="156"/>
                </a:lnTo>
                <a:cubicBezTo>
                  <a:pt x="19310" y="63"/>
                  <a:pt x="19170" y="1"/>
                  <a:pt x="19062" y="1"/>
                </a:cubicBezTo>
                <a:cubicBezTo>
                  <a:pt x="18922" y="1"/>
                  <a:pt x="18814" y="63"/>
                  <a:pt x="18705" y="156"/>
                </a:cubicBezTo>
                <a:lnTo>
                  <a:pt x="17216" y="1645"/>
                </a:lnTo>
                <a:lnTo>
                  <a:pt x="15727" y="156"/>
                </a:lnTo>
                <a:cubicBezTo>
                  <a:pt x="15634" y="63"/>
                  <a:pt x="15495" y="1"/>
                  <a:pt x="15371" y="1"/>
                </a:cubicBezTo>
                <a:cubicBezTo>
                  <a:pt x="15247" y="1"/>
                  <a:pt x="15122" y="63"/>
                  <a:pt x="15029" y="156"/>
                </a:cubicBezTo>
                <a:lnTo>
                  <a:pt x="13540" y="1645"/>
                </a:lnTo>
                <a:lnTo>
                  <a:pt x="12036" y="156"/>
                </a:lnTo>
                <a:cubicBezTo>
                  <a:pt x="11944" y="51"/>
                  <a:pt x="11830" y="12"/>
                  <a:pt x="11704" y="12"/>
                </a:cubicBezTo>
                <a:cubicBezTo>
                  <a:pt x="11680" y="12"/>
                  <a:pt x="11657" y="14"/>
                  <a:pt x="11633" y="16"/>
                </a:cubicBezTo>
                <a:cubicBezTo>
                  <a:pt x="11524" y="32"/>
                  <a:pt x="11416" y="78"/>
                  <a:pt x="11323" y="156"/>
                </a:cubicBezTo>
                <a:lnTo>
                  <a:pt x="9834" y="1645"/>
                </a:lnTo>
                <a:lnTo>
                  <a:pt x="8345" y="156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4"/>
                  <a:pt x="7991" y="14"/>
                </a:cubicBezTo>
                <a:cubicBezTo>
                  <a:pt x="7863" y="14"/>
                  <a:pt x="7727" y="72"/>
                  <a:pt x="7616" y="156"/>
                </a:cubicBezTo>
                <a:lnTo>
                  <a:pt x="6127" y="1645"/>
                </a:lnTo>
                <a:lnTo>
                  <a:pt x="4638" y="156"/>
                </a:lnTo>
                <a:cubicBezTo>
                  <a:pt x="4545" y="63"/>
                  <a:pt x="4405" y="1"/>
                  <a:pt x="4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054073" y="4728925"/>
            <a:ext cx="1723522" cy="160847"/>
          </a:xfrm>
          <a:custGeom>
            <a:avLst/>
            <a:gdLst/>
            <a:ahLst/>
            <a:cxnLst/>
            <a:rect l="l" t="t" r="r" b="b"/>
            <a:pathLst>
              <a:path w="30710" h="2866" extrusionOk="0">
                <a:moveTo>
                  <a:pt x="4281" y="0"/>
                </a:moveTo>
                <a:cubicBezTo>
                  <a:pt x="4157" y="0"/>
                  <a:pt x="4033" y="62"/>
                  <a:pt x="3940" y="155"/>
                </a:cubicBezTo>
                <a:lnTo>
                  <a:pt x="2451" y="1660"/>
                </a:lnTo>
                <a:lnTo>
                  <a:pt x="947" y="155"/>
                </a:lnTo>
                <a:cubicBezTo>
                  <a:pt x="854" y="62"/>
                  <a:pt x="726" y="16"/>
                  <a:pt x="596" y="16"/>
                </a:cubicBezTo>
                <a:cubicBezTo>
                  <a:pt x="466" y="16"/>
                  <a:pt x="334" y="62"/>
                  <a:pt x="233" y="155"/>
                </a:cubicBezTo>
                <a:cubicBezTo>
                  <a:pt x="1" y="372"/>
                  <a:pt x="1" y="683"/>
                  <a:pt x="202" y="884"/>
                </a:cubicBezTo>
                <a:lnTo>
                  <a:pt x="2048" y="2714"/>
                </a:lnTo>
                <a:cubicBezTo>
                  <a:pt x="2141" y="2815"/>
                  <a:pt x="2269" y="2866"/>
                  <a:pt x="2399" y="2866"/>
                </a:cubicBezTo>
                <a:cubicBezTo>
                  <a:pt x="2529" y="2866"/>
                  <a:pt x="2661" y="2815"/>
                  <a:pt x="2761" y="2714"/>
                </a:cubicBezTo>
                <a:lnTo>
                  <a:pt x="4250" y="1225"/>
                </a:lnTo>
                <a:lnTo>
                  <a:pt x="5739" y="2714"/>
                </a:lnTo>
                <a:cubicBezTo>
                  <a:pt x="5840" y="2815"/>
                  <a:pt x="5968" y="2866"/>
                  <a:pt x="6098" y="2866"/>
                </a:cubicBezTo>
                <a:cubicBezTo>
                  <a:pt x="6228" y="2866"/>
                  <a:pt x="6360" y="2815"/>
                  <a:pt x="6468" y="2714"/>
                </a:cubicBezTo>
                <a:lnTo>
                  <a:pt x="7957" y="1225"/>
                </a:lnTo>
                <a:lnTo>
                  <a:pt x="9446" y="2714"/>
                </a:lnTo>
                <a:cubicBezTo>
                  <a:pt x="9539" y="2815"/>
                  <a:pt x="9671" y="2866"/>
                  <a:pt x="9803" y="2866"/>
                </a:cubicBezTo>
                <a:cubicBezTo>
                  <a:pt x="9935" y="2866"/>
                  <a:pt x="10066" y="2815"/>
                  <a:pt x="10159" y="2714"/>
                </a:cubicBezTo>
                <a:lnTo>
                  <a:pt x="11648" y="1225"/>
                </a:lnTo>
                <a:lnTo>
                  <a:pt x="13153" y="2714"/>
                </a:lnTo>
                <a:cubicBezTo>
                  <a:pt x="13246" y="2815"/>
                  <a:pt x="13374" y="2866"/>
                  <a:pt x="13504" y="2866"/>
                </a:cubicBezTo>
                <a:cubicBezTo>
                  <a:pt x="13634" y="2866"/>
                  <a:pt x="13765" y="2815"/>
                  <a:pt x="13866" y="2714"/>
                </a:cubicBezTo>
                <a:lnTo>
                  <a:pt x="15355" y="1225"/>
                </a:lnTo>
                <a:lnTo>
                  <a:pt x="16844" y="2714"/>
                </a:lnTo>
                <a:cubicBezTo>
                  <a:pt x="16945" y="2815"/>
                  <a:pt x="17077" y="2866"/>
                  <a:pt x="17209" y="2866"/>
                </a:cubicBezTo>
                <a:cubicBezTo>
                  <a:pt x="17340" y="2866"/>
                  <a:pt x="17472" y="2815"/>
                  <a:pt x="17573" y="2714"/>
                </a:cubicBezTo>
                <a:lnTo>
                  <a:pt x="19062" y="1225"/>
                </a:lnTo>
                <a:lnTo>
                  <a:pt x="20551" y="2714"/>
                </a:lnTo>
                <a:cubicBezTo>
                  <a:pt x="20652" y="2815"/>
                  <a:pt x="20780" y="2866"/>
                  <a:pt x="20908" y="2866"/>
                </a:cubicBezTo>
                <a:cubicBezTo>
                  <a:pt x="21036" y="2866"/>
                  <a:pt x="21164" y="2815"/>
                  <a:pt x="21264" y="2714"/>
                </a:cubicBezTo>
                <a:lnTo>
                  <a:pt x="22769" y="1225"/>
                </a:lnTo>
                <a:lnTo>
                  <a:pt x="24258" y="2714"/>
                </a:lnTo>
                <a:cubicBezTo>
                  <a:pt x="24351" y="2815"/>
                  <a:pt x="24483" y="2866"/>
                  <a:pt x="24614" y="2866"/>
                </a:cubicBezTo>
                <a:cubicBezTo>
                  <a:pt x="24746" y="2866"/>
                  <a:pt x="24878" y="2815"/>
                  <a:pt x="24971" y="2714"/>
                </a:cubicBezTo>
                <a:lnTo>
                  <a:pt x="26460" y="1225"/>
                </a:lnTo>
                <a:lnTo>
                  <a:pt x="27964" y="2714"/>
                </a:lnTo>
                <a:cubicBezTo>
                  <a:pt x="28058" y="2815"/>
                  <a:pt x="28185" y="2866"/>
                  <a:pt x="28315" y="2866"/>
                </a:cubicBezTo>
                <a:cubicBezTo>
                  <a:pt x="28445" y="2866"/>
                  <a:pt x="28577" y="2815"/>
                  <a:pt x="28678" y="2714"/>
                </a:cubicBezTo>
                <a:lnTo>
                  <a:pt x="30524" y="884"/>
                </a:lnTo>
                <a:cubicBezTo>
                  <a:pt x="30710" y="683"/>
                  <a:pt x="30710" y="357"/>
                  <a:pt x="30524" y="155"/>
                </a:cubicBezTo>
                <a:cubicBezTo>
                  <a:pt x="30423" y="62"/>
                  <a:pt x="30291" y="16"/>
                  <a:pt x="30159" y="16"/>
                </a:cubicBezTo>
                <a:cubicBezTo>
                  <a:pt x="30027" y="16"/>
                  <a:pt x="29895" y="62"/>
                  <a:pt x="29795" y="155"/>
                </a:cubicBezTo>
                <a:lnTo>
                  <a:pt x="28306" y="1660"/>
                </a:lnTo>
                <a:lnTo>
                  <a:pt x="26817" y="155"/>
                </a:lnTo>
                <a:cubicBezTo>
                  <a:pt x="26708" y="60"/>
                  <a:pt x="26600" y="13"/>
                  <a:pt x="26470" y="13"/>
                </a:cubicBezTo>
                <a:cubicBezTo>
                  <a:pt x="26452" y="13"/>
                  <a:pt x="26433" y="14"/>
                  <a:pt x="26414" y="16"/>
                </a:cubicBezTo>
                <a:cubicBezTo>
                  <a:pt x="26289" y="47"/>
                  <a:pt x="26196" y="78"/>
                  <a:pt x="26103" y="155"/>
                </a:cubicBezTo>
                <a:lnTo>
                  <a:pt x="24599" y="1660"/>
                </a:lnTo>
                <a:lnTo>
                  <a:pt x="23110" y="155"/>
                </a:lnTo>
                <a:cubicBezTo>
                  <a:pt x="23032" y="78"/>
                  <a:pt x="22924" y="16"/>
                  <a:pt x="22800" y="16"/>
                </a:cubicBezTo>
                <a:cubicBezTo>
                  <a:pt x="22785" y="14"/>
                  <a:pt x="22771" y="13"/>
                  <a:pt x="22756" y="13"/>
                </a:cubicBezTo>
                <a:cubicBezTo>
                  <a:pt x="22629" y="13"/>
                  <a:pt x="22494" y="72"/>
                  <a:pt x="22397" y="155"/>
                </a:cubicBezTo>
                <a:lnTo>
                  <a:pt x="20908" y="1660"/>
                </a:lnTo>
                <a:lnTo>
                  <a:pt x="19403" y="155"/>
                </a:lnTo>
                <a:cubicBezTo>
                  <a:pt x="19310" y="62"/>
                  <a:pt x="19171" y="0"/>
                  <a:pt x="19062" y="0"/>
                </a:cubicBezTo>
                <a:cubicBezTo>
                  <a:pt x="18922" y="0"/>
                  <a:pt x="18814" y="62"/>
                  <a:pt x="18705" y="155"/>
                </a:cubicBezTo>
                <a:lnTo>
                  <a:pt x="17216" y="1660"/>
                </a:lnTo>
                <a:lnTo>
                  <a:pt x="15727" y="155"/>
                </a:lnTo>
                <a:cubicBezTo>
                  <a:pt x="15634" y="62"/>
                  <a:pt x="15495" y="0"/>
                  <a:pt x="15371" y="0"/>
                </a:cubicBezTo>
                <a:cubicBezTo>
                  <a:pt x="15247" y="0"/>
                  <a:pt x="15123" y="62"/>
                  <a:pt x="15029" y="155"/>
                </a:cubicBezTo>
                <a:lnTo>
                  <a:pt x="13541" y="1660"/>
                </a:lnTo>
                <a:lnTo>
                  <a:pt x="12036" y="155"/>
                </a:lnTo>
                <a:cubicBezTo>
                  <a:pt x="11941" y="60"/>
                  <a:pt x="11822" y="13"/>
                  <a:pt x="11690" y="13"/>
                </a:cubicBezTo>
                <a:cubicBezTo>
                  <a:pt x="11671" y="13"/>
                  <a:pt x="11652" y="14"/>
                  <a:pt x="11633" y="16"/>
                </a:cubicBezTo>
                <a:cubicBezTo>
                  <a:pt x="11524" y="47"/>
                  <a:pt x="11416" y="78"/>
                  <a:pt x="11323" y="155"/>
                </a:cubicBezTo>
                <a:lnTo>
                  <a:pt x="9834" y="1660"/>
                </a:lnTo>
                <a:lnTo>
                  <a:pt x="8345" y="155"/>
                </a:lnTo>
                <a:cubicBezTo>
                  <a:pt x="8267" y="78"/>
                  <a:pt x="8143" y="16"/>
                  <a:pt x="8035" y="16"/>
                </a:cubicBezTo>
                <a:cubicBezTo>
                  <a:pt x="8020" y="14"/>
                  <a:pt x="8006" y="13"/>
                  <a:pt x="7991" y="13"/>
                </a:cubicBezTo>
                <a:cubicBezTo>
                  <a:pt x="7863" y="13"/>
                  <a:pt x="7727" y="72"/>
                  <a:pt x="7616" y="155"/>
                </a:cubicBezTo>
                <a:lnTo>
                  <a:pt x="6127" y="1660"/>
                </a:lnTo>
                <a:lnTo>
                  <a:pt x="4638" y="155"/>
                </a:lnTo>
                <a:cubicBezTo>
                  <a:pt x="4545" y="62"/>
                  <a:pt x="4405" y="0"/>
                  <a:pt x="4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0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4700622" y="1667625"/>
            <a:ext cx="3318600" cy="2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2"/>
          </p:nvPr>
        </p:nvSpPr>
        <p:spPr>
          <a:xfrm>
            <a:off x="1124778" y="1667625"/>
            <a:ext cx="3318600" cy="2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9" r:id="rId6"/>
    <p:sldLayoutId id="2147483662" r:id="rId7"/>
    <p:sldLayoutId id="2147483664" r:id="rId8"/>
    <p:sldLayoutId id="2147483665" r:id="rId9"/>
    <p:sldLayoutId id="2147483670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ctrTitle"/>
          </p:nvPr>
        </p:nvSpPr>
        <p:spPr>
          <a:xfrm>
            <a:off x="709596" y="776310"/>
            <a:ext cx="5425800" cy="24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연도별 소비자 물가 상승과 경제지표의 관계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1"/>
          </p:nvPr>
        </p:nvSpPr>
        <p:spPr>
          <a:xfrm>
            <a:off x="713225" y="3475173"/>
            <a:ext cx="453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dk1"/>
                </a:solidFill>
              </a:rPr>
              <a:t>한세진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 err="1">
                <a:solidFill>
                  <a:schemeClr val="dk1"/>
                </a:solidFill>
              </a:rPr>
              <a:t>권도운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박지훈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 err="1">
                <a:solidFill>
                  <a:schemeClr val="dk1"/>
                </a:solidFill>
              </a:rPr>
              <a:t>장재웅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17" name="Google Shape;317;p32"/>
          <p:cNvSpPr/>
          <p:nvPr/>
        </p:nvSpPr>
        <p:spPr>
          <a:xfrm rot="900327">
            <a:off x="5622552" y="1599296"/>
            <a:ext cx="5235007" cy="5234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rot="900327">
            <a:off x="5689755" y="1723316"/>
            <a:ext cx="5235007" cy="5234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7596897" y="144756"/>
            <a:ext cx="756203" cy="990044"/>
            <a:chOff x="7596897" y="144756"/>
            <a:chExt cx="756203" cy="990044"/>
          </a:xfrm>
        </p:grpSpPr>
        <p:sp>
          <p:nvSpPr>
            <p:cNvPr id="320" name="Google Shape;320;p32"/>
            <p:cNvSpPr/>
            <p:nvPr/>
          </p:nvSpPr>
          <p:spPr>
            <a:xfrm rot="10800000">
              <a:off x="7596897" y="144756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80"/>
                  </a:moveTo>
                  <a:lnTo>
                    <a:pt x="18442" y="5537"/>
                  </a:lnTo>
                  <a:lnTo>
                    <a:pt x="18442" y="9120"/>
                  </a:lnTo>
                  <a:lnTo>
                    <a:pt x="9400" y="3909"/>
                  </a:lnTo>
                  <a:lnTo>
                    <a:pt x="9338" y="3862"/>
                  </a:lnTo>
                  <a:lnTo>
                    <a:pt x="249" y="9120"/>
                  </a:lnTo>
                  <a:lnTo>
                    <a:pt x="249" y="5537"/>
                  </a:lnTo>
                  <a:lnTo>
                    <a:pt x="9353" y="280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92"/>
                  </a:lnTo>
                  <a:lnTo>
                    <a:pt x="18659" y="5398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10800000">
              <a:off x="7596897" y="345893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64"/>
                  </a:moveTo>
                  <a:lnTo>
                    <a:pt x="18442" y="5506"/>
                  </a:lnTo>
                  <a:lnTo>
                    <a:pt x="18442" y="9104"/>
                  </a:lnTo>
                  <a:lnTo>
                    <a:pt x="9400" y="3878"/>
                  </a:lnTo>
                  <a:lnTo>
                    <a:pt x="9338" y="3847"/>
                  </a:lnTo>
                  <a:lnTo>
                    <a:pt x="249" y="9104"/>
                  </a:lnTo>
                  <a:lnTo>
                    <a:pt x="249" y="5506"/>
                  </a:lnTo>
                  <a:lnTo>
                    <a:pt x="9353" y="264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61"/>
                  </a:lnTo>
                  <a:lnTo>
                    <a:pt x="18659" y="5382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 rot="10800000">
              <a:off x="7596897" y="548935"/>
              <a:ext cx="754946" cy="384079"/>
            </a:xfrm>
            <a:custGeom>
              <a:avLst/>
              <a:gdLst/>
              <a:ahLst/>
              <a:cxnLst/>
              <a:rect l="l" t="t" r="r" b="b"/>
              <a:pathLst>
                <a:path w="18628" h="9477" extrusionOk="0">
                  <a:moveTo>
                    <a:pt x="9322" y="248"/>
                  </a:moveTo>
                  <a:lnTo>
                    <a:pt x="18411" y="5506"/>
                  </a:lnTo>
                  <a:lnTo>
                    <a:pt x="18411" y="9089"/>
                  </a:lnTo>
                  <a:lnTo>
                    <a:pt x="9369" y="3878"/>
                  </a:lnTo>
                  <a:lnTo>
                    <a:pt x="9307" y="3831"/>
                  </a:lnTo>
                  <a:lnTo>
                    <a:pt x="218" y="9089"/>
                  </a:lnTo>
                  <a:lnTo>
                    <a:pt x="218" y="5506"/>
                  </a:lnTo>
                  <a:lnTo>
                    <a:pt x="9322" y="248"/>
                  </a:lnTo>
                  <a:close/>
                  <a:moveTo>
                    <a:pt x="9322" y="0"/>
                  </a:moveTo>
                  <a:lnTo>
                    <a:pt x="47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07" y="4095"/>
                  </a:lnTo>
                  <a:lnTo>
                    <a:pt x="18628" y="9477"/>
                  </a:lnTo>
                  <a:lnTo>
                    <a:pt x="18628" y="5382"/>
                  </a:lnTo>
                  <a:lnTo>
                    <a:pt x="9384" y="31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 rot="10800000">
              <a:off x="7596897" y="750680"/>
              <a:ext cx="756203" cy="384120"/>
            </a:xfrm>
            <a:custGeom>
              <a:avLst/>
              <a:gdLst/>
              <a:ahLst/>
              <a:cxnLst/>
              <a:rect l="l" t="t" r="r" b="b"/>
              <a:pathLst>
                <a:path w="18659" h="9478" extrusionOk="0">
                  <a:moveTo>
                    <a:pt x="9353" y="249"/>
                  </a:moveTo>
                  <a:lnTo>
                    <a:pt x="18442" y="5507"/>
                  </a:lnTo>
                  <a:lnTo>
                    <a:pt x="18442" y="9089"/>
                  </a:lnTo>
                  <a:lnTo>
                    <a:pt x="9400" y="3863"/>
                  </a:lnTo>
                  <a:lnTo>
                    <a:pt x="9338" y="3832"/>
                  </a:lnTo>
                  <a:lnTo>
                    <a:pt x="249" y="9089"/>
                  </a:lnTo>
                  <a:lnTo>
                    <a:pt x="249" y="5507"/>
                  </a:lnTo>
                  <a:lnTo>
                    <a:pt x="9353" y="249"/>
                  </a:lnTo>
                  <a:close/>
                  <a:moveTo>
                    <a:pt x="9338" y="1"/>
                  </a:moveTo>
                  <a:lnTo>
                    <a:pt x="63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38" y="4080"/>
                  </a:lnTo>
                  <a:lnTo>
                    <a:pt x="18659" y="9477"/>
                  </a:lnTo>
                  <a:lnTo>
                    <a:pt x="18659" y="5382"/>
                  </a:lnTo>
                  <a:lnTo>
                    <a:pt x="9384" y="32"/>
                  </a:lnTo>
                  <a:lnTo>
                    <a:pt x="933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2"/>
          <p:cNvSpPr/>
          <p:nvPr/>
        </p:nvSpPr>
        <p:spPr>
          <a:xfrm>
            <a:off x="6727900" y="2516674"/>
            <a:ext cx="1455316" cy="1780461"/>
          </a:xfrm>
          <a:custGeom>
            <a:avLst/>
            <a:gdLst/>
            <a:ahLst/>
            <a:cxnLst/>
            <a:rect l="l" t="t" r="r" b="b"/>
            <a:pathLst>
              <a:path w="24491" h="29964" extrusionOk="0">
                <a:moveTo>
                  <a:pt x="8140" y="1"/>
                </a:moveTo>
                <a:cubicBezTo>
                  <a:pt x="7864" y="1"/>
                  <a:pt x="7611" y="184"/>
                  <a:pt x="7523" y="449"/>
                </a:cubicBezTo>
                <a:lnTo>
                  <a:pt x="47" y="24737"/>
                </a:lnTo>
                <a:cubicBezTo>
                  <a:pt x="47" y="24799"/>
                  <a:pt x="32" y="24846"/>
                  <a:pt x="32" y="24892"/>
                </a:cubicBezTo>
                <a:cubicBezTo>
                  <a:pt x="1" y="25187"/>
                  <a:pt x="187" y="25435"/>
                  <a:pt x="466" y="25544"/>
                </a:cubicBezTo>
                <a:lnTo>
                  <a:pt x="14812" y="29964"/>
                </a:lnTo>
                <a:cubicBezTo>
                  <a:pt x="15076" y="29917"/>
                  <a:pt x="15309" y="29886"/>
                  <a:pt x="15541" y="29840"/>
                </a:cubicBezTo>
                <a:cubicBezTo>
                  <a:pt x="16053" y="29731"/>
                  <a:pt x="16580" y="29607"/>
                  <a:pt x="17108" y="29452"/>
                </a:cubicBezTo>
                <a:lnTo>
                  <a:pt x="24459" y="5645"/>
                </a:lnTo>
                <a:cubicBezTo>
                  <a:pt x="24490" y="5505"/>
                  <a:pt x="24490" y="5350"/>
                  <a:pt x="24413" y="5242"/>
                </a:cubicBezTo>
                <a:cubicBezTo>
                  <a:pt x="24351" y="5071"/>
                  <a:pt x="24196" y="4916"/>
                  <a:pt x="24009" y="4854"/>
                </a:cubicBezTo>
                <a:lnTo>
                  <a:pt x="8329" y="30"/>
                </a:lnTo>
                <a:cubicBezTo>
                  <a:pt x="8266" y="10"/>
                  <a:pt x="8202" y="1"/>
                  <a:pt x="81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7651382" y="2792155"/>
            <a:ext cx="531831" cy="1497622"/>
          </a:xfrm>
          <a:custGeom>
            <a:avLst/>
            <a:gdLst/>
            <a:ahLst/>
            <a:cxnLst/>
            <a:rect l="l" t="t" r="r" b="b"/>
            <a:pathLst>
              <a:path w="8950" h="25204" extrusionOk="0">
                <a:moveTo>
                  <a:pt x="7771" y="1"/>
                </a:moveTo>
                <a:lnTo>
                  <a:pt x="0" y="25204"/>
                </a:lnTo>
                <a:cubicBezTo>
                  <a:pt x="512" y="25095"/>
                  <a:pt x="1039" y="24971"/>
                  <a:pt x="1567" y="24816"/>
                </a:cubicBezTo>
                <a:lnTo>
                  <a:pt x="8918" y="1009"/>
                </a:lnTo>
                <a:cubicBezTo>
                  <a:pt x="8949" y="869"/>
                  <a:pt x="8949" y="714"/>
                  <a:pt x="8887" y="621"/>
                </a:cubicBezTo>
                <a:cubicBezTo>
                  <a:pt x="8841" y="450"/>
                  <a:pt x="8686" y="295"/>
                  <a:pt x="8484" y="233"/>
                </a:cubicBezTo>
                <a:lnTo>
                  <a:pt x="77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829275" y="2633676"/>
            <a:ext cx="1173297" cy="1497622"/>
          </a:xfrm>
          <a:custGeom>
            <a:avLst/>
            <a:gdLst/>
            <a:ahLst/>
            <a:cxnLst/>
            <a:rect l="l" t="t" r="r" b="b"/>
            <a:pathLst>
              <a:path w="19745" h="25204" extrusionOk="0">
                <a:moveTo>
                  <a:pt x="6515" y="0"/>
                </a:moveTo>
                <a:lnTo>
                  <a:pt x="1" y="21124"/>
                </a:lnTo>
                <a:lnTo>
                  <a:pt x="13230" y="25203"/>
                </a:lnTo>
                <a:lnTo>
                  <a:pt x="19744" y="4079"/>
                </a:lnTo>
                <a:lnTo>
                  <a:pt x="65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7151879" y="4038476"/>
            <a:ext cx="128115" cy="114681"/>
          </a:xfrm>
          <a:custGeom>
            <a:avLst/>
            <a:gdLst/>
            <a:ahLst/>
            <a:cxnLst/>
            <a:rect l="l" t="t" r="r" b="b"/>
            <a:pathLst>
              <a:path w="2156" h="1930" extrusionOk="0">
                <a:moveTo>
                  <a:pt x="1088" y="81"/>
                </a:moveTo>
                <a:cubicBezTo>
                  <a:pt x="1174" y="81"/>
                  <a:pt x="1262" y="94"/>
                  <a:pt x="1349" y="120"/>
                </a:cubicBezTo>
                <a:cubicBezTo>
                  <a:pt x="1784" y="275"/>
                  <a:pt x="2063" y="756"/>
                  <a:pt x="1923" y="1205"/>
                </a:cubicBezTo>
                <a:cubicBezTo>
                  <a:pt x="1810" y="1583"/>
                  <a:pt x="1471" y="1818"/>
                  <a:pt x="1099" y="1818"/>
                </a:cubicBezTo>
                <a:cubicBezTo>
                  <a:pt x="1013" y="1818"/>
                  <a:pt x="925" y="1805"/>
                  <a:pt x="838" y="1779"/>
                </a:cubicBezTo>
                <a:cubicBezTo>
                  <a:pt x="372" y="1655"/>
                  <a:pt x="124" y="1174"/>
                  <a:pt x="264" y="709"/>
                </a:cubicBezTo>
                <a:cubicBezTo>
                  <a:pt x="365" y="318"/>
                  <a:pt x="712" y="81"/>
                  <a:pt x="1088" y="81"/>
                </a:cubicBezTo>
                <a:close/>
                <a:moveTo>
                  <a:pt x="1086" y="1"/>
                </a:moveTo>
                <a:cubicBezTo>
                  <a:pt x="669" y="1"/>
                  <a:pt x="282" y="272"/>
                  <a:pt x="155" y="678"/>
                </a:cubicBezTo>
                <a:cubicBezTo>
                  <a:pt x="0" y="1190"/>
                  <a:pt x="295" y="1733"/>
                  <a:pt x="807" y="1888"/>
                </a:cubicBezTo>
                <a:cubicBezTo>
                  <a:pt x="897" y="1916"/>
                  <a:pt x="988" y="1929"/>
                  <a:pt x="1079" y="1929"/>
                </a:cubicBezTo>
                <a:cubicBezTo>
                  <a:pt x="1487" y="1929"/>
                  <a:pt x="1874" y="1658"/>
                  <a:pt x="2001" y="1252"/>
                </a:cubicBezTo>
                <a:cubicBezTo>
                  <a:pt x="2156" y="740"/>
                  <a:pt x="1861" y="197"/>
                  <a:pt x="1365" y="42"/>
                </a:cubicBezTo>
                <a:cubicBezTo>
                  <a:pt x="1272" y="14"/>
                  <a:pt x="1178" y="1"/>
                  <a:pt x="10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7535271" y="2651503"/>
            <a:ext cx="187121" cy="87823"/>
          </a:xfrm>
          <a:custGeom>
            <a:avLst/>
            <a:gdLst/>
            <a:ahLst/>
            <a:cxnLst/>
            <a:rect l="l" t="t" r="r" b="b"/>
            <a:pathLst>
              <a:path w="3149" h="1478" extrusionOk="0">
                <a:moveTo>
                  <a:pt x="427" y="84"/>
                </a:moveTo>
                <a:cubicBezTo>
                  <a:pt x="460" y="84"/>
                  <a:pt x="494" y="90"/>
                  <a:pt x="527" y="103"/>
                </a:cubicBezTo>
                <a:lnTo>
                  <a:pt x="2776" y="801"/>
                </a:lnTo>
                <a:cubicBezTo>
                  <a:pt x="2931" y="863"/>
                  <a:pt x="3040" y="1034"/>
                  <a:pt x="2978" y="1189"/>
                </a:cubicBezTo>
                <a:cubicBezTo>
                  <a:pt x="2929" y="1311"/>
                  <a:pt x="2813" y="1394"/>
                  <a:pt x="2690" y="1394"/>
                </a:cubicBezTo>
                <a:cubicBezTo>
                  <a:pt x="2657" y="1394"/>
                  <a:pt x="2623" y="1388"/>
                  <a:pt x="2590" y="1375"/>
                </a:cubicBezTo>
                <a:lnTo>
                  <a:pt x="341" y="677"/>
                </a:lnTo>
                <a:cubicBezTo>
                  <a:pt x="186" y="631"/>
                  <a:pt x="93" y="444"/>
                  <a:pt x="140" y="289"/>
                </a:cubicBezTo>
                <a:cubicBezTo>
                  <a:pt x="188" y="167"/>
                  <a:pt x="304" y="84"/>
                  <a:pt x="427" y="84"/>
                </a:cubicBezTo>
                <a:close/>
                <a:moveTo>
                  <a:pt x="440" y="1"/>
                </a:moveTo>
                <a:cubicBezTo>
                  <a:pt x="280" y="1"/>
                  <a:pt x="129" y="104"/>
                  <a:pt x="93" y="274"/>
                </a:cubicBezTo>
                <a:cubicBezTo>
                  <a:pt x="0" y="475"/>
                  <a:pt x="124" y="708"/>
                  <a:pt x="341" y="755"/>
                </a:cubicBezTo>
                <a:lnTo>
                  <a:pt x="2590" y="1453"/>
                </a:lnTo>
                <a:cubicBezTo>
                  <a:pt x="2631" y="1470"/>
                  <a:pt x="2674" y="1478"/>
                  <a:pt x="2716" y="1478"/>
                </a:cubicBezTo>
                <a:cubicBezTo>
                  <a:pt x="2870" y="1478"/>
                  <a:pt x="3022" y="1374"/>
                  <a:pt x="3071" y="1204"/>
                </a:cubicBezTo>
                <a:cubicBezTo>
                  <a:pt x="3148" y="1018"/>
                  <a:pt x="3040" y="786"/>
                  <a:pt x="2823" y="724"/>
                </a:cubicBezTo>
                <a:lnTo>
                  <a:pt x="574" y="26"/>
                </a:lnTo>
                <a:cubicBezTo>
                  <a:pt x="530" y="9"/>
                  <a:pt x="484" y="1"/>
                  <a:pt x="4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6930649" y="3715398"/>
            <a:ext cx="626789" cy="230906"/>
          </a:xfrm>
          <a:custGeom>
            <a:avLst/>
            <a:gdLst/>
            <a:ahLst/>
            <a:cxnLst/>
            <a:rect l="l" t="t" r="r" b="b"/>
            <a:pathLst>
              <a:path w="10548" h="3886" extrusionOk="0">
                <a:moveTo>
                  <a:pt x="481" y="0"/>
                </a:moveTo>
                <a:cubicBezTo>
                  <a:pt x="434" y="0"/>
                  <a:pt x="387" y="6"/>
                  <a:pt x="342" y="20"/>
                </a:cubicBezTo>
                <a:cubicBezTo>
                  <a:pt x="202" y="51"/>
                  <a:pt x="78" y="175"/>
                  <a:pt x="47" y="330"/>
                </a:cubicBezTo>
                <a:cubicBezTo>
                  <a:pt x="1" y="501"/>
                  <a:pt x="32" y="687"/>
                  <a:pt x="140" y="826"/>
                </a:cubicBezTo>
                <a:cubicBezTo>
                  <a:pt x="218" y="904"/>
                  <a:pt x="357" y="935"/>
                  <a:pt x="466" y="981"/>
                </a:cubicBezTo>
                <a:cubicBezTo>
                  <a:pt x="3552" y="1927"/>
                  <a:pt x="6623" y="2889"/>
                  <a:pt x="9694" y="3835"/>
                </a:cubicBezTo>
                <a:cubicBezTo>
                  <a:pt x="9791" y="3857"/>
                  <a:pt x="9896" y="3886"/>
                  <a:pt x="9998" y="3886"/>
                </a:cubicBezTo>
                <a:cubicBezTo>
                  <a:pt x="10042" y="3886"/>
                  <a:pt x="10086" y="3880"/>
                  <a:pt x="10129" y="3866"/>
                </a:cubicBezTo>
                <a:cubicBezTo>
                  <a:pt x="10423" y="3773"/>
                  <a:pt x="10547" y="3292"/>
                  <a:pt x="10346" y="3075"/>
                </a:cubicBezTo>
                <a:cubicBezTo>
                  <a:pt x="10268" y="2998"/>
                  <a:pt x="10144" y="2967"/>
                  <a:pt x="10035" y="2920"/>
                </a:cubicBezTo>
                <a:cubicBezTo>
                  <a:pt x="7321" y="2083"/>
                  <a:pt x="4607" y="1230"/>
                  <a:pt x="1893" y="408"/>
                </a:cubicBezTo>
                <a:cubicBezTo>
                  <a:pt x="1536" y="283"/>
                  <a:pt x="1164" y="190"/>
                  <a:pt x="823" y="66"/>
                </a:cubicBezTo>
                <a:cubicBezTo>
                  <a:pt x="713" y="33"/>
                  <a:pt x="596" y="0"/>
                  <a:pt x="4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7050504" y="2844447"/>
            <a:ext cx="817475" cy="728252"/>
          </a:xfrm>
          <a:custGeom>
            <a:avLst/>
            <a:gdLst/>
            <a:ahLst/>
            <a:cxnLst/>
            <a:rect l="l" t="t" r="r" b="b"/>
            <a:pathLst>
              <a:path w="13757" h="12256" extrusionOk="0">
                <a:moveTo>
                  <a:pt x="6890" y="1"/>
                </a:moveTo>
                <a:cubicBezTo>
                  <a:pt x="6252" y="1"/>
                  <a:pt x="5602" y="102"/>
                  <a:pt x="4963" y="315"/>
                </a:cubicBezTo>
                <a:cubicBezTo>
                  <a:pt x="1737" y="1370"/>
                  <a:pt x="0" y="4844"/>
                  <a:pt x="1055" y="8054"/>
                </a:cubicBezTo>
                <a:cubicBezTo>
                  <a:pt x="1913" y="10628"/>
                  <a:pt x="4307" y="12255"/>
                  <a:pt x="6877" y="12255"/>
                </a:cubicBezTo>
                <a:cubicBezTo>
                  <a:pt x="7512" y="12255"/>
                  <a:pt x="8158" y="12156"/>
                  <a:pt x="8794" y="11947"/>
                </a:cubicBezTo>
                <a:cubicBezTo>
                  <a:pt x="12020" y="10877"/>
                  <a:pt x="13757" y="7418"/>
                  <a:pt x="12702" y="4208"/>
                </a:cubicBezTo>
                <a:cubicBezTo>
                  <a:pt x="11845" y="1637"/>
                  <a:pt x="9456" y="1"/>
                  <a:pt x="6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7225562" y="2966738"/>
            <a:ext cx="472884" cy="469240"/>
          </a:xfrm>
          <a:custGeom>
            <a:avLst/>
            <a:gdLst/>
            <a:ahLst/>
            <a:cxnLst/>
            <a:rect l="l" t="t" r="r" b="b"/>
            <a:pathLst>
              <a:path w="7958" h="7897" extrusionOk="0">
                <a:moveTo>
                  <a:pt x="2064" y="413"/>
                </a:moveTo>
                <a:lnTo>
                  <a:pt x="7507" y="2041"/>
                </a:lnTo>
                <a:lnTo>
                  <a:pt x="5879" y="7501"/>
                </a:lnTo>
                <a:lnTo>
                  <a:pt x="435" y="5872"/>
                </a:lnTo>
                <a:lnTo>
                  <a:pt x="2064" y="413"/>
                </a:lnTo>
                <a:close/>
                <a:moveTo>
                  <a:pt x="1942" y="0"/>
                </a:moveTo>
                <a:cubicBezTo>
                  <a:pt x="1862" y="0"/>
                  <a:pt x="1781" y="47"/>
                  <a:pt x="1769" y="134"/>
                </a:cubicBezTo>
                <a:lnTo>
                  <a:pt x="47" y="5919"/>
                </a:lnTo>
                <a:cubicBezTo>
                  <a:pt x="1" y="6027"/>
                  <a:pt x="63" y="6136"/>
                  <a:pt x="156" y="6151"/>
                </a:cubicBezTo>
                <a:lnTo>
                  <a:pt x="5957" y="7888"/>
                </a:lnTo>
                <a:cubicBezTo>
                  <a:pt x="5973" y="7894"/>
                  <a:pt x="5990" y="7896"/>
                  <a:pt x="6007" y="7896"/>
                </a:cubicBezTo>
                <a:cubicBezTo>
                  <a:pt x="6086" y="7896"/>
                  <a:pt x="6164" y="7841"/>
                  <a:pt x="6189" y="7764"/>
                </a:cubicBezTo>
                <a:lnTo>
                  <a:pt x="7911" y="1964"/>
                </a:lnTo>
                <a:cubicBezTo>
                  <a:pt x="7957" y="1871"/>
                  <a:pt x="7895" y="1762"/>
                  <a:pt x="7802" y="1731"/>
                </a:cubicBezTo>
                <a:lnTo>
                  <a:pt x="2002" y="9"/>
                </a:lnTo>
                <a:cubicBezTo>
                  <a:pt x="1983" y="3"/>
                  <a:pt x="1962" y="0"/>
                  <a:pt x="1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7338940" y="3025922"/>
            <a:ext cx="412036" cy="293119"/>
          </a:xfrm>
          <a:custGeom>
            <a:avLst/>
            <a:gdLst/>
            <a:ahLst/>
            <a:cxnLst/>
            <a:rect l="l" t="t" r="r" b="b"/>
            <a:pathLst>
              <a:path w="6934" h="4933" extrusionOk="0">
                <a:moveTo>
                  <a:pt x="6385" y="1"/>
                </a:moveTo>
                <a:cubicBezTo>
                  <a:pt x="6269" y="1"/>
                  <a:pt x="6152" y="39"/>
                  <a:pt x="6065" y="115"/>
                </a:cubicBezTo>
                <a:lnTo>
                  <a:pt x="1970" y="3775"/>
                </a:lnTo>
                <a:lnTo>
                  <a:pt x="900" y="1914"/>
                </a:lnTo>
                <a:cubicBezTo>
                  <a:pt x="854" y="1805"/>
                  <a:pt x="760" y="1728"/>
                  <a:pt x="621" y="1681"/>
                </a:cubicBezTo>
                <a:cubicBezTo>
                  <a:pt x="577" y="1670"/>
                  <a:pt x="535" y="1665"/>
                  <a:pt x="493" y="1665"/>
                </a:cubicBezTo>
                <a:cubicBezTo>
                  <a:pt x="418" y="1665"/>
                  <a:pt x="344" y="1682"/>
                  <a:pt x="264" y="1712"/>
                </a:cubicBezTo>
                <a:cubicBezTo>
                  <a:pt x="156" y="1743"/>
                  <a:pt x="78" y="1821"/>
                  <a:pt x="32" y="1945"/>
                </a:cubicBezTo>
                <a:cubicBezTo>
                  <a:pt x="1" y="2053"/>
                  <a:pt x="16" y="2177"/>
                  <a:pt x="78" y="2270"/>
                </a:cubicBezTo>
                <a:lnTo>
                  <a:pt x="1474" y="4690"/>
                </a:lnTo>
                <a:cubicBezTo>
                  <a:pt x="1536" y="4814"/>
                  <a:pt x="1629" y="4892"/>
                  <a:pt x="1769" y="4923"/>
                </a:cubicBezTo>
                <a:cubicBezTo>
                  <a:pt x="1777" y="4923"/>
                  <a:pt x="1786" y="4933"/>
                  <a:pt x="1795" y="4933"/>
                </a:cubicBezTo>
                <a:cubicBezTo>
                  <a:pt x="1802" y="4933"/>
                  <a:pt x="1808" y="4927"/>
                  <a:pt x="1815" y="4907"/>
                </a:cubicBezTo>
                <a:cubicBezTo>
                  <a:pt x="1857" y="4920"/>
                  <a:pt x="1898" y="4925"/>
                  <a:pt x="1939" y="4925"/>
                </a:cubicBezTo>
                <a:cubicBezTo>
                  <a:pt x="2050" y="4925"/>
                  <a:pt x="2154" y="4882"/>
                  <a:pt x="2234" y="4814"/>
                </a:cubicBezTo>
                <a:lnTo>
                  <a:pt x="6763" y="735"/>
                </a:lnTo>
                <a:cubicBezTo>
                  <a:pt x="6933" y="580"/>
                  <a:pt x="6933" y="316"/>
                  <a:pt x="6747" y="146"/>
                </a:cubicBezTo>
                <a:cubicBezTo>
                  <a:pt x="6685" y="84"/>
                  <a:pt x="6608" y="37"/>
                  <a:pt x="6530" y="22"/>
                </a:cubicBezTo>
                <a:cubicBezTo>
                  <a:pt x="6484" y="8"/>
                  <a:pt x="6434" y="1"/>
                  <a:pt x="6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7700228" y="2015151"/>
            <a:ext cx="1279248" cy="749464"/>
          </a:xfrm>
          <a:custGeom>
            <a:avLst/>
            <a:gdLst/>
            <a:ahLst/>
            <a:cxnLst/>
            <a:rect l="l" t="t" r="r" b="b"/>
            <a:pathLst>
              <a:path w="21528" h="12613" extrusionOk="0">
                <a:moveTo>
                  <a:pt x="2273" y="0"/>
                </a:moveTo>
                <a:cubicBezTo>
                  <a:pt x="2130" y="0"/>
                  <a:pt x="1989" y="100"/>
                  <a:pt x="1939" y="250"/>
                </a:cubicBezTo>
                <a:lnTo>
                  <a:pt x="62" y="6733"/>
                </a:lnTo>
                <a:cubicBezTo>
                  <a:pt x="0" y="6935"/>
                  <a:pt x="109" y="7105"/>
                  <a:pt x="295" y="7168"/>
                </a:cubicBezTo>
                <a:lnTo>
                  <a:pt x="19155" y="12596"/>
                </a:lnTo>
                <a:cubicBezTo>
                  <a:pt x="19188" y="12607"/>
                  <a:pt x="19221" y="12612"/>
                  <a:pt x="19254" y="12612"/>
                </a:cubicBezTo>
                <a:cubicBezTo>
                  <a:pt x="19403" y="12612"/>
                  <a:pt x="19538" y="12503"/>
                  <a:pt x="19589" y="12363"/>
                </a:cubicBezTo>
                <a:lnTo>
                  <a:pt x="21466" y="5865"/>
                </a:lnTo>
                <a:cubicBezTo>
                  <a:pt x="21528" y="5694"/>
                  <a:pt x="21403" y="5492"/>
                  <a:pt x="21233" y="5446"/>
                </a:cubicBezTo>
                <a:lnTo>
                  <a:pt x="2373" y="18"/>
                </a:lnTo>
                <a:cubicBezTo>
                  <a:pt x="2340" y="6"/>
                  <a:pt x="2307" y="0"/>
                  <a:pt x="2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7898342" y="2460401"/>
            <a:ext cx="255338" cy="275590"/>
          </a:xfrm>
          <a:custGeom>
            <a:avLst/>
            <a:gdLst/>
            <a:ahLst/>
            <a:cxnLst/>
            <a:rect l="l" t="t" r="r" b="b"/>
            <a:pathLst>
              <a:path w="4297" h="4638" extrusionOk="0">
                <a:moveTo>
                  <a:pt x="1583" y="0"/>
                </a:moveTo>
                <a:lnTo>
                  <a:pt x="1" y="4638"/>
                </a:lnTo>
                <a:lnTo>
                  <a:pt x="4297" y="1288"/>
                </a:lnTo>
                <a:lnTo>
                  <a:pt x="1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8031982" y="2234716"/>
            <a:ext cx="151230" cy="189787"/>
          </a:xfrm>
          <a:custGeom>
            <a:avLst/>
            <a:gdLst/>
            <a:ahLst/>
            <a:cxnLst/>
            <a:rect l="l" t="t" r="r" b="b"/>
            <a:pathLst>
              <a:path w="2545" h="3194" extrusionOk="0">
                <a:moveTo>
                  <a:pt x="1397" y="1"/>
                </a:moveTo>
                <a:cubicBezTo>
                  <a:pt x="1251" y="1"/>
                  <a:pt x="1104" y="19"/>
                  <a:pt x="962" y="60"/>
                </a:cubicBezTo>
                <a:cubicBezTo>
                  <a:pt x="513" y="200"/>
                  <a:pt x="78" y="588"/>
                  <a:pt x="233" y="1084"/>
                </a:cubicBezTo>
                <a:cubicBezTo>
                  <a:pt x="373" y="1549"/>
                  <a:pt x="838" y="1751"/>
                  <a:pt x="1257" y="1875"/>
                </a:cubicBezTo>
                <a:cubicBezTo>
                  <a:pt x="1443" y="1937"/>
                  <a:pt x="1707" y="2015"/>
                  <a:pt x="1784" y="2232"/>
                </a:cubicBezTo>
                <a:cubicBezTo>
                  <a:pt x="1846" y="2371"/>
                  <a:pt x="1691" y="2495"/>
                  <a:pt x="1583" y="2557"/>
                </a:cubicBezTo>
                <a:cubicBezTo>
                  <a:pt x="1466" y="2622"/>
                  <a:pt x="1344" y="2652"/>
                  <a:pt x="1227" y="2652"/>
                </a:cubicBezTo>
                <a:cubicBezTo>
                  <a:pt x="922" y="2652"/>
                  <a:pt x="644" y="2452"/>
                  <a:pt x="544" y="2139"/>
                </a:cubicBezTo>
                <a:cubicBezTo>
                  <a:pt x="521" y="2036"/>
                  <a:pt x="397" y="1975"/>
                  <a:pt x="290" y="1975"/>
                </a:cubicBezTo>
                <a:cubicBezTo>
                  <a:pt x="251" y="1975"/>
                  <a:pt x="215" y="1983"/>
                  <a:pt x="187" y="1999"/>
                </a:cubicBezTo>
                <a:cubicBezTo>
                  <a:pt x="32" y="2077"/>
                  <a:pt x="1" y="2232"/>
                  <a:pt x="47" y="2356"/>
                </a:cubicBezTo>
                <a:cubicBezTo>
                  <a:pt x="202" y="2821"/>
                  <a:pt x="668" y="3178"/>
                  <a:pt x="1164" y="3193"/>
                </a:cubicBezTo>
                <a:cubicBezTo>
                  <a:pt x="1177" y="3194"/>
                  <a:pt x="1190" y="3194"/>
                  <a:pt x="1203" y="3194"/>
                </a:cubicBezTo>
                <a:cubicBezTo>
                  <a:pt x="1659" y="3194"/>
                  <a:pt x="2176" y="2932"/>
                  <a:pt x="2327" y="2480"/>
                </a:cubicBezTo>
                <a:cubicBezTo>
                  <a:pt x="2405" y="2232"/>
                  <a:pt x="2327" y="1953"/>
                  <a:pt x="2157" y="1766"/>
                </a:cubicBezTo>
                <a:cubicBezTo>
                  <a:pt x="1986" y="1549"/>
                  <a:pt x="1707" y="1456"/>
                  <a:pt x="1459" y="1348"/>
                </a:cubicBezTo>
                <a:cubicBezTo>
                  <a:pt x="1241" y="1270"/>
                  <a:pt x="590" y="1100"/>
                  <a:pt x="807" y="774"/>
                </a:cubicBezTo>
                <a:cubicBezTo>
                  <a:pt x="900" y="603"/>
                  <a:pt x="1164" y="541"/>
                  <a:pt x="1335" y="541"/>
                </a:cubicBezTo>
                <a:cubicBezTo>
                  <a:pt x="1367" y="539"/>
                  <a:pt x="1399" y="538"/>
                  <a:pt x="1432" y="538"/>
                </a:cubicBezTo>
                <a:cubicBezTo>
                  <a:pt x="1663" y="538"/>
                  <a:pt x="1891" y="587"/>
                  <a:pt x="2095" y="696"/>
                </a:cubicBezTo>
                <a:cubicBezTo>
                  <a:pt x="2150" y="721"/>
                  <a:pt x="2209" y="736"/>
                  <a:pt x="2264" y="736"/>
                </a:cubicBezTo>
                <a:cubicBezTo>
                  <a:pt x="2348" y="736"/>
                  <a:pt x="2426" y="702"/>
                  <a:pt x="2482" y="619"/>
                </a:cubicBezTo>
                <a:cubicBezTo>
                  <a:pt x="2544" y="526"/>
                  <a:pt x="2529" y="324"/>
                  <a:pt x="2389" y="247"/>
                </a:cubicBezTo>
                <a:cubicBezTo>
                  <a:pt x="2094" y="104"/>
                  <a:pt x="1745" y="1"/>
                  <a:pt x="1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080827" y="2199657"/>
            <a:ext cx="65543" cy="264478"/>
          </a:xfrm>
          <a:custGeom>
            <a:avLst/>
            <a:gdLst/>
            <a:ahLst/>
            <a:cxnLst/>
            <a:rect l="l" t="t" r="r" b="b"/>
            <a:pathLst>
              <a:path w="1103" h="4451" extrusionOk="0">
                <a:moveTo>
                  <a:pt x="816" y="0"/>
                </a:moveTo>
                <a:cubicBezTo>
                  <a:pt x="687" y="0"/>
                  <a:pt x="558" y="79"/>
                  <a:pt x="544" y="247"/>
                </a:cubicBezTo>
                <a:cubicBezTo>
                  <a:pt x="404" y="1565"/>
                  <a:pt x="233" y="2853"/>
                  <a:pt x="16" y="4156"/>
                </a:cubicBezTo>
                <a:cubicBezTo>
                  <a:pt x="1" y="4311"/>
                  <a:pt x="140" y="4450"/>
                  <a:pt x="264" y="4450"/>
                </a:cubicBezTo>
                <a:cubicBezTo>
                  <a:pt x="419" y="4450"/>
                  <a:pt x="544" y="4326"/>
                  <a:pt x="559" y="4202"/>
                </a:cubicBezTo>
                <a:cubicBezTo>
                  <a:pt x="792" y="2899"/>
                  <a:pt x="962" y="1596"/>
                  <a:pt x="1086" y="278"/>
                </a:cubicBezTo>
                <a:cubicBezTo>
                  <a:pt x="1103" y="98"/>
                  <a:pt x="959" y="0"/>
                  <a:pt x="8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8260580" y="2298179"/>
            <a:ext cx="149329" cy="189966"/>
          </a:xfrm>
          <a:custGeom>
            <a:avLst/>
            <a:gdLst/>
            <a:ahLst/>
            <a:cxnLst/>
            <a:rect l="l" t="t" r="r" b="b"/>
            <a:pathLst>
              <a:path w="2513" h="3197" extrusionOk="0">
                <a:moveTo>
                  <a:pt x="1399" y="0"/>
                </a:moveTo>
                <a:cubicBezTo>
                  <a:pt x="1247" y="0"/>
                  <a:pt x="1094" y="20"/>
                  <a:pt x="946" y="63"/>
                </a:cubicBezTo>
                <a:cubicBezTo>
                  <a:pt x="496" y="187"/>
                  <a:pt x="78" y="574"/>
                  <a:pt x="233" y="1086"/>
                </a:cubicBezTo>
                <a:cubicBezTo>
                  <a:pt x="372" y="1551"/>
                  <a:pt x="838" y="1738"/>
                  <a:pt x="1256" y="1877"/>
                </a:cubicBezTo>
                <a:cubicBezTo>
                  <a:pt x="1427" y="1939"/>
                  <a:pt x="1706" y="2017"/>
                  <a:pt x="1784" y="2234"/>
                </a:cubicBezTo>
                <a:cubicBezTo>
                  <a:pt x="1846" y="2358"/>
                  <a:pt x="1691" y="2498"/>
                  <a:pt x="1567" y="2560"/>
                </a:cubicBezTo>
                <a:cubicBezTo>
                  <a:pt x="1455" y="2624"/>
                  <a:pt x="1337" y="2654"/>
                  <a:pt x="1222" y="2654"/>
                </a:cubicBezTo>
                <a:cubicBezTo>
                  <a:pt x="923" y="2654"/>
                  <a:pt x="644" y="2450"/>
                  <a:pt x="543" y="2125"/>
                </a:cubicBezTo>
                <a:cubicBezTo>
                  <a:pt x="508" y="2021"/>
                  <a:pt x="386" y="1968"/>
                  <a:pt x="275" y="1968"/>
                </a:cubicBezTo>
                <a:cubicBezTo>
                  <a:pt x="238" y="1968"/>
                  <a:pt x="202" y="1974"/>
                  <a:pt x="171" y="1986"/>
                </a:cubicBezTo>
                <a:cubicBezTo>
                  <a:pt x="16" y="2063"/>
                  <a:pt x="0" y="2234"/>
                  <a:pt x="31" y="2358"/>
                </a:cubicBezTo>
                <a:cubicBezTo>
                  <a:pt x="186" y="2823"/>
                  <a:pt x="651" y="3180"/>
                  <a:pt x="1163" y="3195"/>
                </a:cubicBezTo>
                <a:cubicBezTo>
                  <a:pt x="1176" y="3196"/>
                  <a:pt x="1189" y="3196"/>
                  <a:pt x="1202" y="3196"/>
                </a:cubicBezTo>
                <a:cubicBezTo>
                  <a:pt x="1659" y="3196"/>
                  <a:pt x="2176" y="2934"/>
                  <a:pt x="2327" y="2482"/>
                </a:cubicBezTo>
                <a:cubicBezTo>
                  <a:pt x="2404" y="2218"/>
                  <a:pt x="2327" y="1955"/>
                  <a:pt x="2156" y="1753"/>
                </a:cubicBezTo>
                <a:cubicBezTo>
                  <a:pt x="1970" y="1551"/>
                  <a:pt x="1706" y="1443"/>
                  <a:pt x="1458" y="1350"/>
                </a:cubicBezTo>
                <a:cubicBezTo>
                  <a:pt x="1241" y="1272"/>
                  <a:pt x="574" y="1102"/>
                  <a:pt x="791" y="776"/>
                </a:cubicBezTo>
                <a:cubicBezTo>
                  <a:pt x="884" y="590"/>
                  <a:pt x="1163" y="543"/>
                  <a:pt x="1334" y="543"/>
                </a:cubicBezTo>
                <a:cubicBezTo>
                  <a:pt x="1376" y="538"/>
                  <a:pt x="1420" y="535"/>
                  <a:pt x="1464" y="535"/>
                </a:cubicBezTo>
                <a:cubicBezTo>
                  <a:pt x="1676" y="535"/>
                  <a:pt x="1901" y="596"/>
                  <a:pt x="2094" y="698"/>
                </a:cubicBezTo>
                <a:cubicBezTo>
                  <a:pt x="2147" y="716"/>
                  <a:pt x="2202" y="727"/>
                  <a:pt x="2255" y="727"/>
                </a:cubicBezTo>
                <a:cubicBezTo>
                  <a:pt x="2342" y="727"/>
                  <a:pt x="2424" y="698"/>
                  <a:pt x="2482" y="621"/>
                </a:cubicBezTo>
                <a:cubicBezTo>
                  <a:pt x="2513" y="528"/>
                  <a:pt x="2513" y="311"/>
                  <a:pt x="2389" y="249"/>
                </a:cubicBezTo>
                <a:cubicBezTo>
                  <a:pt x="2088" y="98"/>
                  <a:pt x="1743" y="0"/>
                  <a:pt x="13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8307583" y="2262466"/>
            <a:ext cx="66018" cy="265251"/>
          </a:xfrm>
          <a:custGeom>
            <a:avLst/>
            <a:gdLst/>
            <a:ahLst/>
            <a:cxnLst/>
            <a:rect l="l" t="t" r="r" b="b"/>
            <a:pathLst>
              <a:path w="1111" h="4464" extrusionOk="0">
                <a:moveTo>
                  <a:pt x="831" y="0"/>
                </a:moveTo>
                <a:cubicBezTo>
                  <a:pt x="701" y="0"/>
                  <a:pt x="565" y="82"/>
                  <a:pt x="543" y="245"/>
                </a:cubicBezTo>
                <a:cubicBezTo>
                  <a:pt x="403" y="1563"/>
                  <a:pt x="233" y="2866"/>
                  <a:pt x="16" y="4169"/>
                </a:cubicBezTo>
                <a:cubicBezTo>
                  <a:pt x="0" y="4324"/>
                  <a:pt x="140" y="4463"/>
                  <a:pt x="264" y="4463"/>
                </a:cubicBezTo>
                <a:cubicBezTo>
                  <a:pt x="419" y="4463"/>
                  <a:pt x="543" y="4339"/>
                  <a:pt x="558" y="4200"/>
                </a:cubicBezTo>
                <a:cubicBezTo>
                  <a:pt x="791" y="2912"/>
                  <a:pt x="962" y="1610"/>
                  <a:pt x="1086" y="291"/>
                </a:cubicBezTo>
                <a:cubicBezTo>
                  <a:pt x="1110" y="97"/>
                  <a:pt x="974" y="0"/>
                  <a:pt x="8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8487276" y="2349935"/>
            <a:ext cx="151230" cy="189787"/>
          </a:xfrm>
          <a:custGeom>
            <a:avLst/>
            <a:gdLst/>
            <a:ahLst/>
            <a:cxnLst/>
            <a:rect l="l" t="t" r="r" b="b"/>
            <a:pathLst>
              <a:path w="2545" h="3194" extrusionOk="0">
                <a:moveTo>
                  <a:pt x="1388" y="1"/>
                </a:moveTo>
                <a:cubicBezTo>
                  <a:pt x="1241" y="1"/>
                  <a:pt x="1093" y="19"/>
                  <a:pt x="947" y="60"/>
                </a:cubicBezTo>
                <a:cubicBezTo>
                  <a:pt x="512" y="200"/>
                  <a:pt x="78" y="587"/>
                  <a:pt x="233" y="1084"/>
                </a:cubicBezTo>
                <a:cubicBezTo>
                  <a:pt x="373" y="1549"/>
                  <a:pt x="838" y="1751"/>
                  <a:pt x="1257" y="1875"/>
                </a:cubicBezTo>
                <a:cubicBezTo>
                  <a:pt x="1443" y="1937"/>
                  <a:pt x="1707" y="2014"/>
                  <a:pt x="1784" y="2231"/>
                </a:cubicBezTo>
                <a:cubicBezTo>
                  <a:pt x="1846" y="2371"/>
                  <a:pt x="1691" y="2495"/>
                  <a:pt x="1567" y="2557"/>
                </a:cubicBezTo>
                <a:cubicBezTo>
                  <a:pt x="1455" y="2622"/>
                  <a:pt x="1336" y="2652"/>
                  <a:pt x="1221" y="2652"/>
                </a:cubicBezTo>
                <a:cubicBezTo>
                  <a:pt x="922" y="2652"/>
                  <a:pt x="644" y="2452"/>
                  <a:pt x="543" y="2138"/>
                </a:cubicBezTo>
                <a:cubicBezTo>
                  <a:pt x="520" y="2035"/>
                  <a:pt x="396" y="1975"/>
                  <a:pt x="283" y="1975"/>
                </a:cubicBezTo>
                <a:cubicBezTo>
                  <a:pt x="243" y="1975"/>
                  <a:pt x="204" y="1982"/>
                  <a:pt x="171" y="1999"/>
                </a:cubicBezTo>
                <a:cubicBezTo>
                  <a:pt x="16" y="2076"/>
                  <a:pt x="0" y="2231"/>
                  <a:pt x="47" y="2356"/>
                </a:cubicBezTo>
                <a:cubicBezTo>
                  <a:pt x="202" y="2821"/>
                  <a:pt x="667" y="3178"/>
                  <a:pt x="1164" y="3193"/>
                </a:cubicBezTo>
                <a:cubicBezTo>
                  <a:pt x="1177" y="3193"/>
                  <a:pt x="1190" y="3194"/>
                  <a:pt x="1203" y="3194"/>
                </a:cubicBezTo>
                <a:cubicBezTo>
                  <a:pt x="1659" y="3194"/>
                  <a:pt x="2176" y="2932"/>
                  <a:pt x="2327" y="2480"/>
                </a:cubicBezTo>
                <a:cubicBezTo>
                  <a:pt x="2404" y="2231"/>
                  <a:pt x="2327" y="1952"/>
                  <a:pt x="2156" y="1766"/>
                </a:cubicBezTo>
                <a:cubicBezTo>
                  <a:pt x="1970" y="1549"/>
                  <a:pt x="1707" y="1456"/>
                  <a:pt x="1458" y="1347"/>
                </a:cubicBezTo>
                <a:cubicBezTo>
                  <a:pt x="1241" y="1270"/>
                  <a:pt x="574" y="1099"/>
                  <a:pt x="791" y="774"/>
                </a:cubicBezTo>
                <a:cubicBezTo>
                  <a:pt x="884" y="603"/>
                  <a:pt x="1164" y="541"/>
                  <a:pt x="1334" y="541"/>
                </a:cubicBezTo>
                <a:cubicBezTo>
                  <a:pt x="1365" y="539"/>
                  <a:pt x="1396" y="538"/>
                  <a:pt x="1427" y="538"/>
                </a:cubicBezTo>
                <a:cubicBezTo>
                  <a:pt x="1650" y="538"/>
                  <a:pt x="1890" y="587"/>
                  <a:pt x="2094" y="696"/>
                </a:cubicBezTo>
                <a:cubicBezTo>
                  <a:pt x="2150" y="721"/>
                  <a:pt x="2208" y="736"/>
                  <a:pt x="2264" y="736"/>
                </a:cubicBezTo>
                <a:cubicBezTo>
                  <a:pt x="2348" y="736"/>
                  <a:pt x="2426" y="702"/>
                  <a:pt x="2482" y="618"/>
                </a:cubicBezTo>
                <a:cubicBezTo>
                  <a:pt x="2544" y="525"/>
                  <a:pt x="2513" y="308"/>
                  <a:pt x="2389" y="246"/>
                </a:cubicBezTo>
                <a:cubicBezTo>
                  <a:pt x="2083" y="104"/>
                  <a:pt x="1739" y="1"/>
                  <a:pt x="1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8534279" y="2314817"/>
            <a:ext cx="66494" cy="264478"/>
          </a:xfrm>
          <a:custGeom>
            <a:avLst/>
            <a:gdLst/>
            <a:ahLst/>
            <a:cxnLst/>
            <a:rect l="l" t="t" r="r" b="b"/>
            <a:pathLst>
              <a:path w="1119" h="4451" extrusionOk="0">
                <a:moveTo>
                  <a:pt x="832" y="1"/>
                </a:moveTo>
                <a:cubicBezTo>
                  <a:pt x="701" y="1"/>
                  <a:pt x="565" y="79"/>
                  <a:pt x="543" y="248"/>
                </a:cubicBezTo>
                <a:cubicBezTo>
                  <a:pt x="419" y="1566"/>
                  <a:pt x="233" y="2853"/>
                  <a:pt x="31" y="4156"/>
                </a:cubicBezTo>
                <a:cubicBezTo>
                  <a:pt x="0" y="4311"/>
                  <a:pt x="140" y="4451"/>
                  <a:pt x="280" y="4451"/>
                </a:cubicBezTo>
                <a:cubicBezTo>
                  <a:pt x="435" y="4451"/>
                  <a:pt x="543" y="4327"/>
                  <a:pt x="559" y="4203"/>
                </a:cubicBezTo>
                <a:cubicBezTo>
                  <a:pt x="807" y="2900"/>
                  <a:pt x="978" y="1597"/>
                  <a:pt x="1086" y="279"/>
                </a:cubicBezTo>
                <a:cubicBezTo>
                  <a:pt x="1119" y="99"/>
                  <a:pt x="979" y="1"/>
                  <a:pt x="8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6335297" y="2276965"/>
            <a:ext cx="763163" cy="1514259"/>
          </a:xfrm>
          <a:custGeom>
            <a:avLst/>
            <a:gdLst/>
            <a:ahLst/>
            <a:cxnLst/>
            <a:rect l="l" t="t" r="r" b="b"/>
            <a:pathLst>
              <a:path w="12843" h="25484" extrusionOk="0">
                <a:moveTo>
                  <a:pt x="4343" y="1"/>
                </a:moveTo>
                <a:lnTo>
                  <a:pt x="1" y="1971"/>
                </a:lnTo>
                <a:lnTo>
                  <a:pt x="8469" y="21776"/>
                </a:lnTo>
                <a:lnTo>
                  <a:pt x="12377" y="25483"/>
                </a:lnTo>
                <a:lnTo>
                  <a:pt x="12843" y="20039"/>
                </a:lnTo>
                <a:lnTo>
                  <a:pt x="43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6407198" y="2388679"/>
            <a:ext cx="461772" cy="1054943"/>
          </a:xfrm>
          <a:custGeom>
            <a:avLst/>
            <a:gdLst/>
            <a:ahLst/>
            <a:cxnLst/>
            <a:rect l="l" t="t" r="r" b="b"/>
            <a:pathLst>
              <a:path w="7771" h="17754" extrusionOk="0">
                <a:moveTo>
                  <a:pt x="83" y="0"/>
                </a:moveTo>
                <a:cubicBezTo>
                  <a:pt x="73" y="0"/>
                  <a:pt x="60" y="4"/>
                  <a:pt x="47" y="13"/>
                </a:cubicBezTo>
                <a:cubicBezTo>
                  <a:pt x="16" y="13"/>
                  <a:pt x="0" y="44"/>
                  <a:pt x="16" y="91"/>
                </a:cubicBezTo>
                <a:lnTo>
                  <a:pt x="7631" y="17725"/>
                </a:lnTo>
                <a:cubicBezTo>
                  <a:pt x="7642" y="17736"/>
                  <a:pt x="7667" y="17754"/>
                  <a:pt x="7692" y="17754"/>
                </a:cubicBezTo>
                <a:cubicBezTo>
                  <a:pt x="7703" y="17754"/>
                  <a:pt x="7714" y="17750"/>
                  <a:pt x="7724" y="17740"/>
                </a:cubicBezTo>
                <a:cubicBezTo>
                  <a:pt x="7755" y="17740"/>
                  <a:pt x="7771" y="17709"/>
                  <a:pt x="7755" y="17694"/>
                </a:cubicBezTo>
                <a:lnTo>
                  <a:pt x="124" y="44"/>
                </a:lnTo>
                <a:cubicBezTo>
                  <a:pt x="124" y="22"/>
                  <a:pt x="109" y="0"/>
                  <a:pt x="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543572" y="2330088"/>
            <a:ext cx="460881" cy="1055062"/>
          </a:xfrm>
          <a:custGeom>
            <a:avLst/>
            <a:gdLst/>
            <a:ahLst/>
            <a:cxnLst/>
            <a:rect l="l" t="t" r="r" b="b"/>
            <a:pathLst>
              <a:path w="7756" h="17756" extrusionOk="0">
                <a:moveTo>
                  <a:pt x="97" y="0"/>
                </a:moveTo>
                <a:cubicBezTo>
                  <a:pt x="87" y="0"/>
                  <a:pt x="75" y="2"/>
                  <a:pt x="63" y="6"/>
                </a:cubicBezTo>
                <a:cubicBezTo>
                  <a:pt x="32" y="6"/>
                  <a:pt x="1" y="37"/>
                  <a:pt x="32" y="84"/>
                </a:cubicBezTo>
                <a:lnTo>
                  <a:pt x="7647" y="17718"/>
                </a:lnTo>
                <a:cubicBezTo>
                  <a:pt x="7658" y="17741"/>
                  <a:pt x="7678" y="17755"/>
                  <a:pt x="7706" y="17755"/>
                </a:cubicBezTo>
                <a:cubicBezTo>
                  <a:pt x="7716" y="17755"/>
                  <a:pt x="7728" y="17753"/>
                  <a:pt x="7740" y="17749"/>
                </a:cubicBezTo>
                <a:cubicBezTo>
                  <a:pt x="7756" y="17718"/>
                  <a:pt x="7756" y="17687"/>
                  <a:pt x="7756" y="17687"/>
                </a:cubicBezTo>
                <a:lnTo>
                  <a:pt x="140" y="37"/>
                </a:lnTo>
                <a:cubicBezTo>
                  <a:pt x="140" y="15"/>
                  <a:pt x="124" y="0"/>
                  <a:pt x="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838485" y="3372770"/>
            <a:ext cx="259973" cy="418495"/>
          </a:xfrm>
          <a:custGeom>
            <a:avLst/>
            <a:gdLst/>
            <a:ahLst/>
            <a:cxnLst/>
            <a:rect l="l" t="t" r="r" b="b"/>
            <a:pathLst>
              <a:path w="4375" h="7043" extrusionOk="0">
                <a:moveTo>
                  <a:pt x="2715" y="1"/>
                </a:moveTo>
                <a:lnTo>
                  <a:pt x="2141" y="2172"/>
                </a:lnTo>
                <a:lnTo>
                  <a:pt x="435" y="1148"/>
                </a:lnTo>
                <a:lnTo>
                  <a:pt x="1" y="3335"/>
                </a:lnTo>
                <a:lnTo>
                  <a:pt x="2312" y="5522"/>
                </a:lnTo>
                <a:lnTo>
                  <a:pt x="3909" y="7042"/>
                </a:lnTo>
                <a:lnTo>
                  <a:pt x="4080" y="4979"/>
                </a:lnTo>
                <a:lnTo>
                  <a:pt x="4375" y="1598"/>
                </a:lnTo>
                <a:lnTo>
                  <a:pt x="27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975810" y="3662928"/>
            <a:ext cx="105118" cy="128347"/>
          </a:xfrm>
          <a:custGeom>
            <a:avLst/>
            <a:gdLst/>
            <a:ahLst/>
            <a:cxnLst/>
            <a:rect l="l" t="t" r="r" b="b"/>
            <a:pathLst>
              <a:path w="1769" h="2160" extrusionOk="0">
                <a:moveTo>
                  <a:pt x="1317" y="1"/>
                </a:moveTo>
                <a:cubicBezTo>
                  <a:pt x="859" y="1"/>
                  <a:pt x="264" y="244"/>
                  <a:pt x="1" y="639"/>
                </a:cubicBezTo>
                <a:lnTo>
                  <a:pt x="1598" y="2159"/>
                </a:lnTo>
                <a:lnTo>
                  <a:pt x="1769" y="96"/>
                </a:lnTo>
                <a:cubicBezTo>
                  <a:pt x="1645" y="50"/>
                  <a:pt x="1536" y="3"/>
                  <a:pt x="1397" y="3"/>
                </a:cubicBezTo>
                <a:cubicBezTo>
                  <a:pt x="1370" y="1"/>
                  <a:pt x="1344" y="1"/>
                  <a:pt x="13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335297" y="2276965"/>
            <a:ext cx="258131" cy="161266"/>
          </a:xfrm>
          <a:custGeom>
            <a:avLst/>
            <a:gdLst/>
            <a:ahLst/>
            <a:cxnLst/>
            <a:rect l="l" t="t" r="r" b="b"/>
            <a:pathLst>
              <a:path w="4344" h="2714" extrusionOk="0">
                <a:moveTo>
                  <a:pt x="4343" y="1"/>
                </a:moveTo>
                <a:lnTo>
                  <a:pt x="1" y="1971"/>
                </a:lnTo>
                <a:cubicBezTo>
                  <a:pt x="1" y="1971"/>
                  <a:pt x="849" y="2714"/>
                  <a:pt x="1851" y="2714"/>
                </a:cubicBezTo>
                <a:cubicBezTo>
                  <a:pt x="2127" y="2714"/>
                  <a:pt x="2414" y="2657"/>
                  <a:pt x="2699" y="2513"/>
                </a:cubicBezTo>
                <a:cubicBezTo>
                  <a:pt x="4017" y="1831"/>
                  <a:pt x="4343" y="1"/>
                  <a:pt x="43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6245926" y="2732852"/>
            <a:ext cx="352078" cy="345111"/>
          </a:xfrm>
          <a:custGeom>
            <a:avLst/>
            <a:gdLst/>
            <a:ahLst/>
            <a:cxnLst/>
            <a:rect l="l" t="t" r="r" b="b"/>
            <a:pathLst>
              <a:path w="5925" h="5808" extrusionOk="0">
                <a:moveTo>
                  <a:pt x="2900" y="0"/>
                </a:moveTo>
                <a:cubicBezTo>
                  <a:pt x="2730" y="0"/>
                  <a:pt x="2558" y="21"/>
                  <a:pt x="2404" y="68"/>
                </a:cubicBezTo>
                <a:cubicBezTo>
                  <a:pt x="2373" y="84"/>
                  <a:pt x="2358" y="84"/>
                  <a:pt x="2342" y="84"/>
                </a:cubicBezTo>
                <a:lnTo>
                  <a:pt x="2327" y="84"/>
                </a:lnTo>
                <a:cubicBezTo>
                  <a:pt x="2265" y="99"/>
                  <a:pt x="2218" y="99"/>
                  <a:pt x="2187" y="130"/>
                </a:cubicBezTo>
                <a:cubicBezTo>
                  <a:pt x="1427" y="332"/>
                  <a:pt x="807" y="844"/>
                  <a:pt x="465" y="1495"/>
                </a:cubicBezTo>
                <a:cubicBezTo>
                  <a:pt x="109" y="2115"/>
                  <a:pt x="0" y="2844"/>
                  <a:pt x="171" y="3573"/>
                </a:cubicBezTo>
                <a:cubicBezTo>
                  <a:pt x="341" y="4318"/>
                  <a:pt x="776" y="4907"/>
                  <a:pt x="1349" y="5295"/>
                </a:cubicBezTo>
                <a:cubicBezTo>
                  <a:pt x="1816" y="5630"/>
                  <a:pt x="2384" y="5808"/>
                  <a:pt x="2975" y="5808"/>
                </a:cubicBezTo>
                <a:cubicBezTo>
                  <a:pt x="3150" y="5808"/>
                  <a:pt x="3328" y="5792"/>
                  <a:pt x="3505" y="5760"/>
                </a:cubicBezTo>
                <a:cubicBezTo>
                  <a:pt x="3567" y="5745"/>
                  <a:pt x="3598" y="5745"/>
                  <a:pt x="3660" y="5729"/>
                </a:cubicBezTo>
                <a:cubicBezTo>
                  <a:pt x="3769" y="5683"/>
                  <a:pt x="3878" y="5667"/>
                  <a:pt x="3971" y="5636"/>
                </a:cubicBezTo>
                <a:cubicBezTo>
                  <a:pt x="4002" y="5605"/>
                  <a:pt x="4033" y="5605"/>
                  <a:pt x="4064" y="5589"/>
                </a:cubicBezTo>
                <a:cubicBezTo>
                  <a:pt x="4358" y="5496"/>
                  <a:pt x="4606" y="5341"/>
                  <a:pt x="4839" y="5140"/>
                </a:cubicBezTo>
                <a:lnTo>
                  <a:pt x="4901" y="5093"/>
                </a:lnTo>
                <a:cubicBezTo>
                  <a:pt x="5118" y="4907"/>
                  <a:pt x="5289" y="4721"/>
                  <a:pt x="5428" y="4504"/>
                </a:cubicBezTo>
                <a:cubicBezTo>
                  <a:pt x="5444" y="4488"/>
                  <a:pt x="5444" y="4473"/>
                  <a:pt x="5460" y="4442"/>
                </a:cubicBezTo>
                <a:cubicBezTo>
                  <a:pt x="5584" y="4271"/>
                  <a:pt x="5661" y="4101"/>
                  <a:pt x="5739" y="3899"/>
                </a:cubicBezTo>
                <a:cubicBezTo>
                  <a:pt x="5739" y="3883"/>
                  <a:pt x="5754" y="3868"/>
                  <a:pt x="5754" y="3852"/>
                </a:cubicBezTo>
                <a:cubicBezTo>
                  <a:pt x="5785" y="3744"/>
                  <a:pt x="5832" y="3635"/>
                  <a:pt x="5847" y="3542"/>
                </a:cubicBezTo>
                <a:cubicBezTo>
                  <a:pt x="5894" y="3387"/>
                  <a:pt x="5925" y="3201"/>
                  <a:pt x="5925" y="3030"/>
                </a:cubicBezTo>
                <a:lnTo>
                  <a:pt x="5925" y="2968"/>
                </a:lnTo>
                <a:cubicBezTo>
                  <a:pt x="5925" y="2767"/>
                  <a:pt x="5909" y="2565"/>
                  <a:pt x="5863" y="2348"/>
                </a:cubicBezTo>
                <a:cubicBezTo>
                  <a:pt x="5863" y="2332"/>
                  <a:pt x="5847" y="2317"/>
                  <a:pt x="5847" y="2301"/>
                </a:cubicBezTo>
                <a:cubicBezTo>
                  <a:pt x="5832" y="2286"/>
                  <a:pt x="5832" y="2255"/>
                  <a:pt x="5832" y="2239"/>
                </a:cubicBezTo>
                <a:cubicBezTo>
                  <a:pt x="5770" y="2022"/>
                  <a:pt x="5708" y="1836"/>
                  <a:pt x="5615" y="1635"/>
                </a:cubicBezTo>
                <a:cubicBezTo>
                  <a:pt x="5599" y="1619"/>
                  <a:pt x="5599" y="1604"/>
                  <a:pt x="5584" y="1588"/>
                </a:cubicBezTo>
                <a:cubicBezTo>
                  <a:pt x="5506" y="1433"/>
                  <a:pt x="5397" y="1278"/>
                  <a:pt x="5289" y="1138"/>
                </a:cubicBezTo>
                <a:cubicBezTo>
                  <a:pt x="5273" y="1123"/>
                  <a:pt x="5273" y="1092"/>
                  <a:pt x="5242" y="1076"/>
                </a:cubicBezTo>
                <a:cubicBezTo>
                  <a:pt x="5087" y="890"/>
                  <a:pt x="4917" y="704"/>
                  <a:pt x="4731" y="580"/>
                </a:cubicBezTo>
                <a:cubicBezTo>
                  <a:pt x="4700" y="549"/>
                  <a:pt x="4684" y="549"/>
                  <a:pt x="4669" y="533"/>
                </a:cubicBezTo>
                <a:cubicBezTo>
                  <a:pt x="4451" y="378"/>
                  <a:pt x="4219" y="270"/>
                  <a:pt x="4002" y="177"/>
                </a:cubicBezTo>
                <a:cubicBezTo>
                  <a:pt x="3986" y="177"/>
                  <a:pt x="3971" y="161"/>
                  <a:pt x="3955" y="161"/>
                </a:cubicBezTo>
                <a:cubicBezTo>
                  <a:pt x="3676" y="68"/>
                  <a:pt x="3412" y="22"/>
                  <a:pt x="3118" y="6"/>
                </a:cubicBezTo>
                <a:lnTo>
                  <a:pt x="3056" y="6"/>
                </a:lnTo>
                <a:cubicBezTo>
                  <a:pt x="3004" y="2"/>
                  <a:pt x="2952" y="0"/>
                  <a:pt x="29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6427461" y="3041015"/>
            <a:ext cx="59066" cy="26798"/>
          </a:xfrm>
          <a:custGeom>
            <a:avLst/>
            <a:gdLst/>
            <a:ahLst/>
            <a:cxnLst/>
            <a:rect l="l" t="t" r="r" b="b"/>
            <a:pathLst>
              <a:path w="994" h="451" extrusionOk="0">
                <a:moveTo>
                  <a:pt x="16" y="0"/>
                </a:moveTo>
                <a:lnTo>
                  <a:pt x="1" y="62"/>
                </a:lnTo>
                <a:cubicBezTo>
                  <a:pt x="295" y="202"/>
                  <a:pt x="605" y="310"/>
                  <a:pt x="900" y="450"/>
                </a:cubicBezTo>
                <a:cubicBezTo>
                  <a:pt x="931" y="435"/>
                  <a:pt x="947" y="435"/>
                  <a:pt x="993" y="403"/>
                </a:cubicBezTo>
                <a:cubicBezTo>
                  <a:pt x="683" y="279"/>
                  <a:pt x="357" y="140"/>
                  <a:pt x="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485517" y="3018910"/>
            <a:ext cx="50747" cy="21213"/>
          </a:xfrm>
          <a:custGeom>
            <a:avLst/>
            <a:gdLst/>
            <a:ahLst/>
            <a:cxnLst/>
            <a:rect l="l" t="t" r="r" b="b"/>
            <a:pathLst>
              <a:path w="854" h="357" extrusionOk="0">
                <a:moveTo>
                  <a:pt x="16" y="0"/>
                </a:moveTo>
                <a:lnTo>
                  <a:pt x="1" y="62"/>
                </a:lnTo>
                <a:lnTo>
                  <a:pt x="792" y="357"/>
                </a:lnTo>
                <a:lnTo>
                  <a:pt x="854" y="295"/>
                </a:lnTo>
                <a:lnTo>
                  <a:pt x="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514099" y="2982009"/>
            <a:ext cx="55322" cy="18480"/>
          </a:xfrm>
          <a:custGeom>
            <a:avLst/>
            <a:gdLst/>
            <a:ahLst/>
            <a:cxnLst/>
            <a:rect l="l" t="t" r="r" b="b"/>
            <a:pathLst>
              <a:path w="931" h="311" extrusionOk="0">
                <a:moveTo>
                  <a:pt x="0" y="1"/>
                </a:moveTo>
                <a:lnTo>
                  <a:pt x="0" y="63"/>
                </a:lnTo>
                <a:cubicBezTo>
                  <a:pt x="311" y="109"/>
                  <a:pt x="605" y="202"/>
                  <a:pt x="884" y="311"/>
                </a:cubicBezTo>
                <a:cubicBezTo>
                  <a:pt x="915" y="295"/>
                  <a:pt x="915" y="280"/>
                  <a:pt x="931" y="264"/>
                </a:cubicBezTo>
                <a:cubicBezTo>
                  <a:pt x="621" y="156"/>
                  <a:pt x="326" y="47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527944" y="2948852"/>
            <a:ext cx="59007" cy="16638"/>
          </a:xfrm>
          <a:custGeom>
            <a:avLst/>
            <a:gdLst/>
            <a:ahLst/>
            <a:cxnLst/>
            <a:rect l="l" t="t" r="r" b="b"/>
            <a:pathLst>
              <a:path w="993" h="280" extrusionOk="0">
                <a:moveTo>
                  <a:pt x="16" y="0"/>
                </a:moveTo>
                <a:lnTo>
                  <a:pt x="0" y="62"/>
                </a:lnTo>
                <a:cubicBezTo>
                  <a:pt x="326" y="124"/>
                  <a:pt x="636" y="171"/>
                  <a:pt x="962" y="279"/>
                </a:cubicBezTo>
                <a:cubicBezTo>
                  <a:pt x="962" y="248"/>
                  <a:pt x="993" y="233"/>
                  <a:pt x="993" y="217"/>
                </a:cubicBezTo>
                <a:cubicBezTo>
                  <a:pt x="651" y="124"/>
                  <a:pt x="326" y="47"/>
                  <a:pt x="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532520" y="2908742"/>
            <a:ext cx="63641" cy="4219"/>
          </a:xfrm>
          <a:custGeom>
            <a:avLst/>
            <a:gdLst/>
            <a:ahLst/>
            <a:cxnLst/>
            <a:rect l="l" t="t" r="r" b="b"/>
            <a:pathLst>
              <a:path w="1071" h="71" extrusionOk="0">
                <a:moveTo>
                  <a:pt x="918" y="1"/>
                </a:moveTo>
                <a:cubicBezTo>
                  <a:pt x="869" y="1"/>
                  <a:pt x="823" y="8"/>
                  <a:pt x="776" y="24"/>
                </a:cubicBezTo>
                <a:lnTo>
                  <a:pt x="1" y="24"/>
                </a:lnTo>
                <a:lnTo>
                  <a:pt x="1" y="70"/>
                </a:lnTo>
                <a:lnTo>
                  <a:pt x="1071" y="70"/>
                </a:lnTo>
                <a:lnTo>
                  <a:pt x="1071" y="24"/>
                </a:lnTo>
                <a:cubicBezTo>
                  <a:pt x="1016" y="8"/>
                  <a:pt x="966" y="1"/>
                  <a:pt x="9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532520" y="2868632"/>
            <a:ext cx="60908" cy="8378"/>
          </a:xfrm>
          <a:custGeom>
            <a:avLst/>
            <a:gdLst/>
            <a:ahLst/>
            <a:cxnLst/>
            <a:rect l="l" t="t" r="r" b="b"/>
            <a:pathLst>
              <a:path w="1025" h="141" extrusionOk="0">
                <a:moveTo>
                  <a:pt x="1009" y="1"/>
                </a:moveTo>
                <a:cubicBezTo>
                  <a:pt x="885" y="1"/>
                  <a:pt x="792" y="16"/>
                  <a:pt x="714" y="32"/>
                </a:cubicBezTo>
                <a:cubicBezTo>
                  <a:pt x="652" y="32"/>
                  <a:pt x="574" y="47"/>
                  <a:pt x="497" y="47"/>
                </a:cubicBezTo>
                <a:cubicBezTo>
                  <a:pt x="326" y="47"/>
                  <a:pt x="171" y="79"/>
                  <a:pt x="1" y="94"/>
                </a:cubicBezTo>
                <a:lnTo>
                  <a:pt x="1" y="141"/>
                </a:lnTo>
                <a:cubicBezTo>
                  <a:pt x="156" y="125"/>
                  <a:pt x="326" y="110"/>
                  <a:pt x="497" y="94"/>
                </a:cubicBezTo>
                <a:cubicBezTo>
                  <a:pt x="559" y="79"/>
                  <a:pt x="637" y="79"/>
                  <a:pt x="714" y="79"/>
                </a:cubicBezTo>
                <a:cubicBezTo>
                  <a:pt x="807" y="47"/>
                  <a:pt x="931" y="47"/>
                  <a:pt x="1024" y="47"/>
                </a:cubicBezTo>
                <a:cubicBezTo>
                  <a:pt x="1024" y="32"/>
                  <a:pt x="1009" y="16"/>
                  <a:pt x="10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518675" y="2825372"/>
            <a:ext cx="60908" cy="20322"/>
          </a:xfrm>
          <a:custGeom>
            <a:avLst/>
            <a:gdLst/>
            <a:ahLst/>
            <a:cxnLst/>
            <a:rect l="l" t="t" r="r" b="b"/>
            <a:pathLst>
              <a:path w="1025" h="342" extrusionOk="0">
                <a:moveTo>
                  <a:pt x="994" y="0"/>
                </a:moveTo>
                <a:cubicBezTo>
                  <a:pt x="885" y="47"/>
                  <a:pt x="792" y="62"/>
                  <a:pt x="699" y="78"/>
                </a:cubicBezTo>
                <a:cubicBezTo>
                  <a:pt x="621" y="93"/>
                  <a:pt x="559" y="124"/>
                  <a:pt x="482" y="140"/>
                </a:cubicBezTo>
                <a:cubicBezTo>
                  <a:pt x="327" y="202"/>
                  <a:pt x="156" y="233"/>
                  <a:pt x="1" y="279"/>
                </a:cubicBezTo>
                <a:lnTo>
                  <a:pt x="16" y="341"/>
                </a:lnTo>
                <a:cubicBezTo>
                  <a:pt x="187" y="295"/>
                  <a:pt x="342" y="233"/>
                  <a:pt x="528" y="202"/>
                </a:cubicBezTo>
                <a:cubicBezTo>
                  <a:pt x="606" y="186"/>
                  <a:pt x="652" y="155"/>
                  <a:pt x="730" y="140"/>
                </a:cubicBezTo>
                <a:cubicBezTo>
                  <a:pt x="838" y="124"/>
                  <a:pt x="932" y="109"/>
                  <a:pt x="1025" y="62"/>
                </a:cubicBezTo>
                <a:cubicBezTo>
                  <a:pt x="1009" y="47"/>
                  <a:pt x="1009" y="31"/>
                  <a:pt x="9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6500254" y="2795839"/>
            <a:ext cx="59066" cy="28640"/>
          </a:xfrm>
          <a:custGeom>
            <a:avLst/>
            <a:gdLst/>
            <a:ahLst/>
            <a:cxnLst/>
            <a:rect l="l" t="t" r="r" b="b"/>
            <a:pathLst>
              <a:path w="994" h="482" extrusionOk="0">
                <a:moveTo>
                  <a:pt x="947" y="1"/>
                </a:moveTo>
                <a:cubicBezTo>
                  <a:pt x="869" y="63"/>
                  <a:pt x="792" y="94"/>
                  <a:pt x="699" y="140"/>
                </a:cubicBezTo>
                <a:cubicBezTo>
                  <a:pt x="637" y="171"/>
                  <a:pt x="575" y="187"/>
                  <a:pt x="497" y="233"/>
                </a:cubicBezTo>
                <a:cubicBezTo>
                  <a:pt x="342" y="311"/>
                  <a:pt x="171" y="373"/>
                  <a:pt x="1" y="419"/>
                </a:cubicBezTo>
                <a:lnTo>
                  <a:pt x="16" y="481"/>
                </a:lnTo>
                <a:cubicBezTo>
                  <a:pt x="187" y="419"/>
                  <a:pt x="373" y="373"/>
                  <a:pt x="544" y="295"/>
                </a:cubicBezTo>
                <a:cubicBezTo>
                  <a:pt x="606" y="249"/>
                  <a:pt x="683" y="233"/>
                  <a:pt x="730" y="187"/>
                </a:cubicBezTo>
                <a:cubicBezTo>
                  <a:pt x="838" y="156"/>
                  <a:pt x="916" y="94"/>
                  <a:pt x="993" y="63"/>
                </a:cubicBezTo>
                <a:cubicBezTo>
                  <a:pt x="962" y="32"/>
                  <a:pt x="962" y="16"/>
                  <a:pt x="9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6485517" y="2764524"/>
            <a:ext cx="41536" cy="36900"/>
          </a:xfrm>
          <a:custGeom>
            <a:avLst/>
            <a:gdLst/>
            <a:ahLst/>
            <a:cxnLst/>
            <a:rect l="l" t="t" r="r" b="b"/>
            <a:pathLst>
              <a:path w="699" h="621" extrusionOk="0">
                <a:moveTo>
                  <a:pt x="637" y="0"/>
                </a:moveTo>
                <a:cubicBezTo>
                  <a:pt x="574" y="62"/>
                  <a:pt x="512" y="124"/>
                  <a:pt x="497" y="171"/>
                </a:cubicBezTo>
                <a:cubicBezTo>
                  <a:pt x="435" y="233"/>
                  <a:pt x="388" y="295"/>
                  <a:pt x="326" y="326"/>
                </a:cubicBezTo>
                <a:cubicBezTo>
                  <a:pt x="202" y="404"/>
                  <a:pt x="109" y="481"/>
                  <a:pt x="1" y="559"/>
                </a:cubicBezTo>
                <a:lnTo>
                  <a:pt x="32" y="621"/>
                </a:lnTo>
                <a:cubicBezTo>
                  <a:pt x="156" y="543"/>
                  <a:pt x="249" y="466"/>
                  <a:pt x="357" y="373"/>
                </a:cubicBezTo>
                <a:cubicBezTo>
                  <a:pt x="404" y="311"/>
                  <a:pt x="466" y="280"/>
                  <a:pt x="512" y="218"/>
                </a:cubicBezTo>
                <a:lnTo>
                  <a:pt x="699" y="47"/>
                </a:lnTo>
                <a:cubicBezTo>
                  <a:pt x="668" y="16"/>
                  <a:pt x="652" y="16"/>
                  <a:pt x="6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458777" y="2741468"/>
            <a:ext cx="24066" cy="41535"/>
          </a:xfrm>
          <a:custGeom>
            <a:avLst/>
            <a:gdLst/>
            <a:ahLst/>
            <a:cxnLst/>
            <a:rect l="l" t="t" r="r" b="b"/>
            <a:pathLst>
              <a:path w="405" h="699" extrusionOk="0">
                <a:moveTo>
                  <a:pt x="327" y="1"/>
                </a:moveTo>
                <a:cubicBezTo>
                  <a:pt x="311" y="63"/>
                  <a:pt x="265" y="94"/>
                  <a:pt x="249" y="156"/>
                </a:cubicBezTo>
                <a:cubicBezTo>
                  <a:pt x="218" y="218"/>
                  <a:pt x="187" y="295"/>
                  <a:pt x="156" y="342"/>
                </a:cubicBezTo>
                <a:cubicBezTo>
                  <a:pt x="109" y="450"/>
                  <a:pt x="63" y="559"/>
                  <a:pt x="1" y="668"/>
                </a:cubicBezTo>
                <a:lnTo>
                  <a:pt x="63" y="699"/>
                </a:lnTo>
                <a:cubicBezTo>
                  <a:pt x="109" y="606"/>
                  <a:pt x="171" y="481"/>
                  <a:pt x="233" y="388"/>
                </a:cubicBezTo>
                <a:cubicBezTo>
                  <a:pt x="265" y="326"/>
                  <a:pt x="296" y="249"/>
                  <a:pt x="327" y="202"/>
                </a:cubicBezTo>
                <a:cubicBezTo>
                  <a:pt x="342" y="156"/>
                  <a:pt x="389" y="94"/>
                  <a:pt x="404" y="47"/>
                </a:cubicBezTo>
                <a:cubicBezTo>
                  <a:pt x="389" y="16"/>
                  <a:pt x="373" y="16"/>
                  <a:pt x="3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6413616" y="2732258"/>
            <a:ext cx="16698" cy="44268"/>
          </a:xfrm>
          <a:custGeom>
            <a:avLst/>
            <a:gdLst/>
            <a:ahLst/>
            <a:cxnLst/>
            <a:rect l="l" t="t" r="r" b="b"/>
            <a:pathLst>
              <a:path w="281" h="745" extrusionOk="0">
                <a:moveTo>
                  <a:pt x="218" y="1"/>
                </a:moveTo>
                <a:lnTo>
                  <a:pt x="203" y="78"/>
                </a:lnTo>
                <a:lnTo>
                  <a:pt x="140" y="295"/>
                </a:lnTo>
                <a:lnTo>
                  <a:pt x="1" y="714"/>
                </a:lnTo>
                <a:lnTo>
                  <a:pt x="63" y="745"/>
                </a:lnTo>
                <a:lnTo>
                  <a:pt x="203" y="311"/>
                </a:lnTo>
                <a:lnTo>
                  <a:pt x="249" y="94"/>
                </a:lnTo>
                <a:lnTo>
                  <a:pt x="2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6377725" y="2736893"/>
            <a:ext cx="9270" cy="37791"/>
          </a:xfrm>
          <a:custGeom>
            <a:avLst/>
            <a:gdLst/>
            <a:ahLst/>
            <a:cxnLst/>
            <a:rect l="l" t="t" r="r" b="b"/>
            <a:pathLst>
              <a:path w="156" h="636" extrusionOk="0">
                <a:moveTo>
                  <a:pt x="155" y="0"/>
                </a:moveTo>
                <a:cubicBezTo>
                  <a:pt x="140" y="0"/>
                  <a:pt x="124" y="0"/>
                  <a:pt x="124" y="16"/>
                </a:cubicBezTo>
                <a:lnTo>
                  <a:pt x="109" y="16"/>
                </a:lnTo>
                <a:lnTo>
                  <a:pt x="109" y="47"/>
                </a:lnTo>
                <a:cubicBezTo>
                  <a:pt x="109" y="78"/>
                  <a:pt x="78" y="124"/>
                  <a:pt x="78" y="155"/>
                </a:cubicBezTo>
                <a:cubicBezTo>
                  <a:pt x="78" y="202"/>
                  <a:pt x="62" y="233"/>
                  <a:pt x="62" y="279"/>
                </a:cubicBezTo>
                <a:cubicBezTo>
                  <a:pt x="47" y="388"/>
                  <a:pt x="31" y="527"/>
                  <a:pt x="0" y="636"/>
                </a:cubicBezTo>
                <a:lnTo>
                  <a:pt x="62" y="636"/>
                </a:lnTo>
                <a:cubicBezTo>
                  <a:pt x="78" y="527"/>
                  <a:pt x="93" y="388"/>
                  <a:pt x="124" y="248"/>
                </a:cubicBezTo>
                <a:cubicBezTo>
                  <a:pt x="124" y="171"/>
                  <a:pt x="140" y="93"/>
                  <a:pt x="155" y="16"/>
                </a:cubicBezTo>
                <a:lnTo>
                  <a:pt x="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216393" y="2736774"/>
            <a:ext cx="379769" cy="344933"/>
          </a:xfrm>
          <a:custGeom>
            <a:avLst/>
            <a:gdLst/>
            <a:ahLst/>
            <a:cxnLst/>
            <a:rect l="l" t="t" r="r" b="b"/>
            <a:pathLst>
              <a:path w="6391" h="5805" extrusionOk="0">
                <a:moveTo>
                  <a:pt x="3196" y="0"/>
                </a:moveTo>
                <a:cubicBezTo>
                  <a:pt x="2976" y="0"/>
                  <a:pt x="2752" y="26"/>
                  <a:pt x="2529" y="80"/>
                </a:cubicBezTo>
                <a:cubicBezTo>
                  <a:pt x="978" y="452"/>
                  <a:pt x="1" y="2018"/>
                  <a:pt x="373" y="3569"/>
                </a:cubicBezTo>
                <a:cubicBezTo>
                  <a:pt x="692" y="4897"/>
                  <a:pt x="1886" y="5804"/>
                  <a:pt x="3196" y="5804"/>
                </a:cubicBezTo>
                <a:cubicBezTo>
                  <a:pt x="3416" y="5804"/>
                  <a:pt x="3640" y="5779"/>
                  <a:pt x="3863" y="5725"/>
                </a:cubicBezTo>
                <a:cubicBezTo>
                  <a:pt x="5414" y="5353"/>
                  <a:pt x="6391" y="3786"/>
                  <a:pt x="6019" y="2235"/>
                </a:cubicBezTo>
                <a:cubicBezTo>
                  <a:pt x="5700" y="908"/>
                  <a:pt x="4506" y="0"/>
                  <a:pt x="31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6227446" y="2747173"/>
            <a:ext cx="345720" cy="323898"/>
          </a:xfrm>
          <a:custGeom>
            <a:avLst/>
            <a:gdLst/>
            <a:ahLst/>
            <a:cxnLst/>
            <a:rect l="l" t="t" r="r" b="b"/>
            <a:pathLst>
              <a:path w="5818" h="5451" extrusionOk="0">
                <a:moveTo>
                  <a:pt x="3007" y="72"/>
                </a:moveTo>
                <a:cubicBezTo>
                  <a:pt x="3500" y="72"/>
                  <a:pt x="3988" y="208"/>
                  <a:pt x="4421" y="463"/>
                </a:cubicBezTo>
                <a:cubicBezTo>
                  <a:pt x="5011" y="835"/>
                  <a:pt x="5445" y="1425"/>
                  <a:pt x="5600" y="2123"/>
                </a:cubicBezTo>
                <a:cubicBezTo>
                  <a:pt x="5755" y="2789"/>
                  <a:pt x="5631" y="3518"/>
                  <a:pt x="5274" y="4108"/>
                </a:cubicBezTo>
                <a:cubicBezTo>
                  <a:pt x="4902" y="4713"/>
                  <a:pt x="4313" y="5147"/>
                  <a:pt x="3615" y="5302"/>
                </a:cubicBezTo>
                <a:cubicBezTo>
                  <a:pt x="3408" y="5351"/>
                  <a:pt x="3200" y="5375"/>
                  <a:pt x="2996" y="5375"/>
                </a:cubicBezTo>
                <a:cubicBezTo>
                  <a:pt x="1793" y="5375"/>
                  <a:pt x="698" y="4552"/>
                  <a:pt x="420" y="3332"/>
                </a:cubicBezTo>
                <a:cubicBezTo>
                  <a:pt x="249" y="2603"/>
                  <a:pt x="404" y="1843"/>
                  <a:pt x="807" y="1238"/>
                </a:cubicBezTo>
                <a:cubicBezTo>
                  <a:pt x="1180" y="727"/>
                  <a:pt x="1723" y="308"/>
                  <a:pt x="2420" y="137"/>
                </a:cubicBezTo>
                <a:cubicBezTo>
                  <a:pt x="2615" y="93"/>
                  <a:pt x="2811" y="72"/>
                  <a:pt x="3007" y="72"/>
                </a:cubicBezTo>
                <a:close/>
                <a:moveTo>
                  <a:pt x="2982" y="0"/>
                </a:moveTo>
                <a:cubicBezTo>
                  <a:pt x="2773" y="0"/>
                  <a:pt x="2564" y="25"/>
                  <a:pt x="2358" y="75"/>
                </a:cubicBezTo>
                <a:cubicBezTo>
                  <a:pt x="901" y="432"/>
                  <a:pt x="1" y="1905"/>
                  <a:pt x="342" y="3363"/>
                </a:cubicBezTo>
                <a:cubicBezTo>
                  <a:pt x="648" y="4601"/>
                  <a:pt x="1777" y="5451"/>
                  <a:pt x="3003" y="5451"/>
                </a:cubicBezTo>
                <a:cubicBezTo>
                  <a:pt x="3206" y="5451"/>
                  <a:pt x="3410" y="5428"/>
                  <a:pt x="3615" y="5380"/>
                </a:cubicBezTo>
                <a:cubicBezTo>
                  <a:pt x="4297" y="5224"/>
                  <a:pt x="4855" y="4806"/>
                  <a:pt x="5243" y="4247"/>
                </a:cubicBezTo>
                <a:cubicBezTo>
                  <a:pt x="5274" y="4232"/>
                  <a:pt x="5290" y="4185"/>
                  <a:pt x="5305" y="4154"/>
                </a:cubicBezTo>
                <a:cubicBezTo>
                  <a:pt x="5693" y="3534"/>
                  <a:pt x="5817" y="2789"/>
                  <a:pt x="5631" y="2091"/>
                </a:cubicBezTo>
                <a:cubicBezTo>
                  <a:pt x="5460" y="1394"/>
                  <a:pt x="5042" y="804"/>
                  <a:pt x="4421" y="416"/>
                </a:cubicBezTo>
                <a:cubicBezTo>
                  <a:pt x="3983" y="143"/>
                  <a:pt x="3483" y="0"/>
                  <a:pt x="2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334406" y="2831612"/>
            <a:ext cx="144753" cy="140053"/>
          </a:xfrm>
          <a:custGeom>
            <a:avLst/>
            <a:gdLst/>
            <a:ahLst/>
            <a:cxnLst/>
            <a:rect l="l" t="t" r="r" b="b"/>
            <a:pathLst>
              <a:path w="2436" h="2357" extrusionOk="0">
                <a:moveTo>
                  <a:pt x="1360" y="0"/>
                </a:moveTo>
                <a:cubicBezTo>
                  <a:pt x="1352" y="0"/>
                  <a:pt x="1343" y="1"/>
                  <a:pt x="1334" y="4"/>
                </a:cubicBezTo>
                <a:cubicBezTo>
                  <a:pt x="946" y="50"/>
                  <a:pt x="605" y="252"/>
                  <a:pt x="372" y="562"/>
                </a:cubicBezTo>
                <a:cubicBezTo>
                  <a:pt x="171" y="810"/>
                  <a:pt x="0" y="1275"/>
                  <a:pt x="372" y="1492"/>
                </a:cubicBezTo>
                <a:cubicBezTo>
                  <a:pt x="450" y="1533"/>
                  <a:pt x="533" y="1550"/>
                  <a:pt x="618" y="1550"/>
                </a:cubicBezTo>
                <a:cubicBezTo>
                  <a:pt x="885" y="1550"/>
                  <a:pt x="1172" y="1381"/>
                  <a:pt x="1396" y="1275"/>
                </a:cubicBezTo>
                <a:cubicBezTo>
                  <a:pt x="1511" y="1223"/>
                  <a:pt x="1654" y="1171"/>
                  <a:pt x="1797" y="1171"/>
                </a:cubicBezTo>
                <a:cubicBezTo>
                  <a:pt x="1866" y="1171"/>
                  <a:pt x="1935" y="1183"/>
                  <a:pt x="2001" y="1213"/>
                </a:cubicBezTo>
                <a:cubicBezTo>
                  <a:pt x="2171" y="1291"/>
                  <a:pt x="2187" y="1492"/>
                  <a:pt x="2125" y="1663"/>
                </a:cubicBezTo>
                <a:cubicBezTo>
                  <a:pt x="2014" y="2009"/>
                  <a:pt x="1607" y="2182"/>
                  <a:pt x="1245" y="2182"/>
                </a:cubicBezTo>
                <a:cubicBezTo>
                  <a:pt x="1201" y="2182"/>
                  <a:pt x="1158" y="2180"/>
                  <a:pt x="1117" y="2175"/>
                </a:cubicBezTo>
                <a:cubicBezTo>
                  <a:pt x="1108" y="2172"/>
                  <a:pt x="1100" y="2171"/>
                  <a:pt x="1092" y="2171"/>
                </a:cubicBezTo>
                <a:cubicBezTo>
                  <a:pt x="1009" y="2171"/>
                  <a:pt x="1016" y="2317"/>
                  <a:pt x="1101" y="2346"/>
                </a:cubicBezTo>
                <a:cubicBezTo>
                  <a:pt x="1155" y="2353"/>
                  <a:pt x="1210" y="2356"/>
                  <a:pt x="1265" y="2356"/>
                </a:cubicBezTo>
                <a:cubicBezTo>
                  <a:pt x="1572" y="2356"/>
                  <a:pt x="1883" y="2246"/>
                  <a:pt x="2094" y="2035"/>
                </a:cubicBezTo>
                <a:cubicBezTo>
                  <a:pt x="2311" y="1818"/>
                  <a:pt x="2435" y="1446"/>
                  <a:pt x="2249" y="1198"/>
                </a:cubicBezTo>
                <a:cubicBezTo>
                  <a:pt x="2132" y="1055"/>
                  <a:pt x="1982" y="1004"/>
                  <a:pt x="1825" y="1004"/>
                </a:cubicBezTo>
                <a:cubicBezTo>
                  <a:pt x="1607" y="1004"/>
                  <a:pt x="1374" y="1101"/>
                  <a:pt x="1194" y="1182"/>
                </a:cubicBezTo>
                <a:cubicBezTo>
                  <a:pt x="1024" y="1260"/>
                  <a:pt x="838" y="1368"/>
                  <a:pt x="636" y="1368"/>
                </a:cubicBezTo>
                <a:cubicBezTo>
                  <a:pt x="621" y="1371"/>
                  <a:pt x="606" y="1372"/>
                  <a:pt x="592" y="1372"/>
                </a:cubicBezTo>
                <a:cubicBezTo>
                  <a:pt x="404" y="1372"/>
                  <a:pt x="312" y="1185"/>
                  <a:pt x="341" y="1012"/>
                </a:cubicBezTo>
                <a:cubicBezTo>
                  <a:pt x="403" y="795"/>
                  <a:pt x="574" y="593"/>
                  <a:pt x="760" y="469"/>
                </a:cubicBezTo>
                <a:cubicBezTo>
                  <a:pt x="946" y="314"/>
                  <a:pt x="1163" y="236"/>
                  <a:pt x="1396" y="190"/>
                </a:cubicBezTo>
                <a:cubicBezTo>
                  <a:pt x="1468" y="161"/>
                  <a:pt x="1460" y="0"/>
                  <a:pt x="13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345696" y="2823411"/>
            <a:ext cx="121222" cy="159305"/>
          </a:xfrm>
          <a:custGeom>
            <a:avLst/>
            <a:gdLst/>
            <a:ahLst/>
            <a:cxnLst/>
            <a:rect l="l" t="t" r="r" b="b"/>
            <a:pathLst>
              <a:path w="2040" h="2681" extrusionOk="0">
                <a:moveTo>
                  <a:pt x="126" y="0"/>
                </a:moveTo>
                <a:cubicBezTo>
                  <a:pt x="64" y="0"/>
                  <a:pt x="0" y="87"/>
                  <a:pt x="58" y="157"/>
                </a:cubicBezTo>
                <a:cubicBezTo>
                  <a:pt x="694" y="948"/>
                  <a:pt x="1299" y="1786"/>
                  <a:pt x="1842" y="2639"/>
                </a:cubicBezTo>
                <a:cubicBezTo>
                  <a:pt x="1862" y="2668"/>
                  <a:pt x="1891" y="2681"/>
                  <a:pt x="1920" y="2681"/>
                </a:cubicBezTo>
                <a:cubicBezTo>
                  <a:pt x="1981" y="2681"/>
                  <a:pt x="2039" y="2624"/>
                  <a:pt x="1997" y="2561"/>
                </a:cubicBezTo>
                <a:cubicBezTo>
                  <a:pt x="1454" y="1693"/>
                  <a:pt x="834" y="840"/>
                  <a:pt x="182" y="33"/>
                </a:cubicBezTo>
                <a:cubicBezTo>
                  <a:pt x="167" y="10"/>
                  <a:pt x="146" y="0"/>
                  <a:pt x="1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8335214" y="2956814"/>
            <a:ext cx="332766" cy="332158"/>
          </a:xfrm>
          <a:custGeom>
            <a:avLst/>
            <a:gdLst/>
            <a:ahLst/>
            <a:cxnLst/>
            <a:rect l="l" t="t" r="r" b="b"/>
            <a:pathLst>
              <a:path w="5600" h="5590" extrusionOk="0">
                <a:moveTo>
                  <a:pt x="2834" y="0"/>
                </a:moveTo>
                <a:cubicBezTo>
                  <a:pt x="2774" y="0"/>
                  <a:pt x="2713" y="2"/>
                  <a:pt x="2653" y="6"/>
                </a:cubicBezTo>
                <a:cubicBezTo>
                  <a:pt x="2001" y="37"/>
                  <a:pt x="1334" y="332"/>
                  <a:pt x="838" y="843"/>
                </a:cubicBezTo>
                <a:cubicBezTo>
                  <a:pt x="326" y="1355"/>
                  <a:pt x="62" y="2022"/>
                  <a:pt x="47" y="2674"/>
                </a:cubicBezTo>
                <a:cubicBezTo>
                  <a:pt x="0" y="3387"/>
                  <a:pt x="249" y="4116"/>
                  <a:pt x="760" y="4674"/>
                </a:cubicBezTo>
                <a:cubicBezTo>
                  <a:pt x="776" y="4721"/>
                  <a:pt x="822" y="4752"/>
                  <a:pt x="853" y="4798"/>
                </a:cubicBezTo>
                <a:cubicBezTo>
                  <a:pt x="931" y="4845"/>
                  <a:pt x="1008" y="4922"/>
                  <a:pt x="1086" y="4984"/>
                </a:cubicBezTo>
                <a:cubicBezTo>
                  <a:pt x="1102" y="5000"/>
                  <a:pt x="1148" y="5015"/>
                  <a:pt x="1164" y="5046"/>
                </a:cubicBezTo>
                <a:cubicBezTo>
                  <a:pt x="1396" y="5217"/>
                  <a:pt x="1644" y="5357"/>
                  <a:pt x="1924" y="5450"/>
                </a:cubicBezTo>
                <a:cubicBezTo>
                  <a:pt x="1955" y="5450"/>
                  <a:pt x="1986" y="5465"/>
                  <a:pt x="2001" y="5465"/>
                </a:cubicBezTo>
                <a:cubicBezTo>
                  <a:pt x="2234" y="5543"/>
                  <a:pt x="2482" y="5589"/>
                  <a:pt x="2730" y="5589"/>
                </a:cubicBezTo>
                <a:lnTo>
                  <a:pt x="2792" y="5589"/>
                </a:lnTo>
                <a:cubicBezTo>
                  <a:pt x="2994" y="5589"/>
                  <a:pt x="3180" y="5574"/>
                  <a:pt x="3381" y="5527"/>
                </a:cubicBezTo>
                <a:cubicBezTo>
                  <a:pt x="3397" y="5527"/>
                  <a:pt x="3412" y="5512"/>
                  <a:pt x="3428" y="5512"/>
                </a:cubicBezTo>
                <a:cubicBezTo>
                  <a:pt x="3537" y="5496"/>
                  <a:pt x="3630" y="5465"/>
                  <a:pt x="3723" y="5434"/>
                </a:cubicBezTo>
                <a:cubicBezTo>
                  <a:pt x="3878" y="5372"/>
                  <a:pt x="4033" y="5295"/>
                  <a:pt x="4172" y="5217"/>
                </a:cubicBezTo>
                <a:cubicBezTo>
                  <a:pt x="4188" y="5202"/>
                  <a:pt x="4203" y="5202"/>
                  <a:pt x="4234" y="5186"/>
                </a:cubicBezTo>
                <a:cubicBezTo>
                  <a:pt x="4405" y="5062"/>
                  <a:pt x="4560" y="4953"/>
                  <a:pt x="4715" y="4814"/>
                </a:cubicBezTo>
                <a:lnTo>
                  <a:pt x="4746" y="4767"/>
                </a:lnTo>
                <a:lnTo>
                  <a:pt x="4793" y="4736"/>
                </a:lnTo>
                <a:cubicBezTo>
                  <a:pt x="4948" y="4581"/>
                  <a:pt x="5088" y="4426"/>
                  <a:pt x="5181" y="4240"/>
                </a:cubicBezTo>
                <a:cubicBezTo>
                  <a:pt x="5196" y="4224"/>
                  <a:pt x="5196" y="4209"/>
                  <a:pt x="5212" y="4193"/>
                </a:cubicBezTo>
                <a:cubicBezTo>
                  <a:pt x="5289" y="4054"/>
                  <a:pt x="5367" y="3883"/>
                  <a:pt x="5429" y="3728"/>
                </a:cubicBezTo>
                <a:cubicBezTo>
                  <a:pt x="5429" y="3713"/>
                  <a:pt x="5444" y="3682"/>
                  <a:pt x="5444" y="3666"/>
                </a:cubicBezTo>
                <a:cubicBezTo>
                  <a:pt x="5522" y="3433"/>
                  <a:pt x="5568" y="3216"/>
                  <a:pt x="5584" y="2984"/>
                </a:cubicBezTo>
                <a:lnTo>
                  <a:pt x="5584" y="2937"/>
                </a:lnTo>
                <a:cubicBezTo>
                  <a:pt x="5599" y="2674"/>
                  <a:pt x="5584" y="2441"/>
                  <a:pt x="5522" y="2208"/>
                </a:cubicBezTo>
                <a:cubicBezTo>
                  <a:pt x="5522" y="2193"/>
                  <a:pt x="5506" y="2177"/>
                  <a:pt x="5506" y="2162"/>
                </a:cubicBezTo>
                <a:cubicBezTo>
                  <a:pt x="5444" y="1883"/>
                  <a:pt x="5351" y="1634"/>
                  <a:pt x="5212" y="1402"/>
                </a:cubicBezTo>
                <a:cubicBezTo>
                  <a:pt x="5196" y="1386"/>
                  <a:pt x="5196" y="1355"/>
                  <a:pt x="5181" y="1340"/>
                </a:cubicBezTo>
                <a:cubicBezTo>
                  <a:pt x="5088" y="1169"/>
                  <a:pt x="4948" y="998"/>
                  <a:pt x="4793" y="843"/>
                </a:cubicBezTo>
                <a:lnTo>
                  <a:pt x="4746" y="797"/>
                </a:lnTo>
                <a:cubicBezTo>
                  <a:pt x="4715" y="766"/>
                  <a:pt x="4700" y="719"/>
                  <a:pt x="4653" y="704"/>
                </a:cubicBezTo>
                <a:cubicBezTo>
                  <a:pt x="4141" y="235"/>
                  <a:pt x="3499" y="0"/>
                  <a:pt x="28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390477" y="3195810"/>
            <a:ext cx="13014" cy="58113"/>
          </a:xfrm>
          <a:custGeom>
            <a:avLst/>
            <a:gdLst/>
            <a:ahLst/>
            <a:cxnLst/>
            <a:rect l="l" t="t" r="r" b="b"/>
            <a:pathLst>
              <a:path w="219" h="978" extrusionOk="0">
                <a:moveTo>
                  <a:pt x="1" y="1"/>
                </a:moveTo>
                <a:cubicBezTo>
                  <a:pt x="47" y="311"/>
                  <a:pt x="78" y="621"/>
                  <a:pt x="141" y="931"/>
                </a:cubicBezTo>
                <a:cubicBezTo>
                  <a:pt x="172" y="947"/>
                  <a:pt x="203" y="962"/>
                  <a:pt x="218" y="978"/>
                </a:cubicBezTo>
                <a:cubicBezTo>
                  <a:pt x="172" y="652"/>
                  <a:pt x="125" y="342"/>
                  <a:pt x="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437480" y="3229919"/>
            <a:ext cx="15747" cy="49853"/>
          </a:xfrm>
          <a:custGeom>
            <a:avLst/>
            <a:gdLst/>
            <a:ahLst/>
            <a:cxnLst/>
            <a:rect l="l" t="t" r="r" b="b"/>
            <a:pathLst>
              <a:path w="265" h="839" extrusionOk="0">
                <a:moveTo>
                  <a:pt x="63" y="1"/>
                </a:moveTo>
                <a:lnTo>
                  <a:pt x="1" y="16"/>
                </a:lnTo>
                <a:lnTo>
                  <a:pt x="187" y="823"/>
                </a:lnTo>
                <a:cubicBezTo>
                  <a:pt x="218" y="823"/>
                  <a:pt x="234" y="838"/>
                  <a:pt x="265" y="838"/>
                </a:cubicBezTo>
                <a:lnTo>
                  <a:pt x="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8482641" y="3235445"/>
            <a:ext cx="18540" cy="52587"/>
          </a:xfrm>
          <a:custGeom>
            <a:avLst/>
            <a:gdLst/>
            <a:ahLst/>
            <a:cxnLst/>
            <a:rect l="l" t="t" r="r" b="b"/>
            <a:pathLst>
              <a:path w="312" h="885" extrusionOk="0">
                <a:moveTo>
                  <a:pt x="63" y="1"/>
                </a:moveTo>
                <a:lnTo>
                  <a:pt x="1" y="32"/>
                </a:lnTo>
                <a:cubicBezTo>
                  <a:pt x="140" y="295"/>
                  <a:pt x="203" y="590"/>
                  <a:pt x="249" y="885"/>
                </a:cubicBezTo>
                <a:lnTo>
                  <a:pt x="311" y="885"/>
                </a:lnTo>
                <a:cubicBezTo>
                  <a:pt x="249" y="575"/>
                  <a:pt x="172" y="264"/>
                  <a:pt x="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8515858" y="3229027"/>
            <a:ext cx="23056" cy="55320"/>
          </a:xfrm>
          <a:custGeom>
            <a:avLst/>
            <a:gdLst/>
            <a:ahLst/>
            <a:cxnLst/>
            <a:rect l="l" t="t" r="r" b="b"/>
            <a:pathLst>
              <a:path w="388" h="931" extrusionOk="0">
                <a:moveTo>
                  <a:pt x="62" y="0"/>
                </a:moveTo>
                <a:lnTo>
                  <a:pt x="0" y="16"/>
                </a:lnTo>
                <a:cubicBezTo>
                  <a:pt x="140" y="326"/>
                  <a:pt x="233" y="621"/>
                  <a:pt x="341" y="931"/>
                </a:cubicBezTo>
                <a:cubicBezTo>
                  <a:pt x="357" y="915"/>
                  <a:pt x="372" y="915"/>
                  <a:pt x="388" y="915"/>
                </a:cubicBezTo>
                <a:cubicBezTo>
                  <a:pt x="295" y="605"/>
                  <a:pt x="202" y="295"/>
                  <a:pt x="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8551809" y="3211498"/>
            <a:ext cx="35059" cy="54429"/>
          </a:xfrm>
          <a:custGeom>
            <a:avLst/>
            <a:gdLst/>
            <a:ahLst/>
            <a:cxnLst/>
            <a:rect l="l" t="t" r="r" b="b"/>
            <a:pathLst>
              <a:path w="590" h="916" extrusionOk="0">
                <a:moveTo>
                  <a:pt x="62" y="1"/>
                </a:moveTo>
                <a:lnTo>
                  <a:pt x="0" y="47"/>
                </a:lnTo>
                <a:cubicBezTo>
                  <a:pt x="93" y="171"/>
                  <a:pt x="202" y="326"/>
                  <a:pt x="295" y="481"/>
                </a:cubicBezTo>
                <a:cubicBezTo>
                  <a:pt x="310" y="543"/>
                  <a:pt x="357" y="605"/>
                  <a:pt x="388" y="667"/>
                </a:cubicBezTo>
                <a:cubicBezTo>
                  <a:pt x="434" y="760"/>
                  <a:pt x="481" y="838"/>
                  <a:pt x="527" y="916"/>
                </a:cubicBezTo>
                <a:cubicBezTo>
                  <a:pt x="543" y="900"/>
                  <a:pt x="558" y="900"/>
                  <a:pt x="589" y="869"/>
                </a:cubicBezTo>
                <a:cubicBezTo>
                  <a:pt x="543" y="792"/>
                  <a:pt x="481" y="714"/>
                  <a:pt x="465" y="621"/>
                </a:cubicBezTo>
                <a:lnTo>
                  <a:pt x="357" y="450"/>
                </a:lnTo>
                <a:cubicBezTo>
                  <a:pt x="248" y="295"/>
                  <a:pt x="155" y="156"/>
                  <a:pt x="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8580331" y="3193077"/>
            <a:ext cx="36961" cy="49794"/>
          </a:xfrm>
          <a:custGeom>
            <a:avLst/>
            <a:gdLst/>
            <a:ahLst/>
            <a:cxnLst/>
            <a:rect l="l" t="t" r="r" b="b"/>
            <a:pathLst>
              <a:path w="622" h="838" extrusionOk="0">
                <a:moveTo>
                  <a:pt x="63" y="0"/>
                </a:moveTo>
                <a:lnTo>
                  <a:pt x="1" y="47"/>
                </a:lnTo>
                <a:cubicBezTo>
                  <a:pt x="109" y="155"/>
                  <a:pt x="203" y="295"/>
                  <a:pt x="296" y="435"/>
                </a:cubicBezTo>
                <a:lnTo>
                  <a:pt x="420" y="605"/>
                </a:lnTo>
                <a:lnTo>
                  <a:pt x="590" y="838"/>
                </a:lnTo>
                <a:lnTo>
                  <a:pt x="621" y="791"/>
                </a:lnTo>
                <a:cubicBezTo>
                  <a:pt x="559" y="698"/>
                  <a:pt x="513" y="621"/>
                  <a:pt x="466" y="559"/>
                </a:cubicBezTo>
                <a:lnTo>
                  <a:pt x="358" y="388"/>
                </a:lnTo>
                <a:cubicBezTo>
                  <a:pt x="265" y="248"/>
                  <a:pt x="156" y="140"/>
                  <a:pt x="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8597861" y="3167288"/>
            <a:ext cx="46171" cy="42426"/>
          </a:xfrm>
          <a:custGeom>
            <a:avLst/>
            <a:gdLst/>
            <a:ahLst/>
            <a:cxnLst/>
            <a:rect l="l" t="t" r="r" b="b"/>
            <a:pathLst>
              <a:path w="777" h="714" extrusionOk="0">
                <a:moveTo>
                  <a:pt x="47" y="0"/>
                </a:moveTo>
                <a:lnTo>
                  <a:pt x="1" y="47"/>
                </a:lnTo>
                <a:cubicBezTo>
                  <a:pt x="140" y="155"/>
                  <a:pt x="249" y="264"/>
                  <a:pt x="373" y="372"/>
                </a:cubicBezTo>
                <a:cubicBezTo>
                  <a:pt x="435" y="419"/>
                  <a:pt x="466" y="481"/>
                  <a:pt x="528" y="512"/>
                </a:cubicBezTo>
                <a:cubicBezTo>
                  <a:pt x="605" y="574"/>
                  <a:pt x="652" y="651"/>
                  <a:pt x="745" y="713"/>
                </a:cubicBezTo>
                <a:cubicBezTo>
                  <a:pt x="761" y="682"/>
                  <a:pt x="761" y="667"/>
                  <a:pt x="776" y="651"/>
                </a:cubicBezTo>
                <a:cubicBezTo>
                  <a:pt x="714" y="589"/>
                  <a:pt x="636" y="527"/>
                  <a:pt x="543" y="481"/>
                </a:cubicBezTo>
                <a:cubicBezTo>
                  <a:pt x="481" y="434"/>
                  <a:pt x="450" y="372"/>
                  <a:pt x="388" y="341"/>
                </a:cubicBezTo>
                <a:cubicBezTo>
                  <a:pt x="280" y="217"/>
                  <a:pt x="156" y="124"/>
                  <a:pt x="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8608022" y="3141439"/>
            <a:ext cx="50747" cy="36959"/>
          </a:xfrm>
          <a:custGeom>
            <a:avLst/>
            <a:gdLst/>
            <a:ahLst/>
            <a:cxnLst/>
            <a:rect l="l" t="t" r="r" b="b"/>
            <a:pathLst>
              <a:path w="854" h="622" extrusionOk="0">
                <a:moveTo>
                  <a:pt x="47" y="1"/>
                </a:moveTo>
                <a:lnTo>
                  <a:pt x="0" y="32"/>
                </a:lnTo>
                <a:cubicBezTo>
                  <a:pt x="140" y="156"/>
                  <a:pt x="279" y="264"/>
                  <a:pt x="434" y="358"/>
                </a:cubicBezTo>
                <a:lnTo>
                  <a:pt x="605" y="482"/>
                </a:lnTo>
                <a:cubicBezTo>
                  <a:pt x="683" y="544"/>
                  <a:pt x="760" y="575"/>
                  <a:pt x="838" y="621"/>
                </a:cubicBezTo>
                <a:cubicBezTo>
                  <a:pt x="838" y="606"/>
                  <a:pt x="853" y="575"/>
                  <a:pt x="853" y="559"/>
                </a:cubicBezTo>
                <a:cubicBezTo>
                  <a:pt x="776" y="528"/>
                  <a:pt x="698" y="466"/>
                  <a:pt x="621" y="420"/>
                </a:cubicBezTo>
                <a:lnTo>
                  <a:pt x="450" y="311"/>
                </a:lnTo>
                <a:cubicBezTo>
                  <a:pt x="310" y="202"/>
                  <a:pt x="186" y="109"/>
                  <a:pt x="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8619966" y="3114758"/>
            <a:ext cx="47063" cy="19371"/>
          </a:xfrm>
          <a:custGeom>
            <a:avLst/>
            <a:gdLst/>
            <a:ahLst/>
            <a:cxnLst/>
            <a:rect l="l" t="t" r="r" b="b"/>
            <a:pathLst>
              <a:path w="792" h="326" extrusionOk="0">
                <a:moveTo>
                  <a:pt x="16" y="0"/>
                </a:moveTo>
                <a:lnTo>
                  <a:pt x="1" y="62"/>
                </a:lnTo>
                <a:cubicBezTo>
                  <a:pt x="109" y="124"/>
                  <a:pt x="233" y="171"/>
                  <a:pt x="373" y="217"/>
                </a:cubicBezTo>
                <a:cubicBezTo>
                  <a:pt x="420" y="233"/>
                  <a:pt x="482" y="248"/>
                  <a:pt x="559" y="279"/>
                </a:cubicBezTo>
                <a:lnTo>
                  <a:pt x="792" y="326"/>
                </a:lnTo>
                <a:lnTo>
                  <a:pt x="792" y="279"/>
                </a:lnTo>
                <a:cubicBezTo>
                  <a:pt x="714" y="248"/>
                  <a:pt x="652" y="233"/>
                  <a:pt x="575" y="202"/>
                </a:cubicBezTo>
                <a:cubicBezTo>
                  <a:pt x="497" y="171"/>
                  <a:pt x="420" y="155"/>
                  <a:pt x="358" y="140"/>
                </a:cubicBezTo>
                <a:cubicBezTo>
                  <a:pt x="249" y="93"/>
                  <a:pt x="125" y="62"/>
                  <a:pt x="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8620917" y="3083383"/>
            <a:ext cx="42428" cy="7428"/>
          </a:xfrm>
          <a:custGeom>
            <a:avLst/>
            <a:gdLst/>
            <a:ahLst/>
            <a:cxnLst/>
            <a:rect l="l" t="t" r="r" b="b"/>
            <a:pathLst>
              <a:path w="714" h="125" extrusionOk="0">
                <a:moveTo>
                  <a:pt x="714" y="1"/>
                </a:moveTo>
                <a:cubicBezTo>
                  <a:pt x="652" y="1"/>
                  <a:pt x="605" y="32"/>
                  <a:pt x="543" y="32"/>
                </a:cubicBezTo>
                <a:cubicBezTo>
                  <a:pt x="466" y="32"/>
                  <a:pt x="404" y="47"/>
                  <a:pt x="326" y="47"/>
                </a:cubicBezTo>
                <a:cubicBezTo>
                  <a:pt x="217" y="47"/>
                  <a:pt x="124" y="63"/>
                  <a:pt x="0" y="63"/>
                </a:cubicBezTo>
                <a:lnTo>
                  <a:pt x="0" y="125"/>
                </a:lnTo>
                <a:cubicBezTo>
                  <a:pt x="93" y="125"/>
                  <a:pt x="217" y="125"/>
                  <a:pt x="326" y="109"/>
                </a:cubicBezTo>
                <a:cubicBezTo>
                  <a:pt x="404" y="109"/>
                  <a:pt x="466" y="78"/>
                  <a:pt x="543" y="78"/>
                </a:cubicBezTo>
                <a:cubicBezTo>
                  <a:pt x="605" y="78"/>
                  <a:pt x="667" y="63"/>
                  <a:pt x="714" y="63"/>
                </a:cubicBezTo>
                <a:lnTo>
                  <a:pt x="7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8601545" y="3035489"/>
            <a:ext cx="43378" cy="14796"/>
          </a:xfrm>
          <a:custGeom>
            <a:avLst/>
            <a:gdLst/>
            <a:ahLst/>
            <a:cxnLst/>
            <a:rect l="l" t="t" r="r" b="b"/>
            <a:pathLst>
              <a:path w="730" h="249" extrusionOk="0">
                <a:moveTo>
                  <a:pt x="699" y="0"/>
                </a:moveTo>
                <a:lnTo>
                  <a:pt x="621" y="16"/>
                </a:lnTo>
                <a:lnTo>
                  <a:pt x="404" y="78"/>
                </a:lnTo>
                <a:lnTo>
                  <a:pt x="1" y="186"/>
                </a:lnTo>
                <a:lnTo>
                  <a:pt x="16" y="248"/>
                </a:lnTo>
                <a:lnTo>
                  <a:pt x="450" y="140"/>
                </a:lnTo>
                <a:lnTo>
                  <a:pt x="637" y="78"/>
                </a:lnTo>
                <a:lnTo>
                  <a:pt x="730" y="62"/>
                </a:lnTo>
                <a:cubicBezTo>
                  <a:pt x="730" y="31"/>
                  <a:pt x="714" y="16"/>
                  <a:pt x="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8584015" y="3004114"/>
            <a:ext cx="36010" cy="15746"/>
          </a:xfrm>
          <a:custGeom>
            <a:avLst/>
            <a:gdLst/>
            <a:ahLst/>
            <a:cxnLst/>
            <a:rect l="l" t="t" r="r" b="b"/>
            <a:pathLst>
              <a:path w="606" h="265" extrusionOk="0">
                <a:moveTo>
                  <a:pt x="544" y="1"/>
                </a:moveTo>
                <a:cubicBezTo>
                  <a:pt x="513" y="16"/>
                  <a:pt x="466" y="16"/>
                  <a:pt x="435" y="32"/>
                </a:cubicBezTo>
                <a:cubicBezTo>
                  <a:pt x="389" y="63"/>
                  <a:pt x="373" y="63"/>
                  <a:pt x="327" y="78"/>
                </a:cubicBezTo>
                <a:cubicBezTo>
                  <a:pt x="218" y="125"/>
                  <a:pt x="125" y="156"/>
                  <a:pt x="1" y="218"/>
                </a:cubicBezTo>
                <a:lnTo>
                  <a:pt x="16" y="265"/>
                </a:lnTo>
                <a:cubicBezTo>
                  <a:pt x="141" y="218"/>
                  <a:pt x="249" y="156"/>
                  <a:pt x="373" y="125"/>
                </a:cubicBezTo>
                <a:cubicBezTo>
                  <a:pt x="451" y="94"/>
                  <a:pt x="497" y="63"/>
                  <a:pt x="590" y="47"/>
                </a:cubicBezTo>
                <a:lnTo>
                  <a:pt x="606" y="47"/>
                </a:lnTo>
                <a:cubicBezTo>
                  <a:pt x="606" y="16"/>
                  <a:pt x="590" y="1"/>
                  <a:pt x="5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8307583" y="2944930"/>
            <a:ext cx="364082" cy="329840"/>
          </a:xfrm>
          <a:custGeom>
            <a:avLst/>
            <a:gdLst/>
            <a:ahLst/>
            <a:cxnLst/>
            <a:rect l="l" t="t" r="r" b="b"/>
            <a:pathLst>
              <a:path w="6127" h="5551" extrusionOk="0">
                <a:moveTo>
                  <a:pt x="3065" y="0"/>
                </a:moveTo>
                <a:cubicBezTo>
                  <a:pt x="2339" y="0"/>
                  <a:pt x="1613" y="276"/>
                  <a:pt x="1070" y="826"/>
                </a:cubicBezTo>
                <a:cubicBezTo>
                  <a:pt x="0" y="1912"/>
                  <a:pt x="0" y="3680"/>
                  <a:pt x="1101" y="4766"/>
                </a:cubicBezTo>
                <a:cubicBezTo>
                  <a:pt x="1638" y="5287"/>
                  <a:pt x="2342" y="5551"/>
                  <a:pt x="3048" y="5551"/>
                </a:cubicBezTo>
                <a:cubicBezTo>
                  <a:pt x="3769" y="5551"/>
                  <a:pt x="4492" y="5276"/>
                  <a:pt x="5041" y="4719"/>
                </a:cubicBezTo>
                <a:cubicBezTo>
                  <a:pt x="6126" y="3633"/>
                  <a:pt x="6111" y="1865"/>
                  <a:pt x="5010" y="780"/>
                </a:cubicBezTo>
                <a:cubicBezTo>
                  <a:pt x="4475" y="260"/>
                  <a:pt x="3770" y="0"/>
                  <a:pt x="3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8317685" y="2954259"/>
            <a:ext cx="325398" cy="310767"/>
          </a:xfrm>
          <a:custGeom>
            <a:avLst/>
            <a:gdLst/>
            <a:ahLst/>
            <a:cxnLst/>
            <a:rect l="l" t="t" r="r" b="b"/>
            <a:pathLst>
              <a:path w="5476" h="5230" extrusionOk="0">
                <a:moveTo>
                  <a:pt x="2934" y="64"/>
                </a:moveTo>
                <a:cubicBezTo>
                  <a:pt x="2954" y="64"/>
                  <a:pt x="2974" y="64"/>
                  <a:pt x="2994" y="64"/>
                </a:cubicBezTo>
                <a:cubicBezTo>
                  <a:pt x="3599" y="80"/>
                  <a:pt x="4219" y="344"/>
                  <a:pt x="4700" y="809"/>
                </a:cubicBezTo>
                <a:cubicBezTo>
                  <a:pt x="5181" y="1290"/>
                  <a:pt x="5460" y="1926"/>
                  <a:pt x="5460" y="2608"/>
                </a:cubicBezTo>
                <a:cubicBezTo>
                  <a:pt x="5460" y="3290"/>
                  <a:pt x="5196" y="3926"/>
                  <a:pt x="4716" y="4407"/>
                </a:cubicBezTo>
                <a:cubicBezTo>
                  <a:pt x="4235" y="4888"/>
                  <a:pt x="3599" y="5167"/>
                  <a:pt x="2916" y="5167"/>
                </a:cubicBezTo>
                <a:cubicBezTo>
                  <a:pt x="2234" y="5167"/>
                  <a:pt x="1598" y="4919"/>
                  <a:pt x="1117" y="4423"/>
                </a:cubicBezTo>
                <a:cubicBezTo>
                  <a:pt x="125" y="3445"/>
                  <a:pt x="109" y="1832"/>
                  <a:pt x="1086" y="824"/>
                </a:cubicBezTo>
                <a:cubicBezTo>
                  <a:pt x="1598" y="313"/>
                  <a:pt x="2271" y="64"/>
                  <a:pt x="2934" y="64"/>
                </a:cubicBezTo>
                <a:close/>
                <a:moveTo>
                  <a:pt x="2872" y="0"/>
                </a:moveTo>
                <a:cubicBezTo>
                  <a:pt x="2195" y="0"/>
                  <a:pt x="1519" y="260"/>
                  <a:pt x="1009" y="778"/>
                </a:cubicBezTo>
                <a:cubicBezTo>
                  <a:pt x="1" y="1817"/>
                  <a:pt x="32" y="3461"/>
                  <a:pt x="1055" y="4469"/>
                </a:cubicBezTo>
                <a:cubicBezTo>
                  <a:pt x="1536" y="4934"/>
                  <a:pt x="2141" y="5198"/>
                  <a:pt x="2792" y="5229"/>
                </a:cubicBezTo>
                <a:cubicBezTo>
                  <a:pt x="2839" y="5229"/>
                  <a:pt x="2870" y="5229"/>
                  <a:pt x="2870" y="5198"/>
                </a:cubicBezTo>
                <a:cubicBezTo>
                  <a:pt x="3568" y="5198"/>
                  <a:pt x="4235" y="4934"/>
                  <a:pt x="4716" y="4423"/>
                </a:cubicBezTo>
                <a:cubicBezTo>
                  <a:pt x="5227" y="3942"/>
                  <a:pt x="5476" y="3290"/>
                  <a:pt x="5476" y="2592"/>
                </a:cubicBezTo>
                <a:cubicBezTo>
                  <a:pt x="5476" y="1895"/>
                  <a:pt x="5196" y="1228"/>
                  <a:pt x="4700" y="747"/>
                </a:cubicBezTo>
                <a:cubicBezTo>
                  <a:pt x="4194" y="249"/>
                  <a:pt x="3533" y="0"/>
                  <a:pt x="2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8435341" y="3045056"/>
            <a:ext cx="124252" cy="127218"/>
          </a:xfrm>
          <a:custGeom>
            <a:avLst/>
            <a:gdLst/>
            <a:ahLst/>
            <a:cxnLst/>
            <a:rect l="l" t="t" r="r" b="b"/>
            <a:pathLst>
              <a:path w="2091" h="2141" extrusionOk="0">
                <a:moveTo>
                  <a:pt x="962" y="1"/>
                </a:moveTo>
                <a:cubicBezTo>
                  <a:pt x="667" y="1"/>
                  <a:pt x="318" y="138"/>
                  <a:pt x="332" y="475"/>
                </a:cubicBezTo>
                <a:cubicBezTo>
                  <a:pt x="347" y="816"/>
                  <a:pt x="781" y="1033"/>
                  <a:pt x="1030" y="1189"/>
                </a:cubicBezTo>
                <a:cubicBezTo>
                  <a:pt x="1185" y="1313"/>
                  <a:pt x="1386" y="1437"/>
                  <a:pt x="1402" y="1638"/>
                </a:cubicBezTo>
                <a:cubicBezTo>
                  <a:pt x="1417" y="1809"/>
                  <a:pt x="1278" y="1933"/>
                  <a:pt x="1107" y="1964"/>
                </a:cubicBezTo>
                <a:cubicBezTo>
                  <a:pt x="1063" y="1973"/>
                  <a:pt x="1019" y="1977"/>
                  <a:pt x="975" y="1977"/>
                </a:cubicBezTo>
                <a:cubicBezTo>
                  <a:pt x="634" y="1977"/>
                  <a:pt x="314" y="1722"/>
                  <a:pt x="177" y="1406"/>
                </a:cubicBezTo>
                <a:cubicBezTo>
                  <a:pt x="167" y="1376"/>
                  <a:pt x="144" y="1364"/>
                  <a:pt x="119" y="1364"/>
                </a:cubicBezTo>
                <a:cubicBezTo>
                  <a:pt x="65" y="1364"/>
                  <a:pt x="0" y="1420"/>
                  <a:pt x="21" y="1483"/>
                </a:cubicBezTo>
                <a:cubicBezTo>
                  <a:pt x="161" y="1793"/>
                  <a:pt x="456" y="2042"/>
                  <a:pt x="781" y="2119"/>
                </a:cubicBezTo>
                <a:cubicBezTo>
                  <a:pt x="841" y="2133"/>
                  <a:pt x="905" y="2141"/>
                  <a:pt x="972" y="2141"/>
                </a:cubicBezTo>
                <a:cubicBezTo>
                  <a:pt x="1200" y="2141"/>
                  <a:pt x="1445" y="2049"/>
                  <a:pt x="1541" y="1809"/>
                </a:cubicBezTo>
                <a:cubicBezTo>
                  <a:pt x="1665" y="1421"/>
                  <a:pt x="1278" y="1126"/>
                  <a:pt x="1014" y="956"/>
                </a:cubicBezTo>
                <a:cubicBezTo>
                  <a:pt x="859" y="863"/>
                  <a:pt x="688" y="770"/>
                  <a:pt x="564" y="615"/>
                </a:cubicBezTo>
                <a:cubicBezTo>
                  <a:pt x="456" y="444"/>
                  <a:pt x="549" y="242"/>
                  <a:pt x="719" y="180"/>
                </a:cubicBezTo>
                <a:cubicBezTo>
                  <a:pt x="792" y="155"/>
                  <a:pt x="866" y="144"/>
                  <a:pt x="941" y="144"/>
                </a:cubicBezTo>
                <a:cubicBezTo>
                  <a:pt x="1090" y="144"/>
                  <a:pt x="1242" y="186"/>
                  <a:pt x="1386" y="227"/>
                </a:cubicBezTo>
                <a:cubicBezTo>
                  <a:pt x="1588" y="304"/>
                  <a:pt x="1790" y="444"/>
                  <a:pt x="1929" y="599"/>
                </a:cubicBezTo>
                <a:cubicBezTo>
                  <a:pt x="1954" y="639"/>
                  <a:pt x="1982" y="655"/>
                  <a:pt x="2006" y="655"/>
                </a:cubicBezTo>
                <a:cubicBezTo>
                  <a:pt x="2057" y="655"/>
                  <a:pt x="2090" y="585"/>
                  <a:pt x="2038" y="522"/>
                </a:cubicBezTo>
                <a:cubicBezTo>
                  <a:pt x="1790" y="242"/>
                  <a:pt x="1464" y="56"/>
                  <a:pt x="1092" y="10"/>
                </a:cubicBezTo>
                <a:cubicBezTo>
                  <a:pt x="1051" y="4"/>
                  <a:pt x="1007" y="1"/>
                  <a:pt x="9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8456733" y="3020752"/>
            <a:ext cx="78497" cy="172793"/>
          </a:xfrm>
          <a:custGeom>
            <a:avLst/>
            <a:gdLst/>
            <a:ahLst/>
            <a:cxnLst/>
            <a:rect l="l" t="t" r="r" b="b"/>
            <a:pathLst>
              <a:path w="1321" h="2908" extrusionOk="0">
                <a:moveTo>
                  <a:pt x="1196" y="1"/>
                </a:moveTo>
                <a:cubicBezTo>
                  <a:pt x="1166" y="1"/>
                  <a:pt x="1140" y="14"/>
                  <a:pt x="1135" y="47"/>
                </a:cubicBezTo>
                <a:cubicBezTo>
                  <a:pt x="825" y="977"/>
                  <a:pt x="452" y="1892"/>
                  <a:pt x="34" y="2761"/>
                </a:cubicBezTo>
                <a:cubicBezTo>
                  <a:pt x="1" y="2838"/>
                  <a:pt x="62" y="2907"/>
                  <a:pt x="117" y="2907"/>
                </a:cubicBezTo>
                <a:cubicBezTo>
                  <a:pt x="139" y="2907"/>
                  <a:pt x="160" y="2896"/>
                  <a:pt x="173" y="2869"/>
                </a:cubicBezTo>
                <a:cubicBezTo>
                  <a:pt x="592" y="1970"/>
                  <a:pt x="980" y="1039"/>
                  <a:pt x="1290" y="109"/>
                </a:cubicBezTo>
                <a:cubicBezTo>
                  <a:pt x="1320" y="48"/>
                  <a:pt x="1252" y="1"/>
                  <a:pt x="119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6144552" y="3926644"/>
            <a:ext cx="204651" cy="321700"/>
          </a:xfrm>
          <a:custGeom>
            <a:avLst/>
            <a:gdLst/>
            <a:ahLst/>
            <a:cxnLst/>
            <a:rect l="l" t="t" r="r" b="b"/>
            <a:pathLst>
              <a:path w="3444" h="5414" extrusionOk="0">
                <a:moveTo>
                  <a:pt x="1008" y="1"/>
                </a:moveTo>
                <a:lnTo>
                  <a:pt x="977" y="32"/>
                </a:lnTo>
                <a:cubicBezTo>
                  <a:pt x="946" y="47"/>
                  <a:pt x="931" y="79"/>
                  <a:pt x="884" y="125"/>
                </a:cubicBezTo>
                <a:cubicBezTo>
                  <a:pt x="869" y="156"/>
                  <a:pt x="822" y="187"/>
                  <a:pt x="807" y="218"/>
                </a:cubicBezTo>
                <a:cubicBezTo>
                  <a:pt x="403" y="683"/>
                  <a:pt x="124" y="1273"/>
                  <a:pt x="47" y="1862"/>
                </a:cubicBezTo>
                <a:cubicBezTo>
                  <a:pt x="0" y="2281"/>
                  <a:pt x="16" y="2700"/>
                  <a:pt x="124" y="3103"/>
                </a:cubicBezTo>
                <a:lnTo>
                  <a:pt x="388" y="3754"/>
                </a:lnTo>
                <a:cubicBezTo>
                  <a:pt x="419" y="3847"/>
                  <a:pt x="496" y="3956"/>
                  <a:pt x="558" y="4064"/>
                </a:cubicBezTo>
                <a:cubicBezTo>
                  <a:pt x="807" y="4421"/>
                  <a:pt x="1101" y="4716"/>
                  <a:pt x="1442" y="4949"/>
                </a:cubicBezTo>
                <a:lnTo>
                  <a:pt x="1737" y="5119"/>
                </a:lnTo>
                <a:cubicBezTo>
                  <a:pt x="1830" y="5166"/>
                  <a:pt x="1908" y="5197"/>
                  <a:pt x="2001" y="5243"/>
                </a:cubicBezTo>
                <a:cubicBezTo>
                  <a:pt x="2078" y="5274"/>
                  <a:pt x="2187" y="5321"/>
                  <a:pt x="2264" y="5336"/>
                </a:cubicBezTo>
                <a:cubicBezTo>
                  <a:pt x="2373" y="5352"/>
                  <a:pt x="2497" y="5398"/>
                  <a:pt x="2606" y="5414"/>
                </a:cubicBezTo>
                <a:cubicBezTo>
                  <a:pt x="2745" y="5274"/>
                  <a:pt x="2854" y="5119"/>
                  <a:pt x="2962" y="4949"/>
                </a:cubicBezTo>
                <a:cubicBezTo>
                  <a:pt x="2978" y="4933"/>
                  <a:pt x="2978" y="4917"/>
                  <a:pt x="2993" y="4886"/>
                </a:cubicBezTo>
                <a:cubicBezTo>
                  <a:pt x="3118" y="4685"/>
                  <a:pt x="3211" y="4468"/>
                  <a:pt x="3288" y="4235"/>
                </a:cubicBezTo>
                <a:cubicBezTo>
                  <a:pt x="3288" y="4189"/>
                  <a:pt x="3304" y="4173"/>
                  <a:pt x="3304" y="4158"/>
                </a:cubicBezTo>
                <a:cubicBezTo>
                  <a:pt x="3304" y="4142"/>
                  <a:pt x="3319" y="4111"/>
                  <a:pt x="3319" y="4095"/>
                </a:cubicBezTo>
                <a:cubicBezTo>
                  <a:pt x="3381" y="3863"/>
                  <a:pt x="3428" y="3615"/>
                  <a:pt x="3443" y="3382"/>
                </a:cubicBezTo>
                <a:lnTo>
                  <a:pt x="3443" y="3304"/>
                </a:lnTo>
                <a:cubicBezTo>
                  <a:pt x="3443" y="3087"/>
                  <a:pt x="3443" y="2870"/>
                  <a:pt x="3397" y="2684"/>
                </a:cubicBezTo>
                <a:cubicBezTo>
                  <a:pt x="3397" y="2653"/>
                  <a:pt x="3381" y="2622"/>
                  <a:pt x="3381" y="2607"/>
                </a:cubicBezTo>
                <a:cubicBezTo>
                  <a:pt x="3319" y="2327"/>
                  <a:pt x="3242" y="2079"/>
                  <a:pt x="3133" y="1831"/>
                </a:cubicBezTo>
                <a:cubicBezTo>
                  <a:pt x="3118" y="1816"/>
                  <a:pt x="3118" y="1785"/>
                  <a:pt x="3086" y="1769"/>
                </a:cubicBezTo>
                <a:cubicBezTo>
                  <a:pt x="2962" y="1505"/>
                  <a:pt x="2807" y="1242"/>
                  <a:pt x="2606" y="1040"/>
                </a:cubicBezTo>
                <a:lnTo>
                  <a:pt x="2544" y="978"/>
                </a:lnTo>
                <a:cubicBezTo>
                  <a:pt x="2342" y="730"/>
                  <a:pt x="2078" y="528"/>
                  <a:pt x="1815" y="358"/>
                </a:cubicBezTo>
                <a:cubicBezTo>
                  <a:pt x="1799" y="342"/>
                  <a:pt x="1784" y="342"/>
                  <a:pt x="1753" y="311"/>
                </a:cubicBezTo>
                <a:cubicBezTo>
                  <a:pt x="1551" y="203"/>
                  <a:pt x="1303" y="110"/>
                  <a:pt x="1055" y="32"/>
                </a:cubicBezTo>
                <a:cubicBezTo>
                  <a:pt x="1039" y="32"/>
                  <a:pt x="1024" y="1"/>
                  <a:pt x="10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6158338" y="3858546"/>
            <a:ext cx="406509" cy="393301"/>
          </a:xfrm>
          <a:custGeom>
            <a:avLst/>
            <a:gdLst/>
            <a:ahLst/>
            <a:cxnLst/>
            <a:rect l="l" t="t" r="r" b="b"/>
            <a:pathLst>
              <a:path w="6841" h="6619" extrusionOk="0">
                <a:moveTo>
                  <a:pt x="3498" y="1"/>
                </a:moveTo>
                <a:cubicBezTo>
                  <a:pt x="3384" y="1"/>
                  <a:pt x="3268" y="9"/>
                  <a:pt x="3149" y="30"/>
                </a:cubicBezTo>
                <a:lnTo>
                  <a:pt x="3072" y="30"/>
                </a:lnTo>
                <a:cubicBezTo>
                  <a:pt x="1257" y="278"/>
                  <a:pt x="1" y="1938"/>
                  <a:pt x="233" y="3753"/>
                </a:cubicBezTo>
                <a:cubicBezTo>
                  <a:pt x="448" y="5409"/>
                  <a:pt x="1871" y="6618"/>
                  <a:pt x="3524" y="6618"/>
                </a:cubicBezTo>
                <a:cubicBezTo>
                  <a:pt x="3666" y="6618"/>
                  <a:pt x="3810" y="6609"/>
                  <a:pt x="3956" y="6591"/>
                </a:cubicBezTo>
                <a:cubicBezTo>
                  <a:pt x="4064" y="6591"/>
                  <a:pt x="4188" y="6560"/>
                  <a:pt x="4297" y="6544"/>
                </a:cubicBezTo>
                <a:cubicBezTo>
                  <a:pt x="4312" y="6544"/>
                  <a:pt x="4359" y="6544"/>
                  <a:pt x="4390" y="6513"/>
                </a:cubicBezTo>
                <a:cubicBezTo>
                  <a:pt x="4731" y="6420"/>
                  <a:pt x="5041" y="6281"/>
                  <a:pt x="5321" y="6095"/>
                </a:cubicBezTo>
                <a:cubicBezTo>
                  <a:pt x="5367" y="6079"/>
                  <a:pt x="5383" y="6048"/>
                  <a:pt x="5398" y="6032"/>
                </a:cubicBezTo>
                <a:cubicBezTo>
                  <a:pt x="5646" y="5862"/>
                  <a:pt x="5863" y="5676"/>
                  <a:pt x="6065" y="5443"/>
                </a:cubicBezTo>
                <a:cubicBezTo>
                  <a:pt x="6065" y="5412"/>
                  <a:pt x="6080" y="5397"/>
                  <a:pt x="6096" y="5381"/>
                </a:cubicBezTo>
                <a:cubicBezTo>
                  <a:pt x="6236" y="5195"/>
                  <a:pt x="6375" y="5009"/>
                  <a:pt x="6468" y="4792"/>
                </a:cubicBezTo>
                <a:cubicBezTo>
                  <a:pt x="6484" y="4776"/>
                  <a:pt x="6484" y="4761"/>
                  <a:pt x="6515" y="4745"/>
                </a:cubicBezTo>
                <a:cubicBezTo>
                  <a:pt x="6639" y="4450"/>
                  <a:pt x="6747" y="4140"/>
                  <a:pt x="6778" y="3830"/>
                </a:cubicBezTo>
                <a:cubicBezTo>
                  <a:pt x="6794" y="3799"/>
                  <a:pt x="6794" y="3768"/>
                  <a:pt x="6794" y="3753"/>
                </a:cubicBezTo>
                <a:cubicBezTo>
                  <a:pt x="6840" y="3520"/>
                  <a:pt x="6840" y="3256"/>
                  <a:pt x="6825" y="3024"/>
                </a:cubicBezTo>
                <a:lnTo>
                  <a:pt x="6825" y="2946"/>
                </a:lnTo>
                <a:lnTo>
                  <a:pt x="6825" y="2900"/>
                </a:lnTo>
                <a:cubicBezTo>
                  <a:pt x="6778" y="2667"/>
                  <a:pt x="6716" y="2434"/>
                  <a:pt x="6639" y="2202"/>
                </a:cubicBezTo>
                <a:cubicBezTo>
                  <a:pt x="6639" y="2155"/>
                  <a:pt x="6639" y="2140"/>
                  <a:pt x="6623" y="2124"/>
                </a:cubicBezTo>
                <a:cubicBezTo>
                  <a:pt x="6561" y="1922"/>
                  <a:pt x="6468" y="1752"/>
                  <a:pt x="6360" y="1581"/>
                </a:cubicBezTo>
                <a:cubicBezTo>
                  <a:pt x="6329" y="1566"/>
                  <a:pt x="6329" y="1535"/>
                  <a:pt x="6313" y="1519"/>
                </a:cubicBezTo>
                <a:cubicBezTo>
                  <a:pt x="6174" y="1287"/>
                  <a:pt x="5987" y="1069"/>
                  <a:pt x="5786" y="899"/>
                </a:cubicBezTo>
                <a:lnTo>
                  <a:pt x="5739" y="837"/>
                </a:lnTo>
                <a:cubicBezTo>
                  <a:pt x="5522" y="651"/>
                  <a:pt x="5274" y="480"/>
                  <a:pt x="4979" y="340"/>
                </a:cubicBezTo>
                <a:cubicBezTo>
                  <a:pt x="4964" y="309"/>
                  <a:pt x="4933" y="309"/>
                  <a:pt x="4917" y="294"/>
                </a:cubicBezTo>
                <a:cubicBezTo>
                  <a:pt x="4623" y="154"/>
                  <a:pt x="4312" y="61"/>
                  <a:pt x="3987" y="30"/>
                </a:cubicBezTo>
                <a:lnTo>
                  <a:pt x="3909" y="30"/>
                </a:lnTo>
                <a:cubicBezTo>
                  <a:pt x="3773" y="13"/>
                  <a:pt x="3637" y="1"/>
                  <a:pt x="3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6358353" y="4211454"/>
            <a:ext cx="63641" cy="36009"/>
          </a:xfrm>
          <a:custGeom>
            <a:avLst/>
            <a:gdLst/>
            <a:ahLst/>
            <a:cxnLst/>
            <a:rect l="l" t="t" r="r" b="b"/>
            <a:pathLst>
              <a:path w="1071" h="606" extrusionOk="0">
                <a:moveTo>
                  <a:pt x="47" y="0"/>
                </a:moveTo>
                <a:lnTo>
                  <a:pt x="0" y="62"/>
                </a:lnTo>
                <a:cubicBezTo>
                  <a:pt x="326" y="233"/>
                  <a:pt x="636" y="419"/>
                  <a:pt x="977" y="605"/>
                </a:cubicBezTo>
                <a:cubicBezTo>
                  <a:pt x="993" y="605"/>
                  <a:pt x="1024" y="605"/>
                  <a:pt x="1070" y="590"/>
                </a:cubicBezTo>
                <a:cubicBezTo>
                  <a:pt x="714" y="388"/>
                  <a:pt x="388" y="202"/>
                  <a:pt x="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6425619" y="4192083"/>
            <a:ext cx="56273" cy="29591"/>
          </a:xfrm>
          <a:custGeom>
            <a:avLst/>
            <a:gdLst/>
            <a:ahLst/>
            <a:cxnLst/>
            <a:rect l="l" t="t" r="r" b="b"/>
            <a:pathLst>
              <a:path w="947" h="498" extrusionOk="0">
                <a:moveTo>
                  <a:pt x="32" y="1"/>
                </a:moveTo>
                <a:lnTo>
                  <a:pt x="1" y="78"/>
                </a:lnTo>
                <a:lnTo>
                  <a:pt x="869" y="497"/>
                </a:lnTo>
                <a:cubicBezTo>
                  <a:pt x="900" y="482"/>
                  <a:pt x="931" y="466"/>
                  <a:pt x="947" y="450"/>
                </a:cubicBezTo>
                <a:lnTo>
                  <a:pt x="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6463412" y="4155241"/>
            <a:ext cx="60908" cy="27690"/>
          </a:xfrm>
          <a:custGeom>
            <a:avLst/>
            <a:gdLst/>
            <a:ahLst/>
            <a:cxnLst/>
            <a:rect l="l" t="t" r="r" b="b"/>
            <a:pathLst>
              <a:path w="1025" h="466" extrusionOk="0">
                <a:moveTo>
                  <a:pt x="16" y="0"/>
                </a:moveTo>
                <a:lnTo>
                  <a:pt x="0" y="78"/>
                </a:lnTo>
                <a:cubicBezTo>
                  <a:pt x="342" y="155"/>
                  <a:pt x="683" y="311"/>
                  <a:pt x="993" y="466"/>
                </a:cubicBezTo>
                <a:cubicBezTo>
                  <a:pt x="993" y="450"/>
                  <a:pt x="1009" y="419"/>
                  <a:pt x="1024" y="404"/>
                </a:cubicBezTo>
                <a:cubicBezTo>
                  <a:pt x="698" y="233"/>
                  <a:pt x="373" y="78"/>
                  <a:pt x="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6481833" y="4116498"/>
            <a:ext cx="66434" cy="26798"/>
          </a:xfrm>
          <a:custGeom>
            <a:avLst/>
            <a:gdLst/>
            <a:ahLst/>
            <a:cxnLst/>
            <a:rect l="l" t="t" r="r" b="b"/>
            <a:pathLst>
              <a:path w="1118" h="451" extrusionOk="0">
                <a:moveTo>
                  <a:pt x="16" y="1"/>
                </a:moveTo>
                <a:lnTo>
                  <a:pt x="1" y="78"/>
                </a:lnTo>
                <a:cubicBezTo>
                  <a:pt x="357" y="203"/>
                  <a:pt x="730" y="327"/>
                  <a:pt x="1086" y="451"/>
                </a:cubicBezTo>
                <a:cubicBezTo>
                  <a:pt x="1102" y="435"/>
                  <a:pt x="1102" y="420"/>
                  <a:pt x="1117" y="404"/>
                </a:cubicBezTo>
                <a:cubicBezTo>
                  <a:pt x="761" y="249"/>
                  <a:pt x="388" y="125"/>
                  <a:pt x="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6491994" y="4073179"/>
            <a:ext cx="72852" cy="13013"/>
          </a:xfrm>
          <a:custGeom>
            <a:avLst/>
            <a:gdLst/>
            <a:ahLst/>
            <a:cxnLst/>
            <a:rect l="l" t="t" r="r" b="b"/>
            <a:pathLst>
              <a:path w="1226" h="219" extrusionOk="0">
                <a:moveTo>
                  <a:pt x="0" y="1"/>
                </a:moveTo>
                <a:lnTo>
                  <a:pt x="0" y="79"/>
                </a:lnTo>
                <a:cubicBezTo>
                  <a:pt x="388" y="125"/>
                  <a:pt x="791" y="156"/>
                  <a:pt x="1210" y="218"/>
                </a:cubicBezTo>
                <a:cubicBezTo>
                  <a:pt x="1225" y="187"/>
                  <a:pt x="1225" y="156"/>
                  <a:pt x="1225" y="141"/>
                </a:cubicBezTo>
                <a:cubicBezTo>
                  <a:pt x="822" y="79"/>
                  <a:pt x="403" y="3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6495678" y="4031762"/>
            <a:ext cx="70059" cy="7428"/>
          </a:xfrm>
          <a:custGeom>
            <a:avLst/>
            <a:gdLst/>
            <a:ahLst/>
            <a:cxnLst/>
            <a:rect l="l" t="t" r="r" b="b"/>
            <a:pathLst>
              <a:path w="1179" h="125" extrusionOk="0">
                <a:moveTo>
                  <a:pt x="0" y="0"/>
                </a:moveTo>
                <a:lnTo>
                  <a:pt x="0" y="78"/>
                </a:lnTo>
                <a:cubicBezTo>
                  <a:pt x="388" y="78"/>
                  <a:pt x="791" y="93"/>
                  <a:pt x="1179" y="124"/>
                </a:cubicBezTo>
                <a:lnTo>
                  <a:pt x="1179" y="47"/>
                </a:lnTo>
                <a:cubicBezTo>
                  <a:pt x="776" y="16"/>
                  <a:pt x="388" y="1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6483675" y="3984759"/>
            <a:ext cx="71010" cy="15687"/>
          </a:xfrm>
          <a:custGeom>
            <a:avLst/>
            <a:gdLst/>
            <a:ahLst/>
            <a:cxnLst/>
            <a:rect l="l" t="t" r="r" b="b"/>
            <a:pathLst>
              <a:path w="1195" h="264" extrusionOk="0">
                <a:moveTo>
                  <a:pt x="1164" y="0"/>
                </a:moveTo>
                <a:cubicBezTo>
                  <a:pt x="776" y="78"/>
                  <a:pt x="388" y="140"/>
                  <a:pt x="1" y="186"/>
                </a:cubicBezTo>
                <a:lnTo>
                  <a:pt x="32" y="264"/>
                </a:lnTo>
                <a:cubicBezTo>
                  <a:pt x="419" y="217"/>
                  <a:pt x="807" y="155"/>
                  <a:pt x="1195" y="78"/>
                </a:cubicBezTo>
                <a:cubicBezTo>
                  <a:pt x="1195" y="31"/>
                  <a:pt x="1195" y="16"/>
                  <a:pt x="11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6465254" y="3947857"/>
            <a:ext cx="71010" cy="24956"/>
          </a:xfrm>
          <a:custGeom>
            <a:avLst/>
            <a:gdLst/>
            <a:ahLst/>
            <a:cxnLst/>
            <a:rect l="l" t="t" r="r" b="b"/>
            <a:pathLst>
              <a:path w="1195" h="420" extrusionOk="0">
                <a:moveTo>
                  <a:pt x="1148" y="1"/>
                </a:moveTo>
                <a:cubicBezTo>
                  <a:pt x="807" y="171"/>
                  <a:pt x="419" y="295"/>
                  <a:pt x="0" y="342"/>
                </a:cubicBezTo>
                <a:lnTo>
                  <a:pt x="31" y="419"/>
                </a:lnTo>
                <a:cubicBezTo>
                  <a:pt x="435" y="342"/>
                  <a:pt x="822" y="233"/>
                  <a:pt x="1195" y="63"/>
                </a:cubicBezTo>
                <a:cubicBezTo>
                  <a:pt x="1164" y="32"/>
                  <a:pt x="1164" y="16"/>
                  <a:pt x="11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6450517" y="3908223"/>
            <a:ext cx="51638" cy="36959"/>
          </a:xfrm>
          <a:custGeom>
            <a:avLst/>
            <a:gdLst/>
            <a:ahLst/>
            <a:cxnLst/>
            <a:rect l="l" t="t" r="r" b="b"/>
            <a:pathLst>
              <a:path w="869" h="622" extrusionOk="0">
                <a:moveTo>
                  <a:pt x="822" y="1"/>
                </a:moveTo>
                <a:cubicBezTo>
                  <a:pt x="559" y="218"/>
                  <a:pt x="295" y="389"/>
                  <a:pt x="0" y="575"/>
                </a:cubicBezTo>
                <a:lnTo>
                  <a:pt x="47" y="621"/>
                </a:lnTo>
                <a:cubicBezTo>
                  <a:pt x="341" y="466"/>
                  <a:pt x="621" y="280"/>
                  <a:pt x="869" y="63"/>
                </a:cubicBezTo>
                <a:lnTo>
                  <a:pt x="8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6425619" y="3877799"/>
            <a:ext cx="30484" cy="44327"/>
          </a:xfrm>
          <a:custGeom>
            <a:avLst/>
            <a:gdLst/>
            <a:ahLst/>
            <a:cxnLst/>
            <a:rect l="l" t="t" r="r" b="b"/>
            <a:pathLst>
              <a:path w="513" h="746" extrusionOk="0">
                <a:moveTo>
                  <a:pt x="466" y="1"/>
                </a:moveTo>
                <a:cubicBezTo>
                  <a:pt x="311" y="249"/>
                  <a:pt x="156" y="482"/>
                  <a:pt x="1" y="714"/>
                </a:cubicBezTo>
                <a:lnTo>
                  <a:pt x="47" y="745"/>
                </a:lnTo>
                <a:cubicBezTo>
                  <a:pt x="202" y="513"/>
                  <a:pt x="357" y="280"/>
                  <a:pt x="512" y="32"/>
                </a:cubicBezTo>
                <a:cubicBezTo>
                  <a:pt x="497" y="16"/>
                  <a:pt x="466" y="16"/>
                  <a:pt x="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6372139" y="3861220"/>
            <a:ext cx="24066" cy="48903"/>
          </a:xfrm>
          <a:custGeom>
            <a:avLst/>
            <a:gdLst/>
            <a:ahLst/>
            <a:cxnLst/>
            <a:rect l="l" t="t" r="r" b="b"/>
            <a:pathLst>
              <a:path w="405" h="823" extrusionOk="0">
                <a:moveTo>
                  <a:pt x="327" y="1"/>
                </a:moveTo>
                <a:lnTo>
                  <a:pt x="1" y="792"/>
                </a:lnTo>
                <a:lnTo>
                  <a:pt x="78" y="823"/>
                </a:lnTo>
                <a:lnTo>
                  <a:pt x="4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331613" y="3861220"/>
            <a:ext cx="16638" cy="42485"/>
          </a:xfrm>
          <a:custGeom>
            <a:avLst/>
            <a:gdLst/>
            <a:ahLst/>
            <a:cxnLst/>
            <a:rect l="l" t="t" r="r" b="b"/>
            <a:pathLst>
              <a:path w="280" h="715" extrusionOk="0">
                <a:moveTo>
                  <a:pt x="202" y="1"/>
                </a:moveTo>
                <a:cubicBezTo>
                  <a:pt x="125" y="233"/>
                  <a:pt x="63" y="466"/>
                  <a:pt x="1" y="699"/>
                </a:cubicBezTo>
                <a:lnTo>
                  <a:pt x="78" y="714"/>
                </a:lnTo>
                <a:cubicBezTo>
                  <a:pt x="140" y="482"/>
                  <a:pt x="202" y="233"/>
                  <a:pt x="2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139025" y="3863062"/>
            <a:ext cx="418453" cy="394311"/>
          </a:xfrm>
          <a:custGeom>
            <a:avLst/>
            <a:gdLst/>
            <a:ahLst/>
            <a:cxnLst/>
            <a:rect l="l" t="t" r="r" b="b"/>
            <a:pathLst>
              <a:path w="7042" h="6636" extrusionOk="0">
                <a:moveTo>
                  <a:pt x="3543" y="1"/>
                </a:moveTo>
                <a:cubicBezTo>
                  <a:pt x="3392" y="1"/>
                  <a:pt x="3240" y="11"/>
                  <a:pt x="3086" y="32"/>
                </a:cubicBezTo>
                <a:cubicBezTo>
                  <a:pt x="1287" y="264"/>
                  <a:pt x="0" y="1924"/>
                  <a:pt x="233" y="3754"/>
                </a:cubicBezTo>
                <a:cubicBezTo>
                  <a:pt x="461" y="5412"/>
                  <a:pt x="1888" y="6635"/>
                  <a:pt x="3543" y="6635"/>
                </a:cubicBezTo>
                <a:cubicBezTo>
                  <a:pt x="3684" y="6635"/>
                  <a:pt x="3827" y="6626"/>
                  <a:pt x="3970" y="6608"/>
                </a:cubicBezTo>
                <a:cubicBezTo>
                  <a:pt x="5770" y="6375"/>
                  <a:pt x="7041" y="4700"/>
                  <a:pt x="6809" y="2886"/>
                </a:cubicBezTo>
                <a:cubicBezTo>
                  <a:pt x="6596" y="1209"/>
                  <a:pt x="5185" y="1"/>
                  <a:pt x="3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6159288" y="3875897"/>
            <a:ext cx="378818" cy="368463"/>
          </a:xfrm>
          <a:custGeom>
            <a:avLst/>
            <a:gdLst/>
            <a:ahLst/>
            <a:cxnLst/>
            <a:rect l="l" t="t" r="r" b="b"/>
            <a:pathLst>
              <a:path w="6375" h="6201" extrusionOk="0">
                <a:moveTo>
                  <a:pt x="3179" y="43"/>
                </a:moveTo>
                <a:cubicBezTo>
                  <a:pt x="3866" y="43"/>
                  <a:pt x="4517" y="261"/>
                  <a:pt x="5056" y="669"/>
                </a:cubicBezTo>
                <a:cubicBezTo>
                  <a:pt x="5692" y="1165"/>
                  <a:pt x="6127" y="1894"/>
                  <a:pt x="6220" y="2685"/>
                </a:cubicBezTo>
                <a:cubicBezTo>
                  <a:pt x="6313" y="3492"/>
                  <a:pt x="6111" y="4298"/>
                  <a:pt x="5615" y="4934"/>
                </a:cubicBezTo>
                <a:cubicBezTo>
                  <a:pt x="5118" y="5570"/>
                  <a:pt x="4405" y="6004"/>
                  <a:pt x="3598" y="6097"/>
                </a:cubicBezTo>
                <a:cubicBezTo>
                  <a:pt x="3476" y="6111"/>
                  <a:pt x="3354" y="6118"/>
                  <a:pt x="3233" y="6118"/>
                </a:cubicBezTo>
                <a:cubicBezTo>
                  <a:pt x="2555" y="6118"/>
                  <a:pt x="1902" y="5900"/>
                  <a:pt x="1350" y="5492"/>
                </a:cubicBezTo>
                <a:cubicBezTo>
                  <a:pt x="714" y="4996"/>
                  <a:pt x="295" y="4267"/>
                  <a:pt x="186" y="3476"/>
                </a:cubicBezTo>
                <a:cubicBezTo>
                  <a:pt x="16" y="2158"/>
                  <a:pt x="714" y="933"/>
                  <a:pt x="1815" y="374"/>
                </a:cubicBezTo>
                <a:cubicBezTo>
                  <a:pt x="2110" y="235"/>
                  <a:pt x="2435" y="126"/>
                  <a:pt x="2807" y="64"/>
                </a:cubicBezTo>
                <a:cubicBezTo>
                  <a:pt x="2932" y="50"/>
                  <a:pt x="3056" y="43"/>
                  <a:pt x="3179" y="43"/>
                </a:cubicBezTo>
                <a:close/>
                <a:moveTo>
                  <a:pt x="3223" y="0"/>
                </a:moveTo>
                <a:cubicBezTo>
                  <a:pt x="3079" y="0"/>
                  <a:pt x="2935" y="11"/>
                  <a:pt x="2792" y="33"/>
                </a:cubicBezTo>
                <a:cubicBezTo>
                  <a:pt x="1970" y="126"/>
                  <a:pt x="1241" y="545"/>
                  <a:pt x="729" y="1212"/>
                </a:cubicBezTo>
                <a:cubicBezTo>
                  <a:pt x="233" y="1848"/>
                  <a:pt x="0" y="2685"/>
                  <a:pt x="109" y="3492"/>
                </a:cubicBezTo>
                <a:cubicBezTo>
                  <a:pt x="217" y="4314"/>
                  <a:pt x="636" y="5043"/>
                  <a:pt x="1303" y="5554"/>
                </a:cubicBezTo>
                <a:cubicBezTo>
                  <a:pt x="1836" y="5970"/>
                  <a:pt x="2510" y="6201"/>
                  <a:pt x="3189" y="6201"/>
                </a:cubicBezTo>
                <a:cubicBezTo>
                  <a:pt x="3321" y="6201"/>
                  <a:pt x="3452" y="6192"/>
                  <a:pt x="3583" y="6175"/>
                </a:cubicBezTo>
                <a:cubicBezTo>
                  <a:pt x="3940" y="6128"/>
                  <a:pt x="4281" y="6020"/>
                  <a:pt x="4591" y="5865"/>
                </a:cubicBezTo>
                <a:cubicBezTo>
                  <a:pt x="4994" y="5647"/>
                  <a:pt x="5367" y="5353"/>
                  <a:pt x="5646" y="4996"/>
                </a:cubicBezTo>
                <a:cubicBezTo>
                  <a:pt x="6142" y="4345"/>
                  <a:pt x="6375" y="3523"/>
                  <a:pt x="6266" y="2701"/>
                </a:cubicBezTo>
                <a:cubicBezTo>
                  <a:pt x="6158" y="1894"/>
                  <a:pt x="5739" y="1150"/>
                  <a:pt x="5072" y="653"/>
                </a:cubicBezTo>
                <a:cubicBezTo>
                  <a:pt x="4549" y="232"/>
                  <a:pt x="3889" y="0"/>
                  <a:pt x="3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6276291" y="3971805"/>
            <a:ext cx="154023" cy="159424"/>
          </a:xfrm>
          <a:custGeom>
            <a:avLst/>
            <a:gdLst/>
            <a:ahLst/>
            <a:cxnLst/>
            <a:rect l="l" t="t" r="r" b="b"/>
            <a:pathLst>
              <a:path w="2592" h="2683" extrusionOk="0">
                <a:moveTo>
                  <a:pt x="1536" y="1"/>
                </a:moveTo>
                <a:cubicBezTo>
                  <a:pt x="1071" y="16"/>
                  <a:pt x="652" y="218"/>
                  <a:pt x="311" y="559"/>
                </a:cubicBezTo>
                <a:cubicBezTo>
                  <a:pt x="187" y="714"/>
                  <a:pt x="47" y="900"/>
                  <a:pt x="32" y="1102"/>
                </a:cubicBezTo>
                <a:cubicBezTo>
                  <a:pt x="1" y="1304"/>
                  <a:pt x="79" y="1505"/>
                  <a:pt x="265" y="1614"/>
                </a:cubicBezTo>
                <a:cubicBezTo>
                  <a:pt x="364" y="1668"/>
                  <a:pt x="472" y="1689"/>
                  <a:pt x="584" y="1689"/>
                </a:cubicBezTo>
                <a:cubicBezTo>
                  <a:pt x="857" y="1689"/>
                  <a:pt x="1150" y="1562"/>
                  <a:pt x="1381" y="1474"/>
                </a:cubicBezTo>
                <a:cubicBezTo>
                  <a:pt x="1521" y="1425"/>
                  <a:pt x="1667" y="1381"/>
                  <a:pt x="1811" y="1381"/>
                </a:cubicBezTo>
                <a:cubicBezTo>
                  <a:pt x="1891" y="1381"/>
                  <a:pt x="1971" y="1395"/>
                  <a:pt x="2048" y="1428"/>
                </a:cubicBezTo>
                <a:cubicBezTo>
                  <a:pt x="2234" y="1505"/>
                  <a:pt x="2296" y="1722"/>
                  <a:pt x="2219" y="1924"/>
                </a:cubicBezTo>
                <a:cubicBezTo>
                  <a:pt x="2084" y="2291"/>
                  <a:pt x="1679" y="2475"/>
                  <a:pt x="1293" y="2475"/>
                </a:cubicBezTo>
                <a:cubicBezTo>
                  <a:pt x="1190" y="2475"/>
                  <a:pt x="1088" y="2462"/>
                  <a:pt x="994" y="2436"/>
                </a:cubicBezTo>
                <a:cubicBezTo>
                  <a:pt x="985" y="2434"/>
                  <a:pt x="977" y="2432"/>
                  <a:pt x="969" y="2432"/>
                </a:cubicBezTo>
                <a:cubicBezTo>
                  <a:pt x="874" y="2432"/>
                  <a:pt x="817" y="2595"/>
                  <a:pt x="932" y="2638"/>
                </a:cubicBezTo>
                <a:cubicBezTo>
                  <a:pt x="1048" y="2668"/>
                  <a:pt x="1164" y="2682"/>
                  <a:pt x="1279" y="2682"/>
                </a:cubicBezTo>
                <a:cubicBezTo>
                  <a:pt x="1576" y="2682"/>
                  <a:pt x="1860" y="2584"/>
                  <a:pt x="2095" y="2405"/>
                </a:cubicBezTo>
                <a:cubicBezTo>
                  <a:pt x="2389" y="2172"/>
                  <a:pt x="2591" y="1722"/>
                  <a:pt x="2327" y="1412"/>
                </a:cubicBezTo>
                <a:cubicBezTo>
                  <a:pt x="2193" y="1251"/>
                  <a:pt x="2021" y="1197"/>
                  <a:pt x="1837" y="1197"/>
                </a:cubicBezTo>
                <a:cubicBezTo>
                  <a:pt x="1597" y="1197"/>
                  <a:pt x="1337" y="1289"/>
                  <a:pt x="1118" y="1350"/>
                </a:cubicBezTo>
                <a:cubicBezTo>
                  <a:pt x="932" y="1412"/>
                  <a:pt x="745" y="1490"/>
                  <a:pt x="544" y="1490"/>
                </a:cubicBezTo>
                <a:cubicBezTo>
                  <a:pt x="311" y="1490"/>
                  <a:pt x="156" y="1304"/>
                  <a:pt x="218" y="1071"/>
                </a:cubicBezTo>
                <a:cubicBezTo>
                  <a:pt x="280" y="823"/>
                  <a:pt x="513" y="606"/>
                  <a:pt x="730" y="466"/>
                </a:cubicBezTo>
                <a:cubicBezTo>
                  <a:pt x="963" y="311"/>
                  <a:pt x="1226" y="234"/>
                  <a:pt x="1505" y="218"/>
                </a:cubicBezTo>
                <a:cubicBezTo>
                  <a:pt x="1660" y="203"/>
                  <a:pt x="1676" y="1"/>
                  <a:pt x="153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6290315" y="3955701"/>
            <a:ext cx="120390" cy="193234"/>
          </a:xfrm>
          <a:custGeom>
            <a:avLst/>
            <a:gdLst/>
            <a:ahLst/>
            <a:cxnLst/>
            <a:rect l="l" t="t" r="r" b="b"/>
            <a:pathLst>
              <a:path w="2026" h="3252" extrusionOk="0">
                <a:moveTo>
                  <a:pt x="141" y="1"/>
                </a:moveTo>
                <a:cubicBezTo>
                  <a:pt x="73" y="1"/>
                  <a:pt x="0" y="67"/>
                  <a:pt x="44" y="132"/>
                </a:cubicBezTo>
                <a:cubicBezTo>
                  <a:pt x="680" y="1125"/>
                  <a:pt x="1285" y="2133"/>
                  <a:pt x="1812" y="3203"/>
                </a:cubicBezTo>
                <a:cubicBezTo>
                  <a:pt x="1827" y="3237"/>
                  <a:pt x="1855" y="3252"/>
                  <a:pt x="1886" y="3252"/>
                </a:cubicBezTo>
                <a:cubicBezTo>
                  <a:pt x="1951" y="3252"/>
                  <a:pt x="2025" y="3185"/>
                  <a:pt x="1983" y="3110"/>
                </a:cubicBezTo>
                <a:cubicBezTo>
                  <a:pt x="1455" y="2056"/>
                  <a:pt x="882" y="1032"/>
                  <a:pt x="215" y="39"/>
                </a:cubicBezTo>
                <a:cubicBezTo>
                  <a:pt x="197" y="12"/>
                  <a:pt x="169" y="1"/>
                  <a:pt x="14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632692" y="509381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소비자 물가 상승률에 따른 </a:t>
            </a:r>
            <a:r>
              <a:rPr lang="en-US" altLang="ko-KR" sz="2000" dirty="0"/>
              <a:t>KOSPI&amp;KOSDAQ </a:t>
            </a:r>
            <a:r>
              <a:rPr lang="ko-KR" altLang="en-US" sz="2000" dirty="0"/>
              <a:t>지수의 변화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7336900">
            <a:off x="7446126" y="4699911"/>
            <a:ext cx="2538936" cy="2539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7336860">
            <a:off x="7516461" y="4812531"/>
            <a:ext cx="2426077" cy="242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" name="Google Shape;734;p41">
            <a:extLst>
              <a:ext uri="{FF2B5EF4-FFF2-40B4-BE49-F238E27FC236}">
                <a16:creationId xmlns:a16="http://schemas.microsoft.com/office/drawing/2014/main" id="{4E57196D-2348-4ABE-BEE0-BE6A5E1EA555}"/>
              </a:ext>
            </a:extLst>
          </p:cNvPr>
          <p:cNvSpPr/>
          <p:nvPr/>
        </p:nvSpPr>
        <p:spPr>
          <a:xfrm>
            <a:off x="6438494" y="1082081"/>
            <a:ext cx="690600" cy="69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10" name="Google Shape;755;p41">
            <a:extLst>
              <a:ext uri="{FF2B5EF4-FFF2-40B4-BE49-F238E27FC236}">
                <a16:creationId xmlns:a16="http://schemas.microsoft.com/office/drawing/2014/main" id="{63D5C7AF-693B-4809-B134-1F5E0CE58684}"/>
              </a:ext>
            </a:extLst>
          </p:cNvPr>
          <p:cNvGrpSpPr/>
          <p:nvPr/>
        </p:nvGrpSpPr>
        <p:grpSpPr>
          <a:xfrm>
            <a:off x="6606718" y="1230881"/>
            <a:ext cx="344700" cy="344300"/>
            <a:chOff x="1272975" y="4761069"/>
            <a:chExt cx="344700" cy="344300"/>
          </a:xfrm>
        </p:grpSpPr>
        <p:sp>
          <p:nvSpPr>
            <p:cNvPr id="11" name="Google Shape;756;p41">
              <a:extLst>
                <a:ext uri="{FF2B5EF4-FFF2-40B4-BE49-F238E27FC236}">
                  <a16:creationId xmlns:a16="http://schemas.microsoft.com/office/drawing/2014/main" id="{BB330E08-E86E-4171-9F74-021658395AB2}"/>
                </a:ext>
              </a:extLst>
            </p:cNvPr>
            <p:cNvSpPr/>
            <p:nvPr/>
          </p:nvSpPr>
          <p:spPr>
            <a:xfrm>
              <a:off x="1320000" y="4761069"/>
              <a:ext cx="295900" cy="189225"/>
            </a:xfrm>
            <a:custGeom>
              <a:avLst/>
              <a:gdLst/>
              <a:ahLst/>
              <a:cxnLst/>
              <a:rect l="l" t="t" r="r" b="b"/>
              <a:pathLst>
                <a:path w="11836" h="7569" extrusionOk="0">
                  <a:moveTo>
                    <a:pt x="11228" y="651"/>
                  </a:moveTo>
                  <a:lnTo>
                    <a:pt x="10764" y="3033"/>
                  </a:lnTo>
                  <a:lnTo>
                    <a:pt x="10288" y="2544"/>
                  </a:lnTo>
                  <a:cubicBezTo>
                    <a:pt x="10234" y="2497"/>
                    <a:pt x="10169" y="2473"/>
                    <a:pt x="10103" y="2473"/>
                  </a:cubicBezTo>
                  <a:cubicBezTo>
                    <a:pt x="10038" y="2473"/>
                    <a:pt x="9972" y="2497"/>
                    <a:pt x="9919" y="2544"/>
                  </a:cubicBezTo>
                  <a:lnTo>
                    <a:pt x="7025" y="5438"/>
                  </a:lnTo>
                  <a:lnTo>
                    <a:pt x="5108" y="3509"/>
                  </a:lnTo>
                  <a:cubicBezTo>
                    <a:pt x="5061" y="3461"/>
                    <a:pt x="4989" y="3425"/>
                    <a:pt x="4918" y="3425"/>
                  </a:cubicBezTo>
                  <a:cubicBezTo>
                    <a:pt x="4846" y="3425"/>
                    <a:pt x="4787" y="3461"/>
                    <a:pt x="4716" y="3509"/>
                  </a:cubicBezTo>
                  <a:lnTo>
                    <a:pt x="1298" y="6926"/>
                  </a:lnTo>
                  <a:lnTo>
                    <a:pt x="715" y="6342"/>
                  </a:lnTo>
                  <a:lnTo>
                    <a:pt x="4918" y="2163"/>
                  </a:lnTo>
                  <a:lnTo>
                    <a:pt x="6835" y="4080"/>
                  </a:lnTo>
                  <a:cubicBezTo>
                    <a:pt x="6888" y="4134"/>
                    <a:pt x="6957" y="4161"/>
                    <a:pt x="7024" y="4161"/>
                  </a:cubicBezTo>
                  <a:cubicBezTo>
                    <a:pt x="7091" y="4161"/>
                    <a:pt x="7156" y="4134"/>
                    <a:pt x="7204" y="4080"/>
                  </a:cubicBezTo>
                  <a:lnTo>
                    <a:pt x="9323" y="1973"/>
                  </a:lnTo>
                  <a:cubicBezTo>
                    <a:pt x="9371" y="1925"/>
                    <a:pt x="9395" y="1854"/>
                    <a:pt x="9395" y="1782"/>
                  </a:cubicBezTo>
                  <a:cubicBezTo>
                    <a:pt x="9395" y="1699"/>
                    <a:pt x="9371" y="1640"/>
                    <a:pt x="9323" y="1580"/>
                  </a:cubicBezTo>
                  <a:lnTo>
                    <a:pt x="8847" y="1104"/>
                  </a:lnTo>
                  <a:lnTo>
                    <a:pt x="11228" y="651"/>
                  </a:lnTo>
                  <a:close/>
                  <a:moveTo>
                    <a:pt x="11569" y="1"/>
                  </a:moveTo>
                  <a:cubicBezTo>
                    <a:pt x="11550" y="1"/>
                    <a:pt x="11532" y="3"/>
                    <a:pt x="11514" y="8"/>
                  </a:cubicBezTo>
                  <a:lnTo>
                    <a:pt x="8240" y="639"/>
                  </a:lnTo>
                  <a:cubicBezTo>
                    <a:pt x="8133" y="663"/>
                    <a:pt x="8061" y="735"/>
                    <a:pt x="8025" y="818"/>
                  </a:cubicBezTo>
                  <a:cubicBezTo>
                    <a:pt x="8002" y="913"/>
                    <a:pt x="8025" y="1020"/>
                    <a:pt x="8085" y="1092"/>
                  </a:cubicBezTo>
                  <a:lnTo>
                    <a:pt x="8728" y="1735"/>
                  </a:lnTo>
                  <a:lnTo>
                    <a:pt x="6990" y="3473"/>
                  </a:lnTo>
                  <a:lnTo>
                    <a:pt x="5061" y="1556"/>
                  </a:lnTo>
                  <a:cubicBezTo>
                    <a:pt x="5025" y="1509"/>
                    <a:pt x="4942" y="1473"/>
                    <a:pt x="4870" y="1473"/>
                  </a:cubicBezTo>
                  <a:cubicBezTo>
                    <a:pt x="4799" y="1473"/>
                    <a:pt x="4739" y="1509"/>
                    <a:pt x="4680" y="1556"/>
                  </a:cubicBezTo>
                  <a:lnTo>
                    <a:pt x="108" y="6116"/>
                  </a:lnTo>
                  <a:cubicBezTo>
                    <a:pt x="1" y="6223"/>
                    <a:pt x="1" y="6390"/>
                    <a:pt x="108" y="6497"/>
                  </a:cubicBezTo>
                  <a:lnTo>
                    <a:pt x="1108" y="7497"/>
                  </a:lnTo>
                  <a:cubicBezTo>
                    <a:pt x="1156" y="7533"/>
                    <a:pt x="1227" y="7569"/>
                    <a:pt x="1298" y="7569"/>
                  </a:cubicBezTo>
                  <a:cubicBezTo>
                    <a:pt x="1370" y="7569"/>
                    <a:pt x="1429" y="7533"/>
                    <a:pt x="1489" y="7497"/>
                  </a:cubicBezTo>
                  <a:lnTo>
                    <a:pt x="4918" y="4068"/>
                  </a:lnTo>
                  <a:lnTo>
                    <a:pt x="6835" y="5985"/>
                  </a:lnTo>
                  <a:cubicBezTo>
                    <a:pt x="6888" y="6039"/>
                    <a:pt x="6957" y="6066"/>
                    <a:pt x="7024" y="6066"/>
                  </a:cubicBezTo>
                  <a:cubicBezTo>
                    <a:pt x="7091" y="6066"/>
                    <a:pt x="7156" y="6039"/>
                    <a:pt x="7204" y="5985"/>
                  </a:cubicBezTo>
                  <a:lnTo>
                    <a:pt x="10097" y="3104"/>
                  </a:lnTo>
                  <a:lnTo>
                    <a:pt x="10740" y="3735"/>
                  </a:lnTo>
                  <a:cubicBezTo>
                    <a:pt x="10787" y="3790"/>
                    <a:pt x="10849" y="3814"/>
                    <a:pt x="10910" y="3814"/>
                  </a:cubicBezTo>
                  <a:cubicBezTo>
                    <a:pt x="10942" y="3814"/>
                    <a:pt x="10973" y="3807"/>
                    <a:pt x="11002" y="3795"/>
                  </a:cubicBezTo>
                  <a:cubicBezTo>
                    <a:pt x="11097" y="3771"/>
                    <a:pt x="11169" y="3699"/>
                    <a:pt x="11181" y="3592"/>
                  </a:cubicBezTo>
                  <a:lnTo>
                    <a:pt x="11824" y="318"/>
                  </a:lnTo>
                  <a:cubicBezTo>
                    <a:pt x="11835" y="223"/>
                    <a:pt x="11812" y="139"/>
                    <a:pt x="11752" y="80"/>
                  </a:cubicBezTo>
                  <a:cubicBezTo>
                    <a:pt x="11705" y="33"/>
                    <a:pt x="11636" y="1"/>
                    <a:pt x="1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7;p41">
              <a:extLst>
                <a:ext uri="{FF2B5EF4-FFF2-40B4-BE49-F238E27FC236}">
                  <a16:creationId xmlns:a16="http://schemas.microsoft.com/office/drawing/2014/main" id="{D38CB222-56CD-4151-A74E-8E1FD8D1A2B8}"/>
                </a:ext>
              </a:extLst>
            </p:cNvPr>
            <p:cNvSpPr/>
            <p:nvPr/>
          </p:nvSpPr>
          <p:spPr>
            <a:xfrm>
              <a:off x="1578975" y="4954744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202" y="0"/>
                    <a:pt x="143" y="12"/>
                    <a:pt x="83" y="72"/>
                  </a:cubicBezTo>
                  <a:cubicBezTo>
                    <a:pt x="36" y="119"/>
                    <a:pt x="0" y="191"/>
                    <a:pt x="0" y="262"/>
                  </a:cubicBezTo>
                  <a:cubicBezTo>
                    <a:pt x="0" y="346"/>
                    <a:pt x="36" y="405"/>
                    <a:pt x="83" y="453"/>
                  </a:cubicBezTo>
                  <a:cubicBezTo>
                    <a:pt x="119" y="512"/>
                    <a:pt x="202" y="536"/>
                    <a:pt x="274" y="536"/>
                  </a:cubicBezTo>
                  <a:cubicBezTo>
                    <a:pt x="345" y="536"/>
                    <a:pt x="405" y="500"/>
                    <a:pt x="464" y="453"/>
                  </a:cubicBezTo>
                  <a:cubicBezTo>
                    <a:pt x="512" y="417"/>
                    <a:pt x="536" y="346"/>
                    <a:pt x="536" y="262"/>
                  </a:cubicBezTo>
                  <a:cubicBezTo>
                    <a:pt x="536" y="191"/>
                    <a:pt x="512" y="131"/>
                    <a:pt x="464" y="72"/>
                  </a:cubicBezTo>
                  <a:cubicBezTo>
                    <a:pt x="417" y="24"/>
                    <a:pt x="345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8;p41">
              <a:extLst>
                <a:ext uri="{FF2B5EF4-FFF2-40B4-BE49-F238E27FC236}">
                  <a16:creationId xmlns:a16="http://schemas.microsoft.com/office/drawing/2014/main" id="{6161B74B-AC79-4561-ACC0-FE3730F8E883}"/>
                </a:ext>
              </a:extLst>
            </p:cNvPr>
            <p:cNvSpPr/>
            <p:nvPr/>
          </p:nvSpPr>
          <p:spPr>
            <a:xfrm>
              <a:off x="1498600" y="4957569"/>
              <a:ext cx="61625" cy="120200"/>
            </a:xfrm>
            <a:custGeom>
              <a:avLst/>
              <a:gdLst/>
              <a:ahLst/>
              <a:cxnLst/>
              <a:rect l="l" t="t" r="r" b="b"/>
              <a:pathLst>
                <a:path w="2465" h="4808" extrusionOk="0">
                  <a:moveTo>
                    <a:pt x="953" y="1066"/>
                  </a:moveTo>
                  <a:lnTo>
                    <a:pt x="953" y="1864"/>
                  </a:lnTo>
                  <a:cubicBezTo>
                    <a:pt x="881" y="1816"/>
                    <a:pt x="822" y="1780"/>
                    <a:pt x="774" y="1745"/>
                  </a:cubicBezTo>
                  <a:cubicBezTo>
                    <a:pt x="691" y="1685"/>
                    <a:pt x="655" y="1542"/>
                    <a:pt x="691" y="1399"/>
                  </a:cubicBezTo>
                  <a:cubicBezTo>
                    <a:pt x="715" y="1269"/>
                    <a:pt x="798" y="1126"/>
                    <a:pt x="953" y="1066"/>
                  </a:cubicBezTo>
                  <a:close/>
                  <a:moveTo>
                    <a:pt x="1477" y="2673"/>
                  </a:moveTo>
                  <a:cubicBezTo>
                    <a:pt x="1882" y="2804"/>
                    <a:pt x="1846" y="3162"/>
                    <a:pt x="1834" y="3269"/>
                  </a:cubicBezTo>
                  <a:cubicBezTo>
                    <a:pt x="1810" y="3459"/>
                    <a:pt x="1691" y="3650"/>
                    <a:pt x="1477" y="3757"/>
                  </a:cubicBezTo>
                  <a:lnTo>
                    <a:pt x="1477" y="2673"/>
                  </a:lnTo>
                  <a:close/>
                  <a:moveTo>
                    <a:pt x="1202" y="1"/>
                  </a:moveTo>
                  <a:cubicBezTo>
                    <a:pt x="1065" y="1"/>
                    <a:pt x="941" y="130"/>
                    <a:pt x="941" y="268"/>
                  </a:cubicBezTo>
                  <a:lnTo>
                    <a:pt x="941" y="495"/>
                  </a:lnTo>
                  <a:cubicBezTo>
                    <a:pt x="917" y="495"/>
                    <a:pt x="870" y="507"/>
                    <a:pt x="834" y="530"/>
                  </a:cubicBezTo>
                  <a:cubicBezTo>
                    <a:pt x="477" y="626"/>
                    <a:pt x="227" y="923"/>
                    <a:pt x="155" y="1304"/>
                  </a:cubicBezTo>
                  <a:cubicBezTo>
                    <a:pt x="96" y="1638"/>
                    <a:pt x="203" y="1983"/>
                    <a:pt x="429" y="2161"/>
                  </a:cubicBezTo>
                  <a:cubicBezTo>
                    <a:pt x="572" y="2269"/>
                    <a:pt x="715" y="2352"/>
                    <a:pt x="941" y="2447"/>
                  </a:cubicBezTo>
                  <a:lnTo>
                    <a:pt x="941" y="3805"/>
                  </a:lnTo>
                  <a:cubicBezTo>
                    <a:pt x="762" y="3781"/>
                    <a:pt x="643" y="3745"/>
                    <a:pt x="453" y="3602"/>
                  </a:cubicBezTo>
                  <a:cubicBezTo>
                    <a:pt x="405" y="3574"/>
                    <a:pt x="354" y="3561"/>
                    <a:pt x="303" y="3561"/>
                  </a:cubicBezTo>
                  <a:cubicBezTo>
                    <a:pt x="203" y="3561"/>
                    <a:pt x="108" y="3614"/>
                    <a:pt x="60" y="3709"/>
                  </a:cubicBezTo>
                  <a:cubicBezTo>
                    <a:pt x="0" y="3828"/>
                    <a:pt x="48" y="3983"/>
                    <a:pt x="167" y="4055"/>
                  </a:cubicBezTo>
                  <a:cubicBezTo>
                    <a:pt x="465" y="4245"/>
                    <a:pt x="667" y="4305"/>
                    <a:pt x="941" y="4317"/>
                  </a:cubicBezTo>
                  <a:lnTo>
                    <a:pt x="941" y="4543"/>
                  </a:lnTo>
                  <a:cubicBezTo>
                    <a:pt x="941" y="4695"/>
                    <a:pt x="1060" y="4808"/>
                    <a:pt x="1208" y="4808"/>
                  </a:cubicBezTo>
                  <a:cubicBezTo>
                    <a:pt x="1222" y="4808"/>
                    <a:pt x="1236" y="4807"/>
                    <a:pt x="1251" y="4805"/>
                  </a:cubicBezTo>
                  <a:cubicBezTo>
                    <a:pt x="1257" y="4805"/>
                    <a:pt x="1264" y="4805"/>
                    <a:pt x="1270" y="4805"/>
                  </a:cubicBezTo>
                  <a:cubicBezTo>
                    <a:pt x="1401" y="4805"/>
                    <a:pt x="1477" y="4691"/>
                    <a:pt x="1477" y="4555"/>
                  </a:cubicBezTo>
                  <a:lnTo>
                    <a:pt x="1477" y="4305"/>
                  </a:lnTo>
                  <a:cubicBezTo>
                    <a:pt x="1989" y="4186"/>
                    <a:pt x="2298" y="3757"/>
                    <a:pt x="2370" y="3340"/>
                  </a:cubicBezTo>
                  <a:cubicBezTo>
                    <a:pt x="2465" y="2804"/>
                    <a:pt x="2179" y="2328"/>
                    <a:pt x="1643" y="2126"/>
                  </a:cubicBezTo>
                  <a:cubicBezTo>
                    <a:pt x="1584" y="2114"/>
                    <a:pt x="1536" y="2090"/>
                    <a:pt x="1477" y="2078"/>
                  </a:cubicBezTo>
                  <a:lnTo>
                    <a:pt x="1477" y="1030"/>
                  </a:lnTo>
                  <a:cubicBezTo>
                    <a:pt x="1608" y="1078"/>
                    <a:pt x="1715" y="1149"/>
                    <a:pt x="1715" y="1149"/>
                  </a:cubicBezTo>
                  <a:cubicBezTo>
                    <a:pt x="1762" y="1183"/>
                    <a:pt x="1817" y="1199"/>
                    <a:pt x="1871" y="1199"/>
                  </a:cubicBezTo>
                  <a:cubicBezTo>
                    <a:pt x="1953" y="1199"/>
                    <a:pt x="2034" y="1162"/>
                    <a:pt x="2084" y="1090"/>
                  </a:cubicBezTo>
                  <a:cubicBezTo>
                    <a:pt x="2179" y="971"/>
                    <a:pt x="2144" y="804"/>
                    <a:pt x="2048" y="721"/>
                  </a:cubicBezTo>
                  <a:cubicBezTo>
                    <a:pt x="2024" y="697"/>
                    <a:pt x="1810" y="542"/>
                    <a:pt x="1477" y="483"/>
                  </a:cubicBezTo>
                  <a:lnTo>
                    <a:pt x="1477" y="268"/>
                  </a:lnTo>
                  <a:cubicBezTo>
                    <a:pt x="1477" y="137"/>
                    <a:pt x="1393" y="18"/>
                    <a:pt x="1251" y="6"/>
                  </a:cubicBezTo>
                  <a:cubicBezTo>
                    <a:pt x="1234" y="3"/>
                    <a:pt x="1218" y="1"/>
                    <a:pt x="1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9;p41">
              <a:extLst>
                <a:ext uri="{FF2B5EF4-FFF2-40B4-BE49-F238E27FC236}">
                  <a16:creationId xmlns:a16="http://schemas.microsoft.com/office/drawing/2014/main" id="{DD94811B-4551-4466-AFA4-3DCEFD7FF36B}"/>
                </a:ext>
              </a:extLst>
            </p:cNvPr>
            <p:cNvSpPr/>
            <p:nvPr/>
          </p:nvSpPr>
          <p:spPr>
            <a:xfrm>
              <a:off x="1272975" y="4761794"/>
              <a:ext cx="344700" cy="343575"/>
            </a:xfrm>
            <a:custGeom>
              <a:avLst/>
              <a:gdLst/>
              <a:ahLst/>
              <a:cxnLst/>
              <a:rect l="l" t="t" r="r" b="b"/>
              <a:pathLst>
                <a:path w="13788" h="13743" extrusionOk="0">
                  <a:moveTo>
                    <a:pt x="6739" y="10302"/>
                  </a:moveTo>
                  <a:cubicBezTo>
                    <a:pt x="6739" y="10719"/>
                    <a:pt x="6823" y="11112"/>
                    <a:pt x="6966" y="11481"/>
                  </a:cubicBezTo>
                  <a:lnTo>
                    <a:pt x="2453" y="11481"/>
                  </a:lnTo>
                  <a:lnTo>
                    <a:pt x="2453" y="10302"/>
                  </a:lnTo>
                  <a:close/>
                  <a:moveTo>
                    <a:pt x="7228" y="12017"/>
                  </a:moveTo>
                  <a:cubicBezTo>
                    <a:pt x="7382" y="12267"/>
                    <a:pt x="7561" y="12505"/>
                    <a:pt x="7763" y="12719"/>
                  </a:cubicBezTo>
                  <a:cubicBezTo>
                    <a:pt x="7942" y="12898"/>
                    <a:pt x="8156" y="13064"/>
                    <a:pt x="8371" y="13207"/>
                  </a:cubicBezTo>
                  <a:lnTo>
                    <a:pt x="3108" y="13207"/>
                  </a:lnTo>
                  <a:lnTo>
                    <a:pt x="3108" y="12017"/>
                  </a:lnTo>
                  <a:close/>
                  <a:moveTo>
                    <a:pt x="271" y="0"/>
                  </a:moveTo>
                  <a:cubicBezTo>
                    <a:pt x="122" y="0"/>
                    <a:pt x="0" y="124"/>
                    <a:pt x="0" y="277"/>
                  </a:cubicBezTo>
                  <a:lnTo>
                    <a:pt x="0" y="13469"/>
                  </a:lnTo>
                  <a:cubicBezTo>
                    <a:pt x="0" y="13624"/>
                    <a:pt x="120" y="13743"/>
                    <a:pt x="262" y="13743"/>
                  </a:cubicBezTo>
                  <a:lnTo>
                    <a:pt x="13443" y="13743"/>
                  </a:lnTo>
                  <a:cubicBezTo>
                    <a:pt x="13585" y="13743"/>
                    <a:pt x="13705" y="13648"/>
                    <a:pt x="13716" y="13517"/>
                  </a:cubicBezTo>
                  <a:cubicBezTo>
                    <a:pt x="13740" y="13338"/>
                    <a:pt x="13609" y="13195"/>
                    <a:pt x="13443" y="13195"/>
                  </a:cubicBezTo>
                  <a:lnTo>
                    <a:pt x="12097" y="13195"/>
                  </a:lnTo>
                  <a:cubicBezTo>
                    <a:pt x="12312" y="13064"/>
                    <a:pt x="12514" y="12898"/>
                    <a:pt x="12704" y="12707"/>
                  </a:cubicBezTo>
                  <a:cubicBezTo>
                    <a:pt x="13204" y="12195"/>
                    <a:pt x="13538" y="11552"/>
                    <a:pt x="13669" y="10862"/>
                  </a:cubicBezTo>
                  <a:cubicBezTo>
                    <a:pt x="13788" y="10171"/>
                    <a:pt x="13716" y="9469"/>
                    <a:pt x="13431" y="8849"/>
                  </a:cubicBezTo>
                  <a:cubicBezTo>
                    <a:pt x="13391" y="8746"/>
                    <a:pt x="13292" y="8685"/>
                    <a:pt x="13191" y="8685"/>
                  </a:cubicBezTo>
                  <a:cubicBezTo>
                    <a:pt x="13142" y="8685"/>
                    <a:pt x="13093" y="8699"/>
                    <a:pt x="13050" y="8730"/>
                  </a:cubicBezTo>
                  <a:cubicBezTo>
                    <a:pt x="12931" y="8802"/>
                    <a:pt x="12895" y="8957"/>
                    <a:pt x="12943" y="9076"/>
                  </a:cubicBezTo>
                  <a:cubicBezTo>
                    <a:pt x="13419" y="10183"/>
                    <a:pt x="13181" y="11469"/>
                    <a:pt x="12312" y="12326"/>
                  </a:cubicBezTo>
                  <a:cubicBezTo>
                    <a:pt x="11764" y="12886"/>
                    <a:pt x="11026" y="13195"/>
                    <a:pt x="10228" y="13195"/>
                  </a:cubicBezTo>
                  <a:cubicBezTo>
                    <a:pt x="9442" y="13195"/>
                    <a:pt x="8704" y="12886"/>
                    <a:pt x="8144" y="12326"/>
                  </a:cubicBezTo>
                  <a:cubicBezTo>
                    <a:pt x="7001" y="11183"/>
                    <a:pt x="7001" y="9314"/>
                    <a:pt x="8144" y="8159"/>
                  </a:cubicBezTo>
                  <a:cubicBezTo>
                    <a:pt x="8717" y="7594"/>
                    <a:pt x="9465" y="7298"/>
                    <a:pt x="10230" y="7298"/>
                  </a:cubicBezTo>
                  <a:cubicBezTo>
                    <a:pt x="10625" y="7298"/>
                    <a:pt x="11025" y="7377"/>
                    <a:pt x="11407" y="7540"/>
                  </a:cubicBezTo>
                  <a:cubicBezTo>
                    <a:pt x="11443" y="7554"/>
                    <a:pt x="11481" y="7561"/>
                    <a:pt x="11517" y="7561"/>
                  </a:cubicBezTo>
                  <a:cubicBezTo>
                    <a:pt x="11637" y="7561"/>
                    <a:pt x="11748" y="7489"/>
                    <a:pt x="11776" y="7361"/>
                  </a:cubicBezTo>
                  <a:cubicBezTo>
                    <a:pt x="11811" y="7230"/>
                    <a:pt x="11752" y="7087"/>
                    <a:pt x="11621" y="7040"/>
                  </a:cubicBezTo>
                  <a:cubicBezTo>
                    <a:pt x="11180" y="6860"/>
                    <a:pt x="10718" y="6759"/>
                    <a:pt x="10252" y="6759"/>
                  </a:cubicBezTo>
                  <a:cubicBezTo>
                    <a:pt x="10037" y="6759"/>
                    <a:pt x="9822" y="6780"/>
                    <a:pt x="9609" y="6825"/>
                  </a:cubicBezTo>
                  <a:cubicBezTo>
                    <a:pt x="8906" y="6956"/>
                    <a:pt x="8263" y="7278"/>
                    <a:pt x="7763" y="7790"/>
                  </a:cubicBezTo>
                  <a:cubicBezTo>
                    <a:pt x="7216" y="8338"/>
                    <a:pt x="6882" y="9028"/>
                    <a:pt x="6775" y="9766"/>
                  </a:cubicBezTo>
                  <a:lnTo>
                    <a:pt x="2179" y="9766"/>
                  </a:lnTo>
                  <a:cubicBezTo>
                    <a:pt x="2036" y="9766"/>
                    <a:pt x="1917" y="9885"/>
                    <a:pt x="1917" y="10040"/>
                  </a:cubicBezTo>
                  <a:lnTo>
                    <a:pt x="1917" y="11743"/>
                  </a:lnTo>
                  <a:cubicBezTo>
                    <a:pt x="1917" y="11897"/>
                    <a:pt x="2036" y="12017"/>
                    <a:pt x="2179" y="12017"/>
                  </a:cubicBezTo>
                  <a:lnTo>
                    <a:pt x="2548" y="12017"/>
                  </a:lnTo>
                  <a:lnTo>
                    <a:pt x="2548" y="13195"/>
                  </a:lnTo>
                  <a:lnTo>
                    <a:pt x="536" y="13195"/>
                  </a:lnTo>
                  <a:lnTo>
                    <a:pt x="536" y="277"/>
                  </a:lnTo>
                  <a:cubicBezTo>
                    <a:pt x="536" y="134"/>
                    <a:pt x="441" y="15"/>
                    <a:pt x="310" y="3"/>
                  </a:cubicBezTo>
                  <a:cubicBezTo>
                    <a:pt x="297" y="1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39;p41">
            <a:extLst>
              <a:ext uri="{FF2B5EF4-FFF2-40B4-BE49-F238E27FC236}">
                <a16:creationId xmlns:a16="http://schemas.microsoft.com/office/drawing/2014/main" id="{46121427-88C1-451D-9A52-32AE99208E8D}"/>
              </a:ext>
            </a:extLst>
          </p:cNvPr>
          <p:cNvSpPr txBox="1">
            <a:spLocks/>
          </p:cNvSpPr>
          <p:nvPr/>
        </p:nvSpPr>
        <p:spPr>
          <a:xfrm>
            <a:off x="5678520" y="1731260"/>
            <a:ext cx="217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1500" dirty="0">
                <a:latin typeface="+mj-lt"/>
                <a:ea typeface="+mj-ea"/>
              </a:rPr>
              <a:t>주식 시장의 </a:t>
            </a:r>
            <a:endParaRPr lang="en-US" altLang="ko-KR" sz="1500" dirty="0">
              <a:latin typeface="+mj-lt"/>
              <a:ea typeface="+mj-ea"/>
            </a:endParaRPr>
          </a:p>
          <a:p>
            <a:pPr marL="0" indent="0"/>
            <a:r>
              <a:rPr lang="ko-KR" altLang="en-US" sz="1500" dirty="0">
                <a:latin typeface="+mj-lt"/>
                <a:ea typeface="+mj-ea"/>
              </a:rPr>
              <a:t>경제적 반응 분석</a:t>
            </a:r>
          </a:p>
        </p:txBody>
      </p:sp>
      <p:sp>
        <p:nvSpPr>
          <p:cNvPr id="16" name="Google Shape;739;p41">
            <a:extLst>
              <a:ext uri="{FF2B5EF4-FFF2-40B4-BE49-F238E27FC236}">
                <a16:creationId xmlns:a16="http://schemas.microsoft.com/office/drawing/2014/main" id="{58272D7C-7118-417A-BF21-9CEEFA787A6E}"/>
              </a:ext>
            </a:extLst>
          </p:cNvPr>
          <p:cNvSpPr txBox="1">
            <a:spLocks/>
          </p:cNvSpPr>
          <p:nvPr/>
        </p:nvSpPr>
        <p:spPr>
          <a:xfrm>
            <a:off x="1081875" y="1839671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>
                <a:latin typeface="+mj-ea"/>
                <a:ea typeface="+mj-ea"/>
              </a:rPr>
              <a:t>경제 안정성 평가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1E32D6A-FDCB-44B2-9EE7-A5DA7A8A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8" y="2324108"/>
            <a:ext cx="2774408" cy="2028024"/>
          </a:xfrm>
          <a:prstGeom prst="rect">
            <a:avLst/>
          </a:prstGeom>
        </p:spPr>
      </p:pic>
      <p:sp>
        <p:nvSpPr>
          <p:cNvPr id="23" name="Google Shape;734;p41">
            <a:extLst>
              <a:ext uri="{FF2B5EF4-FFF2-40B4-BE49-F238E27FC236}">
                <a16:creationId xmlns:a16="http://schemas.microsoft.com/office/drawing/2014/main" id="{85B3C2B8-8F59-4FCD-B9A2-4EA145E3A629}"/>
              </a:ext>
            </a:extLst>
          </p:cNvPr>
          <p:cNvSpPr/>
          <p:nvPr/>
        </p:nvSpPr>
        <p:spPr>
          <a:xfrm>
            <a:off x="1811075" y="1135993"/>
            <a:ext cx="690600" cy="7036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24" name="Google Shape;755;p41">
            <a:extLst>
              <a:ext uri="{FF2B5EF4-FFF2-40B4-BE49-F238E27FC236}">
                <a16:creationId xmlns:a16="http://schemas.microsoft.com/office/drawing/2014/main" id="{C4E829A1-6E88-487F-B8AC-854FA193C4A6}"/>
              </a:ext>
            </a:extLst>
          </p:cNvPr>
          <p:cNvGrpSpPr/>
          <p:nvPr/>
        </p:nvGrpSpPr>
        <p:grpSpPr>
          <a:xfrm>
            <a:off x="1979299" y="1284793"/>
            <a:ext cx="344700" cy="350820"/>
            <a:chOff x="1272975" y="4761069"/>
            <a:chExt cx="344700" cy="344300"/>
          </a:xfrm>
        </p:grpSpPr>
        <p:sp>
          <p:nvSpPr>
            <p:cNvPr id="25" name="Google Shape;756;p41">
              <a:extLst>
                <a:ext uri="{FF2B5EF4-FFF2-40B4-BE49-F238E27FC236}">
                  <a16:creationId xmlns:a16="http://schemas.microsoft.com/office/drawing/2014/main" id="{31F68AC1-14A7-447B-B6A4-C996644130D8}"/>
                </a:ext>
              </a:extLst>
            </p:cNvPr>
            <p:cNvSpPr/>
            <p:nvPr/>
          </p:nvSpPr>
          <p:spPr>
            <a:xfrm>
              <a:off x="1320000" y="4761069"/>
              <a:ext cx="295900" cy="189225"/>
            </a:xfrm>
            <a:custGeom>
              <a:avLst/>
              <a:gdLst/>
              <a:ahLst/>
              <a:cxnLst/>
              <a:rect l="l" t="t" r="r" b="b"/>
              <a:pathLst>
                <a:path w="11836" h="7569" extrusionOk="0">
                  <a:moveTo>
                    <a:pt x="11228" y="651"/>
                  </a:moveTo>
                  <a:lnTo>
                    <a:pt x="10764" y="3033"/>
                  </a:lnTo>
                  <a:lnTo>
                    <a:pt x="10288" y="2544"/>
                  </a:lnTo>
                  <a:cubicBezTo>
                    <a:pt x="10234" y="2497"/>
                    <a:pt x="10169" y="2473"/>
                    <a:pt x="10103" y="2473"/>
                  </a:cubicBezTo>
                  <a:cubicBezTo>
                    <a:pt x="10038" y="2473"/>
                    <a:pt x="9972" y="2497"/>
                    <a:pt x="9919" y="2544"/>
                  </a:cubicBezTo>
                  <a:lnTo>
                    <a:pt x="7025" y="5438"/>
                  </a:lnTo>
                  <a:lnTo>
                    <a:pt x="5108" y="3509"/>
                  </a:lnTo>
                  <a:cubicBezTo>
                    <a:pt x="5061" y="3461"/>
                    <a:pt x="4989" y="3425"/>
                    <a:pt x="4918" y="3425"/>
                  </a:cubicBezTo>
                  <a:cubicBezTo>
                    <a:pt x="4846" y="3425"/>
                    <a:pt x="4787" y="3461"/>
                    <a:pt x="4716" y="3509"/>
                  </a:cubicBezTo>
                  <a:lnTo>
                    <a:pt x="1298" y="6926"/>
                  </a:lnTo>
                  <a:lnTo>
                    <a:pt x="715" y="6342"/>
                  </a:lnTo>
                  <a:lnTo>
                    <a:pt x="4918" y="2163"/>
                  </a:lnTo>
                  <a:lnTo>
                    <a:pt x="6835" y="4080"/>
                  </a:lnTo>
                  <a:cubicBezTo>
                    <a:pt x="6888" y="4134"/>
                    <a:pt x="6957" y="4161"/>
                    <a:pt x="7024" y="4161"/>
                  </a:cubicBezTo>
                  <a:cubicBezTo>
                    <a:pt x="7091" y="4161"/>
                    <a:pt x="7156" y="4134"/>
                    <a:pt x="7204" y="4080"/>
                  </a:cubicBezTo>
                  <a:lnTo>
                    <a:pt x="9323" y="1973"/>
                  </a:lnTo>
                  <a:cubicBezTo>
                    <a:pt x="9371" y="1925"/>
                    <a:pt x="9395" y="1854"/>
                    <a:pt x="9395" y="1782"/>
                  </a:cubicBezTo>
                  <a:cubicBezTo>
                    <a:pt x="9395" y="1699"/>
                    <a:pt x="9371" y="1640"/>
                    <a:pt x="9323" y="1580"/>
                  </a:cubicBezTo>
                  <a:lnTo>
                    <a:pt x="8847" y="1104"/>
                  </a:lnTo>
                  <a:lnTo>
                    <a:pt x="11228" y="651"/>
                  </a:lnTo>
                  <a:close/>
                  <a:moveTo>
                    <a:pt x="11569" y="1"/>
                  </a:moveTo>
                  <a:cubicBezTo>
                    <a:pt x="11550" y="1"/>
                    <a:pt x="11532" y="3"/>
                    <a:pt x="11514" y="8"/>
                  </a:cubicBezTo>
                  <a:lnTo>
                    <a:pt x="8240" y="639"/>
                  </a:lnTo>
                  <a:cubicBezTo>
                    <a:pt x="8133" y="663"/>
                    <a:pt x="8061" y="735"/>
                    <a:pt x="8025" y="818"/>
                  </a:cubicBezTo>
                  <a:cubicBezTo>
                    <a:pt x="8002" y="913"/>
                    <a:pt x="8025" y="1020"/>
                    <a:pt x="8085" y="1092"/>
                  </a:cubicBezTo>
                  <a:lnTo>
                    <a:pt x="8728" y="1735"/>
                  </a:lnTo>
                  <a:lnTo>
                    <a:pt x="6990" y="3473"/>
                  </a:lnTo>
                  <a:lnTo>
                    <a:pt x="5061" y="1556"/>
                  </a:lnTo>
                  <a:cubicBezTo>
                    <a:pt x="5025" y="1509"/>
                    <a:pt x="4942" y="1473"/>
                    <a:pt x="4870" y="1473"/>
                  </a:cubicBezTo>
                  <a:cubicBezTo>
                    <a:pt x="4799" y="1473"/>
                    <a:pt x="4739" y="1509"/>
                    <a:pt x="4680" y="1556"/>
                  </a:cubicBezTo>
                  <a:lnTo>
                    <a:pt x="108" y="6116"/>
                  </a:lnTo>
                  <a:cubicBezTo>
                    <a:pt x="1" y="6223"/>
                    <a:pt x="1" y="6390"/>
                    <a:pt x="108" y="6497"/>
                  </a:cubicBezTo>
                  <a:lnTo>
                    <a:pt x="1108" y="7497"/>
                  </a:lnTo>
                  <a:cubicBezTo>
                    <a:pt x="1156" y="7533"/>
                    <a:pt x="1227" y="7569"/>
                    <a:pt x="1298" y="7569"/>
                  </a:cubicBezTo>
                  <a:cubicBezTo>
                    <a:pt x="1370" y="7569"/>
                    <a:pt x="1429" y="7533"/>
                    <a:pt x="1489" y="7497"/>
                  </a:cubicBezTo>
                  <a:lnTo>
                    <a:pt x="4918" y="4068"/>
                  </a:lnTo>
                  <a:lnTo>
                    <a:pt x="6835" y="5985"/>
                  </a:lnTo>
                  <a:cubicBezTo>
                    <a:pt x="6888" y="6039"/>
                    <a:pt x="6957" y="6066"/>
                    <a:pt x="7024" y="6066"/>
                  </a:cubicBezTo>
                  <a:cubicBezTo>
                    <a:pt x="7091" y="6066"/>
                    <a:pt x="7156" y="6039"/>
                    <a:pt x="7204" y="5985"/>
                  </a:cubicBezTo>
                  <a:lnTo>
                    <a:pt x="10097" y="3104"/>
                  </a:lnTo>
                  <a:lnTo>
                    <a:pt x="10740" y="3735"/>
                  </a:lnTo>
                  <a:cubicBezTo>
                    <a:pt x="10787" y="3790"/>
                    <a:pt x="10849" y="3814"/>
                    <a:pt x="10910" y="3814"/>
                  </a:cubicBezTo>
                  <a:cubicBezTo>
                    <a:pt x="10942" y="3814"/>
                    <a:pt x="10973" y="3807"/>
                    <a:pt x="11002" y="3795"/>
                  </a:cubicBezTo>
                  <a:cubicBezTo>
                    <a:pt x="11097" y="3771"/>
                    <a:pt x="11169" y="3699"/>
                    <a:pt x="11181" y="3592"/>
                  </a:cubicBezTo>
                  <a:lnTo>
                    <a:pt x="11824" y="318"/>
                  </a:lnTo>
                  <a:cubicBezTo>
                    <a:pt x="11835" y="223"/>
                    <a:pt x="11812" y="139"/>
                    <a:pt x="11752" y="80"/>
                  </a:cubicBezTo>
                  <a:cubicBezTo>
                    <a:pt x="11705" y="33"/>
                    <a:pt x="11636" y="1"/>
                    <a:pt x="1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7;p41">
              <a:extLst>
                <a:ext uri="{FF2B5EF4-FFF2-40B4-BE49-F238E27FC236}">
                  <a16:creationId xmlns:a16="http://schemas.microsoft.com/office/drawing/2014/main" id="{157E6CE6-0AB4-42E9-8855-C2B5E0D628C7}"/>
                </a:ext>
              </a:extLst>
            </p:cNvPr>
            <p:cNvSpPr/>
            <p:nvPr/>
          </p:nvSpPr>
          <p:spPr>
            <a:xfrm>
              <a:off x="1578975" y="4954744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202" y="0"/>
                    <a:pt x="143" y="12"/>
                    <a:pt x="83" y="72"/>
                  </a:cubicBezTo>
                  <a:cubicBezTo>
                    <a:pt x="36" y="119"/>
                    <a:pt x="0" y="191"/>
                    <a:pt x="0" y="262"/>
                  </a:cubicBezTo>
                  <a:cubicBezTo>
                    <a:pt x="0" y="346"/>
                    <a:pt x="36" y="405"/>
                    <a:pt x="83" y="453"/>
                  </a:cubicBezTo>
                  <a:cubicBezTo>
                    <a:pt x="119" y="512"/>
                    <a:pt x="202" y="536"/>
                    <a:pt x="274" y="536"/>
                  </a:cubicBezTo>
                  <a:cubicBezTo>
                    <a:pt x="345" y="536"/>
                    <a:pt x="405" y="500"/>
                    <a:pt x="464" y="453"/>
                  </a:cubicBezTo>
                  <a:cubicBezTo>
                    <a:pt x="512" y="417"/>
                    <a:pt x="536" y="346"/>
                    <a:pt x="536" y="262"/>
                  </a:cubicBezTo>
                  <a:cubicBezTo>
                    <a:pt x="536" y="191"/>
                    <a:pt x="512" y="131"/>
                    <a:pt x="464" y="72"/>
                  </a:cubicBezTo>
                  <a:cubicBezTo>
                    <a:pt x="417" y="24"/>
                    <a:pt x="345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8;p41">
              <a:extLst>
                <a:ext uri="{FF2B5EF4-FFF2-40B4-BE49-F238E27FC236}">
                  <a16:creationId xmlns:a16="http://schemas.microsoft.com/office/drawing/2014/main" id="{6D124963-F3DA-4C0F-BD9D-7148E345D95D}"/>
                </a:ext>
              </a:extLst>
            </p:cNvPr>
            <p:cNvSpPr/>
            <p:nvPr/>
          </p:nvSpPr>
          <p:spPr>
            <a:xfrm>
              <a:off x="1498600" y="4957569"/>
              <a:ext cx="61625" cy="120200"/>
            </a:xfrm>
            <a:custGeom>
              <a:avLst/>
              <a:gdLst/>
              <a:ahLst/>
              <a:cxnLst/>
              <a:rect l="l" t="t" r="r" b="b"/>
              <a:pathLst>
                <a:path w="2465" h="4808" extrusionOk="0">
                  <a:moveTo>
                    <a:pt x="953" y="1066"/>
                  </a:moveTo>
                  <a:lnTo>
                    <a:pt x="953" y="1864"/>
                  </a:lnTo>
                  <a:cubicBezTo>
                    <a:pt x="881" y="1816"/>
                    <a:pt x="822" y="1780"/>
                    <a:pt x="774" y="1745"/>
                  </a:cubicBezTo>
                  <a:cubicBezTo>
                    <a:pt x="691" y="1685"/>
                    <a:pt x="655" y="1542"/>
                    <a:pt x="691" y="1399"/>
                  </a:cubicBezTo>
                  <a:cubicBezTo>
                    <a:pt x="715" y="1269"/>
                    <a:pt x="798" y="1126"/>
                    <a:pt x="953" y="1066"/>
                  </a:cubicBezTo>
                  <a:close/>
                  <a:moveTo>
                    <a:pt x="1477" y="2673"/>
                  </a:moveTo>
                  <a:cubicBezTo>
                    <a:pt x="1882" y="2804"/>
                    <a:pt x="1846" y="3162"/>
                    <a:pt x="1834" y="3269"/>
                  </a:cubicBezTo>
                  <a:cubicBezTo>
                    <a:pt x="1810" y="3459"/>
                    <a:pt x="1691" y="3650"/>
                    <a:pt x="1477" y="3757"/>
                  </a:cubicBezTo>
                  <a:lnTo>
                    <a:pt x="1477" y="2673"/>
                  </a:lnTo>
                  <a:close/>
                  <a:moveTo>
                    <a:pt x="1202" y="1"/>
                  </a:moveTo>
                  <a:cubicBezTo>
                    <a:pt x="1065" y="1"/>
                    <a:pt x="941" y="130"/>
                    <a:pt x="941" y="268"/>
                  </a:cubicBezTo>
                  <a:lnTo>
                    <a:pt x="941" y="495"/>
                  </a:lnTo>
                  <a:cubicBezTo>
                    <a:pt x="917" y="495"/>
                    <a:pt x="870" y="507"/>
                    <a:pt x="834" y="530"/>
                  </a:cubicBezTo>
                  <a:cubicBezTo>
                    <a:pt x="477" y="626"/>
                    <a:pt x="227" y="923"/>
                    <a:pt x="155" y="1304"/>
                  </a:cubicBezTo>
                  <a:cubicBezTo>
                    <a:pt x="96" y="1638"/>
                    <a:pt x="203" y="1983"/>
                    <a:pt x="429" y="2161"/>
                  </a:cubicBezTo>
                  <a:cubicBezTo>
                    <a:pt x="572" y="2269"/>
                    <a:pt x="715" y="2352"/>
                    <a:pt x="941" y="2447"/>
                  </a:cubicBezTo>
                  <a:lnTo>
                    <a:pt x="941" y="3805"/>
                  </a:lnTo>
                  <a:cubicBezTo>
                    <a:pt x="762" y="3781"/>
                    <a:pt x="643" y="3745"/>
                    <a:pt x="453" y="3602"/>
                  </a:cubicBezTo>
                  <a:cubicBezTo>
                    <a:pt x="405" y="3574"/>
                    <a:pt x="354" y="3561"/>
                    <a:pt x="303" y="3561"/>
                  </a:cubicBezTo>
                  <a:cubicBezTo>
                    <a:pt x="203" y="3561"/>
                    <a:pt x="108" y="3614"/>
                    <a:pt x="60" y="3709"/>
                  </a:cubicBezTo>
                  <a:cubicBezTo>
                    <a:pt x="0" y="3828"/>
                    <a:pt x="48" y="3983"/>
                    <a:pt x="167" y="4055"/>
                  </a:cubicBezTo>
                  <a:cubicBezTo>
                    <a:pt x="465" y="4245"/>
                    <a:pt x="667" y="4305"/>
                    <a:pt x="941" y="4317"/>
                  </a:cubicBezTo>
                  <a:lnTo>
                    <a:pt x="941" y="4543"/>
                  </a:lnTo>
                  <a:cubicBezTo>
                    <a:pt x="941" y="4695"/>
                    <a:pt x="1060" y="4808"/>
                    <a:pt x="1208" y="4808"/>
                  </a:cubicBezTo>
                  <a:cubicBezTo>
                    <a:pt x="1222" y="4808"/>
                    <a:pt x="1236" y="4807"/>
                    <a:pt x="1251" y="4805"/>
                  </a:cubicBezTo>
                  <a:cubicBezTo>
                    <a:pt x="1257" y="4805"/>
                    <a:pt x="1264" y="4805"/>
                    <a:pt x="1270" y="4805"/>
                  </a:cubicBezTo>
                  <a:cubicBezTo>
                    <a:pt x="1401" y="4805"/>
                    <a:pt x="1477" y="4691"/>
                    <a:pt x="1477" y="4555"/>
                  </a:cubicBezTo>
                  <a:lnTo>
                    <a:pt x="1477" y="4305"/>
                  </a:lnTo>
                  <a:cubicBezTo>
                    <a:pt x="1989" y="4186"/>
                    <a:pt x="2298" y="3757"/>
                    <a:pt x="2370" y="3340"/>
                  </a:cubicBezTo>
                  <a:cubicBezTo>
                    <a:pt x="2465" y="2804"/>
                    <a:pt x="2179" y="2328"/>
                    <a:pt x="1643" y="2126"/>
                  </a:cubicBezTo>
                  <a:cubicBezTo>
                    <a:pt x="1584" y="2114"/>
                    <a:pt x="1536" y="2090"/>
                    <a:pt x="1477" y="2078"/>
                  </a:cubicBezTo>
                  <a:lnTo>
                    <a:pt x="1477" y="1030"/>
                  </a:lnTo>
                  <a:cubicBezTo>
                    <a:pt x="1608" y="1078"/>
                    <a:pt x="1715" y="1149"/>
                    <a:pt x="1715" y="1149"/>
                  </a:cubicBezTo>
                  <a:cubicBezTo>
                    <a:pt x="1762" y="1183"/>
                    <a:pt x="1817" y="1199"/>
                    <a:pt x="1871" y="1199"/>
                  </a:cubicBezTo>
                  <a:cubicBezTo>
                    <a:pt x="1953" y="1199"/>
                    <a:pt x="2034" y="1162"/>
                    <a:pt x="2084" y="1090"/>
                  </a:cubicBezTo>
                  <a:cubicBezTo>
                    <a:pt x="2179" y="971"/>
                    <a:pt x="2144" y="804"/>
                    <a:pt x="2048" y="721"/>
                  </a:cubicBezTo>
                  <a:cubicBezTo>
                    <a:pt x="2024" y="697"/>
                    <a:pt x="1810" y="542"/>
                    <a:pt x="1477" y="483"/>
                  </a:cubicBezTo>
                  <a:lnTo>
                    <a:pt x="1477" y="268"/>
                  </a:lnTo>
                  <a:cubicBezTo>
                    <a:pt x="1477" y="137"/>
                    <a:pt x="1393" y="18"/>
                    <a:pt x="1251" y="6"/>
                  </a:cubicBezTo>
                  <a:cubicBezTo>
                    <a:pt x="1234" y="3"/>
                    <a:pt x="1218" y="1"/>
                    <a:pt x="1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9;p41">
              <a:extLst>
                <a:ext uri="{FF2B5EF4-FFF2-40B4-BE49-F238E27FC236}">
                  <a16:creationId xmlns:a16="http://schemas.microsoft.com/office/drawing/2014/main" id="{49FBABE3-F71E-4AEE-A275-A693A9A8FC6E}"/>
                </a:ext>
              </a:extLst>
            </p:cNvPr>
            <p:cNvSpPr/>
            <p:nvPr/>
          </p:nvSpPr>
          <p:spPr>
            <a:xfrm>
              <a:off x="1272975" y="4761794"/>
              <a:ext cx="344700" cy="343575"/>
            </a:xfrm>
            <a:custGeom>
              <a:avLst/>
              <a:gdLst/>
              <a:ahLst/>
              <a:cxnLst/>
              <a:rect l="l" t="t" r="r" b="b"/>
              <a:pathLst>
                <a:path w="13788" h="13743" extrusionOk="0">
                  <a:moveTo>
                    <a:pt x="6739" y="10302"/>
                  </a:moveTo>
                  <a:cubicBezTo>
                    <a:pt x="6739" y="10719"/>
                    <a:pt x="6823" y="11112"/>
                    <a:pt x="6966" y="11481"/>
                  </a:cubicBezTo>
                  <a:lnTo>
                    <a:pt x="2453" y="11481"/>
                  </a:lnTo>
                  <a:lnTo>
                    <a:pt x="2453" y="10302"/>
                  </a:lnTo>
                  <a:close/>
                  <a:moveTo>
                    <a:pt x="7228" y="12017"/>
                  </a:moveTo>
                  <a:cubicBezTo>
                    <a:pt x="7382" y="12267"/>
                    <a:pt x="7561" y="12505"/>
                    <a:pt x="7763" y="12719"/>
                  </a:cubicBezTo>
                  <a:cubicBezTo>
                    <a:pt x="7942" y="12898"/>
                    <a:pt x="8156" y="13064"/>
                    <a:pt x="8371" y="13207"/>
                  </a:cubicBezTo>
                  <a:lnTo>
                    <a:pt x="3108" y="13207"/>
                  </a:lnTo>
                  <a:lnTo>
                    <a:pt x="3108" y="12017"/>
                  </a:lnTo>
                  <a:close/>
                  <a:moveTo>
                    <a:pt x="271" y="0"/>
                  </a:moveTo>
                  <a:cubicBezTo>
                    <a:pt x="122" y="0"/>
                    <a:pt x="0" y="124"/>
                    <a:pt x="0" y="277"/>
                  </a:cubicBezTo>
                  <a:lnTo>
                    <a:pt x="0" y="13469"/>
                  </a:lnTo>
                  <a:cubicBezTo>
                    <a:pt x="0" y="13624"/>
                    <a:pt x="120" y="13743"/>
                    <a:pt x="262" y="13743"/>
                  </a:cubicBezTo>
                  <a:lnTo>
                    <a:pt x="13443" y="13743"/>
                  </a:lnTo>
                  <a:cubicBezTo>
                    <a:pt x="13585" y="13743"/>
                    <a:pt x="13705" y="13648"/>
                    <a:pt x="13716" y="13517"/>
                  </a:cubicBezTo>
                  <a:cubicBezTo>
                    <a:pt x="13740" y="13338"/>
                    <a:pt x="13609" y="13195"/>
                    <a:pt x="13443" y="13195"/>
                  </a:cubicBezTo>
                  <a:lnTo>
                    <a:pt x="12097" y="13195"/>
                  </a:lnTo>
                  <a:cubicBezTo>
                    <a:pt x="12312" y="13064"/>
                    <a:pt x="12514" y="12898"/>
                    <a:pt x="12704" y="12707"/>
                  </a:cubicBezTo>
                  <a:cubicBezTo>
                    <a:pt x="13204" y="12195"/>
                    <a:pt x="13538" y="11552"/>
                    <a:pt x="13669" y="10862"/>
                  </a:cubicBezTo>
                  <a:cubicBezTo>
                    <a:pt x="13788" y="10171"/>
                    <a:pt x="13716" y="9469"/>
                    <a:pt x="13431" y="8849"/>
                  </a:cubicBezTo>
                  <a:cubicBezTo>
                    <a:pt x="13391" y="8746"/>
                    <a:pt x="13292" y="8685"/>
                    <a:pt x="13191" y="8685"/>
                  </a:cubicBezTo>
                  <a:cubicBezTo>
                    <a:pt x="13142" y="8685"/>
                    <a:pt x="13093" y="8699"/>
                    <a:pt x="13050" y="8730"/>
                  </a:cubicBezTo>
                  <a:cubicBezTo>
                    <a:pt x="12931" y="8802"/>
                    <a:pt x="12895" y="8957"/>
                    <a:pt x="12943" y="9076"/>
                  </a:cubicBezTo>
                  <a:cubicBezTo>
                    <a:pt x="13419" y="10183"/>
                    <a:pt x="13181" y="11469"/>
                    <a:pt x="12312" y="12326"/>
                  </a:cubicBezTo>
                  <a:cubicBezTo>
                    <a:pt x="11764" y="12886"/>
                    <a:pt x="11026" y="13195"/>
                    <a:pt x="10228" y="13195"/>
                  </a:cubicBezTo>
                  <a:cubicBezTo>
                    <a:pt x="9442" y="13195"/>
                    <a:pt x="8704" y="12886"/>
                    <a:pt x="8144" y="12326"/>
                  </a:cubicBezTo>
                  <a:cubicBezTo>
                    <a:pt x="7001" y="11183"/>
                    <a:pt x="7001" y="9314"/>
                    <a:pt x="8144" y="8159"/>
                  </a:cubicBezTo>
                  <a:cubicBezTo>
                    <a:pt x="8717" y="7594"/>
                    <a:pt x="9465" y="7298"/>
                    <a:pt x="10230" y="7298"/>
                  </a:cubicBezTo>
                  <a:cubicBezTo>
                    <a:pt x="10625" y="7298"/>
                    <a:pt x="11025" y="7377"/>
                    <a:pt x="11407" y="7540"/>
                  </a:cubicBezTo>
                  <a:cubicBezTo>
                    <a:pt x="11443" y="7554"/>
                    <a:pt x="11481" y="7561"/>
                    <a:pt x="11517" y="7561"/>
                  </a:cubicBezTo>
                  <a:cubicBezTo>
                    <a:pt x="11637" y="7561"/>
                    <a:pt x="11748" y="7489"/>
                    <a:pt x="11776" y="7361"/>
                  </a:cubicBezTo>
                  <a:cubicBezTo>
                    <a:pt x="11811" y="7230"/>
                    <a:pt x="11752" y="7087"/>
                    <a:pt x="11621" y="7040"/>
                  </a:cubicBezTo>
                  <a:cubicBezTo>
                    <a:pt x="11180" y="6860"/>
                    <a:pt x="10718" y="6759"/>
                    <a:pt x="10252" y="6759"/>
                  </a:cubicBezTo>
                  <a:cubicBezTo>
                    <a:pt x="10037" y="6759"/>
                    <a:pt x="9822" y="6780"/>
                    <a:pt x="9609" y="6825"/>
                  </a:cubicBezTo>
                  <a:cubicBezTo>
                    <a:pt x="8906" y="6956"/>
                    <a:pt x="8263" y="7278"/>
                    <a:pt x="7763" y="7790"/>
                  </a:cubicBezTo>
                  <a:cubicBezTo>
                    <a:pt x="7216" y="8338"/>
                    <a:pt x="6882" y="9028"/>
                    <a:pt x="6775" y="9766"/>
                  </a:cubicBezTo>
                  <a:lnTo>
                    <a:pt x="2179" y="9766"/>
                  </a:lnTo>
                  <a:cubicBezTo>
                    <a:pt x="2036" y="9766"/>
                    <a:pt x="1917" y="9885"/>
                    <a:pt x="1917" y="10040"/>
                  </a:cubicBezTo>
                  <a:lnTo>
                    <a:pt x="1917" y="11743"/>
                  </a:lnTo>
                  <a:cubicBezTo>
                    <a:pt x="1917" y="11897"/>
                    <a:pt x="2036" y="12017"/>
                    <a:pt x="2179" y="12017"/>
                  </a:cubicBezTo>
                  <a:lnTo>
                    <a:pt x="2548" y="12017"/>
                  </a:lnTo>
                  <a:lnTo>
                    <a:pt x="2548" y="13195"/>
                  </a:lnTo>
                  <a:lnTo>
                    <a:pt x="536" y="13195"/>
                  </a:lnTo>
                  <a:lnTo>
                    <a:pt x="536" y="277"/>
                  </a:lnTo>
                  <a:cubicBezTo>
                    <a:pt x="536" y="134"/>
                    <a:pt x="441" y="15"/>
                    <a:pt x="310" y="3"/>
                  </a:cubicBezTo>
                  <a:cubicBezTo>
                    <a:pt x="297" y="1"/>
                    <a:pt x="284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051004-A7D0-463C-9784-C3541545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" t="6555" r="3042" b="2401"/>
          <a:stretch/>
        </p:blipFill>
        <p:spPr>
          <a:xfrm>
            <a:off x="5236129" y="2324486"/>
            <a:ext cx="3140364" cy="24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720000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</a:rPr>
              <a:t>DATA </a:t>
            </a:r>
            <a:r>
              <a:rPr lang="ko-KR" altLang="en-US" sz="3000" dirty="0">
                <a:solidFill>
                  <a:schemeClr val="lt1"/>
                </a:solidFill>
              </a:rPr>
              <a:t>입력 과정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7336900">
            <a:off x="7446126" y="4699911"/>
            <a:ext cx="2538936" cy="2539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7336860">
            <a:off x="7516461" y="4812531"/>
            <a:ext cx="2426077" cy="242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85162D-EAA4-4E4D-897E-E495052D2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7"/>
          <a:stretch/>
        </p:blipFill>
        <p:spPr>
          <a:xfrm>
            <a:off x="943969" y="1198057"/>
            <a:ext cx="3207776" cy="1734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C1BBA7-CDF3-4DA6-96C3-D869B96EF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69" y="3068253"/>
            <a:ext cx="3207776" cy="1968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DE8E6-6900-4154-A67C-C670F05FE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609" y="1196035"/>
            <a:ext cx="3242404" cy="1734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0A0606-123E-4A11-A130-0877CFA63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609" y="3064209"/>
            <a:ext cx="3242404" cy="19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720000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소비자 물가 상승률과 실질 </a:t>
            </a:r>
            <a:r>
              <a:rPr lang="en-US" altLang="ko-KR" sz="3000" dirty="0"/>
              <a:t>GDP </a:t>
            </a:r>
            <a:r>
              <a:rPr lang="ko-KR" altLang="en-US" sz="3000" dirty="0"/>
              <a:t>성장률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405" name="Google Shape;405;p33"/>
          <p:cNvSpPr txBox="1"/>
          <p:nvPr/>
        </p:nvSpPr>
        <p:spPr>
          <a:xfrm>
            <a:off x="6864614" y="2031542"/>
            <a:ext cx="2076186" cy="174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altLang="ko-KR" dirty="0"/>
              <a:t>* </a:t>
            </a:r>
            <a:r>
              <a:rPr lang="ko-KR" altLang="en-US" dirty="0"/>
              <a:t>연도별 특징 </a:t>
            </a:r>
            <a:r>
              <a:rPr lang="en-US" altLang="ko-KR" dirty="0"/>
              <a:t>*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2013~2019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ko-KR" altLang="en-US" dirty="0"/>
              <a:t>      회복기</a:t>
            </a:r>
            <a:r>
              <a:rPr lang="en-US" altLang="ko-KR" dirty="0"/>
              <a:t>, </a:t>
            </a:r>
            <a:r>
              <a:rPr lang="ko-KR" altLang="en-US" dirty="0"/>
              <a:t>안정적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2020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ko-KR" altLang="en-US" dirty="0"/>
              <a:t>      코로나</a:t>
            </a:r>
            <a:r>
              <a:rPr lang="en-US" altLang="ko-KR" dirty="0"/>
              <a:t>,</a:t>
            </a:r>
            <a:r>
              <a:rPr lang="ko-KR" altLang="en-US" dirty="0"/>
              <a:t>지표 하락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2021~2022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en-US" altLang="ko-KR" dirty="0"/>
              <a:t>      </a:t>
            </a:r>
            <a:r>
              <a:rPr lang="ko-KR" altLang="en-US" dirty="0"/>
              <a:t>불균형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08" name="Google Shape;408;p33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7336900">
            <a:off x="7446126" y="4699911"/>
            <a:ext cx="2538936" cy="2539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7336860">
            <a:off x="7516461" y="4812531"/>
            <a:ext cx="2426077" cy="242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CDC623-5CEF-4D6A-9B69-2C6722D7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8" t="6498" r="22823"/>
          <a:stretch/>
        </p:blipFill>
        <p:spPr>
          <a:xfrm>
            <a:off x="1109658" y="1118434"/>
            <a:ext cx="5383505" cy="3722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808183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소비자 물가 상승률에 따른 </a:t>
            </a:r>
            <a:r>
              <a:rPr lang="en-US" altLang="ko-KR" sz="2000" dirty="0"/>
              <a:t>KOSPI&amp;KOSDAQ </a:t>
            </a:r>
            <a:r>
              <a:rPr lang="ko-KR" altLang="en-US" sz="2000" dirty="0"/>
              <a:t>지수의 변화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7336900">
            <a:off x="7446126" y="4699911"/>
            <a:ext cx="2538936" cy="2539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7336860">
            <a:off x="7516461" y="4812531"/>
            <a:ext cx="2426077" cy="242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CFD7FDFA-049D-4388-A665-8DA3C6414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3" t="11406" r="9789" b="4219"/>
          <a:stretch/>
        </p:blipFill>
        <p:spPr>
          <a:xfrm>
            <a:off x="808183" y="1140689"/>
            <a:ext cx="7915562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808183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금리 변동에 따른 </a:t>
            </a:r>
            <a:r>
              <a:rPr lang="en-US" altLang="ko-KR" sz="2400" dirty="0"/>
              <a:t>KOSPI&amp;KOSDAQ </a:t>
            </a:r>
            <a:r>
              <a:rPr lang="ko-KR" altLang="en-US" sz="2400" dirty="0"/>
              <a:t>지수의 변화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7336900">
            <a:off x="7446126" y="4699911"/>
            <a:ext cx="2538936" cy="2539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7336860">
            <a:off x="7516461" y="4812531"/>
            <a:ext cx="2426077" cy="242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ADCE665D-20E4-4E45-9E2B-13A657F58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3" t="6280" r="9702" b="3624"/>
          <a:stretch/>
        </p:blipFill>
        <p:spPr>
          <a:xfrm>
            <a:off x="808183" y="1230384"/>
            <a:ext cx="6146815" cy="3502550"/>
          </a:xfrm>
          <a:prstGeom prst="rect">
            <a:avLst/>
          </a:prstGeom>
        </p:spPr>
      </p:pic>
      <p:sp>
        <p:nvSpPr>
          <p:cNvPr id="12" name="Google Shape;405;p33">
            <a:extLst>
              <a:ext uri="{FF2B5EF4-FFF2-40B4-BE49-F238E27FC236}">
                <a16:creationId xmlns:a16="http://schemas.microsoft.com/office/drawing/2014/main" id="{7CC6FB2B-8A60-4DC5-904E-43085D139CF0}"/>
              </a:ext>
            </a:extLst>
          </p:cNvPr>
          <p:cNvSpPr txBox="1"/>
          <p:nvPr/>
        </p:nvSpPr>
        <p:spPr>
          <a:xfrm>
            <a:off x="6864614" y="2031542"/>
            <a:ext cx="2076186" cy="174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altLang="ko-KR" dirty="0"/>
              <a:t>* </a:t>
            </a:r>
            <a:r>
              <a:rPr lang="ko-KR" altLang="en-US" dirty="0"/>
              <a:t>연도별 특징 </a:t>
            </a:r>
            <a:r>
              <a:rPr lang="en-US" altLang="ko-KR" dirty="0"/>
              <a:t>*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2013~2019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ko-KR" altLang="en-US" dirty="0"/>
              <a:t>      금리 </a:t>
            </a:r>
            <a:r>
              <a:rPr lang="ko-KR" altLang="en-US" dirty="0">
                <a:solidFill>
                  <a:srgbClr val="FF0000"/>
                </a:solidFill>
              </a:rPr>
              <a:t>안정적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</a:t>
            </a:r>
            <a:r>
              <a:rPr lang="ko-KR" altLang="en-US" dirty="0"/>
              <a:t>주식 시장 </a:t>
            </a:r>
            <a:r>
              <a:rPr lang="ko-KR" altLang="en-US" dirty="0">
                <a:solidFill>
                  <a:srgbClr val="FF0000"/>
                </a:solidFill>
              </a:rPr>
              <a:t>안정적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2020~2021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ko-KR" altLang="en-US" dirty="0"/>
              <a:t>      금리 </a:t>
            </a:r>
            <a:r>
              <a:rPr lang="ko-KR" altLang="en-US" dirty="0">
                <a:solidFill>
                  <a:srgbClr val="FF0000"/>
                </a:solidFill>
              </a:rPr>
              <a:t>인하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</a:t>
            </a:r>
            <a:r>
              <a:rPr lang="ko-KR" altLang="en-US" dirty="0"/>
              <a:t>시장 </a:t>
            </a:r>
            <a:r>
              <a:rPr lang="ko-KR" altLang="en-US" dirty="0">
                <a:solidFill>
                  <a:srgbClr val="FF0000"/>
                </a:solidFill>
              </a:rPr>
              <a:t>불확실성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2022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r>
              <a:rPr lang="en-US" altLang="ko-KR" dirty="0"/>
              <a:t>      </a:t>
            </a:r>
            <a:r>
              <a:rPr lang="ko-KR" altLang="en-US" dirty="0"/>
              <a:t>금리 </a:t>
            </a:r>
            <a:r>
              <a:rPr lang="ko-KR" altLang="en-US" dirty="0">
                <a:solidFill>
                  <a:srgbClr val="FF0000"/>
                </a:solidFill>
              </a:rPr>
              <a:t>상승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투자 심리 </a:t>
            </a:r>
            <a:r>
              <a:rPr lang="ko-KR" altLang="en-US" dirty="0">
                <a:solidFill>
                  <a:srgbClr val="FF0000"/>
                </a:solidFill>
              </a:rPr>
              <a:t>위축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4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719999" y="1169436"/>
            <a:ext cx="4937273" cy="1878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결론</a:t>
            </a:r>
            <a:endParaRPr dirty="0"/>
          </a:p>
        </p:txBody>
      </p:sp>
      <p:sp>
        <p:nvSpPr>
          <p:cNvPr id="489" name="Google Shape;489;p36"/>
          <p:cNvSpPr txBox="1">
            <a:spLocks noGrp="1"/>
          </p:cNvSpPr>
          <p:nvPr>
            <p:ph type="subTitle" idx="1"/>
          </p:nvPr>
        </p:nvSpPr>
        <p:spPr>
          <a:xfrm>
            <a:off x="516801" y="2595628"/>
            <a:ext cx="5395234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* </a:t>
            </a:r>
            <a:r>
              <a:rPr lang="ko-KR" altLang="en-US" dirty="0">
                <a:solidFill>
                  <a:schemeClr val="dk1"/>
                </a:solidFill>
              </a:rPr>
              <a:t>소비자 물가 지수와 실질 </a:t>
            </a:r>
            <a:r>
              <a:rPr lang="en-US" altLang="ko-KR" dirty="0">
                <a:solidFill>
                  <a:schemeClr val="dk1"/>
                </a:solidFill>
              </a:rPr>
              <a:t>GDP</a:t>
            </a:r>
            <a:r>
              <a:rPr lang="ko-KR" altLang="en-US" dirty="0">
                <a:solidFill>
                  <a:schemeClr val="dk1"/>
                </a:solidFill>
              </a:rPr>
              <a:t>는 </a:t>
            </a:r>
            <a:r>
              <a:rPr lang="ko-KR" altLang="en-US" dirty="0">
                <a:solidFill>
                  <a:srgbClr val="FF0000"/>
                </a:solidFill>
              </a:rPr>
              <a:t>상관관계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0" name="Google Shape;490;p36"/>
          <p:cNvSpPr/>
          <p:nvPr/>
        </p:nvSpPr>
        <p:spPr>
          <a:xfrm rot="900330">
            <a:off x="5927137" y="1761806"/>
            <a:ext cx="4094830" cy="4094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 rot="900330">
            <a:off x="5979705" y="1858816"/>
            <a:ext cx="4094830" cy="40946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grpSp>
        <p:nvGrpSpPr>
          <p:cNvPr id="492" name="Google Shape;492;p36"/>
          <p:cNvGrpSpPr/>
          <p:nvPr/>
        </p:nvGrpSpPr>
        <p:grpSpPr>
          <a:xfrm>
            <a:off x="6602718" y="2592578"/>
            <a:ext cx="2834130" cy="2413348"/>
            <a:chOff x="6602718" y="2592578"/>
            <a:chExt cx="2834130" cy="2413348"/>
          </a:xfrm>
        </p:grpSpPr>
        <p:sp>
          <p:nvSpPr>
            <p:cNvPr id="493" name="Google Shape;493;p36"/>
            <p:cNvSpPr/>
            <p:nvPr/>
          </p:nvSpPr>
          <p:spPr>
            <a:xfrm>
              <a:off x="7863214" y="3352826"/>
              <a:ext cx="1484016" cy="1167398"/>
            </a:xfrm>
            <a:custGeom>
              <a:avLst/>
              <a:gdLst/>
              <a:ahLst/>
              <a:cxnLst/>
              <a:rect l="l" t="t" r="r" b="b"/>
              <a:pathLst>
                <a:path w="20799" h="16363" extrusionOk="0">
                  <a:moveTo>
                    <a:pt x="16874" y="0"/>
                  </a:moveTo>
                  <a:lnTo>
                    <a:pt x="0" y="9042"/>
                  </a:lnTo>
                  <a:lnTo>
                    <a:pt x="2187" y="13137"/>
                  </a:lnTo>
                  <a:lnTo>
                    <a:pt x="2482" y="13695"/>
                  </a:lnTo>
                  <a:lnTo>
                    <a:pt x="3598" y="15789"/>
                  </a:lnTo>
                  <a:lnTo>
                    <a:pt x="3660" y="15897"/>
                  </a:lnTo>
                  <a:lnTo>
                    <a:pt x="3800" y="16146"/>
                  </a:lnTo>
                  <a:lnTo>
                    <a:pt x="3908" y="16363"/>
                  </a:lnTo>
                  <a:lnTo>
                    <a:pt x="4529" y="16021"/>
                  </a:lnTo>
                  <a:lnTo>
                    <a:pt x="4668" y="15975"/>
                  </a:lnTo>
                  <a:lnTo>
                    <a:pt x="9507" y="13354"/>
                  </a:lnTo>
                  <a:lnTo>
                    <a:pt x="10671" y="12733"/>
                  </a:lnTo>
                  <a:lnTo>
                    <a:pt x="11012" y="12563"/>
                  </a:lnTo>
                  <a:lnTo>
                    <a:pt x="11508" y="12284"/>
                  </a:lnTo>
                  <a:lnTo>
                    <a:pt x="11880" y="12098"/>
                  </a:lnTo>
                  <a:lnTo>
                    <a:pt x="12051" y="11989"/>
                  </a:lnTo>
                  <a:lnTo>
                    <a:pt x="12501" y="11756"/>
                  </a:lnTo>
                  <a:lnTo>
                    <a:pt x="13307" y="11322"/>
                  </a:lnTo>
                  <a:lnTo>
                    <a:pt x="16130" y="9802"/>
                  </a:lnTo>
                  <a:lnTo>
                    <a:pt x="16456" y="9631"/>
                  </a:lnTo>
                  <a:lnTo>
                    <a:pt x="17914" y="8856"/>
                  </a:lnTo>
                  <a:lnTo>
                    <a:pt x="19325" y="8096"/>
                  </a:lnTo>
                  <a:lnTo>
                    <a:pt x="20023" y="7724"/>
                  </a:lnTo>
                  <a:lnTo>
                    <a:pt x="20798" y="7305"/>
                  </a:lnTo>
                  <a:lnTo>
                    <a:pt x="16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7936206" y="3419176"/>
              <a:ext cx="1335750" cy="1035769"/>
            </a:xfrm>
            <a:custGeom>
              <a:avLst/>
              <a:gdLst/>
              <a:ahLst/>
              <a:cxnLst/>
              <a:rect l="l" t="t" r="r" b="b"/>
              <a:pathLst>
                <a:path w="18721" h="14518" extrusionOk="0">
                  <a:moveTo>
                    <a:pt x="15355" y="1"/>
                  </a:moveTo>
                  <a:lnTo>
                    <a:pt x="1" y="8221"/>
                  </a:lnTo>
                  <a:lnTo>
                    <a:pt x="3382" y="14518"/>
                  </a:lnTo>
                  <a:lnTo>
                    <a:pt x="18721" y="6282"/>
                  </a:lnTo>
                  <a:lnTo>
                    <a:pt x="15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032531" y="3508071"/>
              <a:ext cx="1144245" cy="859478"/>
            </a:xfrm>
            <a:custGeom>
              <a:avLst/>
              <a:gdLst/>
              <a:ahLst/>
              <a:cxnLst/>
              <a:rect l="l" t="t" r="r" b="b"/>
              <a:pathLst>
                <a:path w="16037" h="12047" extrusionOk="0">
                  <a:moveTo>
                    <a:pt x="13013" y="166"/>
                  </a:moveTo>
                  <a:cubicBezTo>
                    <a:pt x="13028" y="197"/>
                    <a:pt x="13059" y="213"/>
                    <a:pt x="13090" y="244"/>
                  </a:cubicBezTo>
                  <a:cubicBezTo>
                    <a:pt x="13203" y="356"/>
                    <a:pt x="13363" y="422"/>
                    <a:pt x="13526" y="422"/>
                  </a:cubicBezTo>
                  <a:cubicBezTo>
                    <a:pt x="13609" y="422"/>
                    <a:pt x="13694" y="404"/>
                    <a:pt x="13773" y="368"/>
                  </a:cubicBezTo>
                  <a:lnTo>
                    <a:pt x="14191" y="1143"/>
                  </a:lnTo>
                  <a:lnTo>
                    <a:pt x="15928" y="4354"/>
                  </a:lnTo>
                  <a:cubicBezTo>
                    <a:pt x="15696" y="4524"/>
                    <a:pt x="15587" y="4834"/>
                    <a:pt x="15696" y="5083"/>
                  </a:cubicBezTo>
                  <a:lnTo>
                    <a:pt x="14098" y="5920"/>
                  </a:lnTo>
                  <a:lnTo>
                    <a:pt x="13617" y="6168"/>
                  </a:lnTo>
                  <a:lnTo>
                    <a:pt x="13307" y="6323"/>
                  </a:lnTo>
                  <a:lnTo>
                    <a:pt x="11896" y="7083"/>
                  </a:lnTo>
                  <a:lnTo>
                    <a:pt x="10438" y="7859"/>
                  </a:lnTo>
                  <a:lnTo>
                    <a:pt x="10112" y="8029"/>
                  </a:lnTo>
                  <a:lnTo>
                    <a:pt x="8825" y="8758"/>
                  </a:lnTo>
                  <a:lnTo>
                    <a:pt x="7987" y="9193"/>
                  </a:lnTo>
                  <a:lnTo>
                    <a:pt x="4653" y="10976"/>
                  </a:lnTo>
                  <a:lnTo>
                    <a:pt x="3071" y="11829"/>
                  </a:lnTo>
                  <a:cubicBezTo>
                    <a:pt x="2956" y="11657"/>
                    <a:pt x="2747" y="11561"/>
                    <a:pt x="2539" y="11561"/>
                  </a:cubicBezTo>
                  <a:cubicBezTo>
                    <a:pt x="2467" y="11561"/>
                    <a:pt x="2395" y="11573"/>
                    <a:pt x="2326" y="11597"/>
                  </a:cubicBezTo>
                  <a:lnTo>
                    <a:pt x="2233" y="11426"/>
                  </a:lnTo>
                  <a:lnTo>
                    <a:pt x="1970" y="10899"/>
                  </a:lnTo>
                  <a:lnTo>
                    <a:pt x="1784" y="10573"/>
                  </a:lnTo>
                  <a:lnTo>
                    <a:pt x="1582" y="10170"/>
                  </a:lnTo>
                  <a:lnTo>
                    <a:pt x="682" y="8510"/>
                  </a:lnTo>
                  <a:lnTo>
                    <a:pt x="651" y="8464"/>
                  </a:lnTo>
                  <a:lnTo>
                    <a:pt x="341" y="7874"/>
                  </a:lnTo>
                  <a:lnTo>
                    <a:pt x="202" y="7626"/>
                  </a:lnTo>
                  <a:cubicBezTo>
                    <a:pt x="202" y="7626"/>
                    <a:pt x="217" y="7611"/>
                    <a:pt x="233" y="7611"/>
                  </a:cubicBezTo>
                  <a:cubicBezTo>
                    <a:pt x="450" y="7440"/>
                    <a:pt x="527" y="7145"/>
                    <a:pt x="434" y="6882"/>
                  </a:cubicBezTo>
                  <a:lnTo>
                    <a:pt x="1939" y="6075"/>
                  </a:lnTo>
                  <a:lnTo>
                    <a:pt x="2063" y="6013"/>
                  </a:lnTo>
                  <a:lnTo>
                    <a:pt x="2373" y="5858"/>
                  </a:lnTo>
                  <a:lnTo>
                    <a:pt x="2606" y="5749"/>
                  </a:lnTo>
                  <a:lnTo>
                    <a:pt x="2683" y="5703"/>
                  </a:lnTo>
                  <a:lnTo>
                    <a:pt x="7212" y="3283"/>
                  </a:lnTo>
                  <a:lnTo>
                    <a:pt x="7274" y="3237"/>
                  </a:lnTo>
                  <a:lnTo>
                    <a:pt x="7801" y="2958"/>
                  </a:lnTo>
                  <a:lnTo>
                    <a:pt x="8112" y="2803"/>
                  </a:lnTo>
                  <a:lnTo>
                    <a:pt x="8329" y="2679"/>
                  </a:lnTo>
                  <a:lnTo>
                    <a:pt x="8360" y="2663"/>
                  </a:lnTo>
                  <a:lnTo>
                    <a:pt x="9414" y="2105"/>
                  </a:lnTo>
                  <a:lnTo>
                    <a:pt x="13013" y="166"/>
                  </a:lnTo>
                  <a:close/>
                  <a:moveTo>
                    <a:pt x="13025" y="1"/>
                  </a:moveTo>
                  <a:cubicBezTo>
                    <a:pt x="13010" y="1"/>
                    <a:pt x="12994" y="4"/>
                    <a:pt x="12982" y="11"/>
                  </a:cubicBezTo>
                  <a:lnTo>
                    <a:pt x="9678" y="1779"/>
                  </a:lnTo>
                  <a:lnTo>
                    <a:pt x="8298" y="2508"/>
                  </a:lnTo>
                  <a:lnTo>
                    <a:pt x="8158" y="2585"/>
                  </a:lnTo>
                  <a:lnTo>
                    <a:pt x="8065" y="2648"/>
                  </a:lnTo>
                  <a:lnTo>
                    <a:pt x="8018" y="2648"/>
                  </a:lnTo>
                  <a:lnTo>
                    <a:pt x="7786" y="2787"/>
                  </a:lnTo>
                  <a:lnTo>
                    <a:pt x="7786" y="2809"/>
                  </a:lnTo>
                  <a:lnTo>
                    <a:pt x="7770" y="2818"/>
                  </a:lnTo>
                  <a:lnTo>
                    <a:pt x="2637" y="5579"/>
                  </a:lnTo>
                  <a:lnTo>
                    <a:pt x="2559" y="5610"/>
                  </a:lnTo>
                  <a:lnTo>
                    <a:pt x="2202" y="5811"/>
                  </a:lnTo>
                  <a:lnTo>
                    <a:pt x="1892" y="5967"/>
                  </a:lnTo>
                  <a:lnTo>
                    <a:pt x="1784" y="6013"/>
                  </a:lnTo>
                  <a:lnTo>
                    <a:pt x="279" y="6835"/>
                  </a:lnTo>
                  <a:cubicBezTo>
                    <a:pt x="233" y="6851"/>
                    <a:pt x="233" y="6897"/>
                    <a:pt x="233" y="6928"/>
                  </a:cubicBezTo>
                  <a:cubicBezTo>
                    <a:pt x="372" y="7161"/>
                    <a:pt x="279" y="7471"/>
                    <a:pt x="47" y="7595"/>
                  </a:cubicBezTo>
                  <a:cubicBezTo>
                    <a:pt x="16" y="7611"/>
                    <a:pt x="0" y="7642"/>
                    <a:pt x="0" y="7673"/>
                  </a:cubicBezTo>
                  <a:lnTo>
                    <a:pt x="0" y="7688"/>
                  </a:lnTo>
                  <a:lnTo>
                    <a:pt x="140" y="7952"/>
                  </a:lnTo>
                  <a:lnTo>
                    <a:pt x="651" y="8882"/>
                  </a:lnTo>
                  <a:lnTo>
                    <a:pt x="682" y="8960"/>
                  </a:lnTo>
                  <a:lnTo>
                    <a:pt x="1427" y="10340"/>
                  </a:lnTo>
                  <a:lnTo>
                    <a:pt x="1784" y="11023"/>
                  </a:lnTo>
                  <a:lnTo>
                    <a:pt x="1954" y="11364"/>
                  </a:lnTo>
                  <a:lnTo>
                    <a:pt x="2094" y="11597"/>
                  </a:lnTo>
                  <a:lnTo>
                    <a:pt x="2202" y="11767"/>
                  </a:lnTo>
                  <a:cubicBezTo>
                    <a:pt x="2214" y="11802"/>
                    <a:pt x="2234" y="11819"/>
                    <a:pt x="2263" y="11819"/>
                  </a:cubicBezTo>
                  <a:cubicBezTo>
                    <a:pt x="2273" y="11819"/>
                    <a:pt x="2284" y="11818"/>
                    <a:pt x="2295" y="11814"/>
                  </a:cubicBezTo>
                  <a:cubicBezTo>
                    <a:pt x="2368" y="11780"/>
                    <a:pt x="2448" y="11762"/>
                    <a:pt x="2526" y="11762"/>
                  </a:cubicBezTo>
                  <a:cubicBezTo>
                    <a:pt x="2696" y="11762"/>
                    <a:pt x="2862" y="11845"/>
                    <a:pt x="2947" y="12015"/>
                  </a:cubicBezTo>
                  <a:cubicBezTo>
                    <a:pt x="2978" y="12046"/>
                    <a:pt x="3009" y="12046"/>
                    <a:pt x="3055" y="12046"/>
                  </a:cubicBezTo>
                  <a:lnTo>
                    <a:pt x="4327" y="11364"/>
                  </a:lnTo>
                  <a:lnTo>
                    <a:pt x="7662" y="9534"/>
                  </a:lnTo>
                  <a:lnTo>
                    <a:pt x="9290" y="8650"/>
                  </a:lnTo>
                  <a:lnTo>
                    <a:pt x="10500" y="8014"/>
                  </a:lnTo>
                  <a:lnTo>
                    <a:pt x="10826" y="7843"/>
                  </a:lnTo>
                  <a:lnTo>
                    <a:pt x="12284" y="7068"/>
                  </a:lnTo>
                  <a:lnTo>
                    <a:pt x="13695" y="6308"/>
                  </a:lnTo>
                  <a:lnTo>
                    <a:pt x="13990" y="6153"/>
                  </a:lnTo>
                  <a:lnTo>
                    <a:pt x="14470" y="5905"/>
                  </a:lnTo>
                  <a:lnTo>
                    <a:pt x="15773" y="5207"/>
                  </a:lnTo>
                  <a:cubicBezTo>
                    <a:pt x="15789" y="5191"/>
                    <a:pt x="15804" y="5129"/>
                    <a:pt x="15789" y="5114"/>
                  </a:cubicBezTo>
                  <a:cubicBezTo>
                    <a:pt x="15665" y="4881"/>
                    <a:pt x="15742" y="4586"/>
                    <a:pt x="15975" y="4447"/>
                  </a:cubicBezTo>
                  <a:cubicBezTo>
                    <a:pt x="16021" y="4431"/>
                    <a:pt x="16037" y="4385"/>
                    <a:pt x="16021" y="4354"/>
                  </a:cubicBezTo>
                  <a:lnTo>
                    <a:pt x="14253" y="1050"/>
                  </a:lnTo>
                  <a:lnTo>
                    <a:pt x="13835" y="259"/>
                  </a:lnTo>
                  <a:cubicBezTo>
                    <a:pt x="13816" y="241"/>
                    <a:pt x="13798" y="233"/>
                    <a:pt x="13777" y="233"/>
                  </a:cubicBezTo>
                  <a:cubicBezTo>
                    <a:pt x="13762" y="233"/>
                    <a:pt x="13745" y="237"/>
                    <a:pt x="13726" y="244"/>
                  </a:cubicBezTo>
                  <a:cubicBezTo>
                    <a:pt x="13656" y="278"/>
                    <a:pt x="13580" y="296"/>
                    <a:pt x="13504" y="296"/>
                  </a:cubicBezTo>
                  <a:cubicBezTo>
                    <a:pt x="13376" y="296"/>
                    <a:pt x="13249" y="247"/>
                    <a:pt x="13152" y="150"/>
                  </a:cubicBezTo>
                  <a:cubicBezTo>
                    <a:pt x="13106" y="104"/>
                    <a:pt x="13090" y="88"/>
                    <a:pt x="13075" y="26"/>
                  </a:cubicBezTo>
                  <a:cubicBezTo>
                    <a:pt x="13066" y="8"/>
                    <a:pt x="13046" y="1"/>
                    <a:pt x="1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400990" y="3776541"/>
              <a:ext cx="386291" cy="337670"/>
            </a:xfrm>
            <a:custGeom>
              <a:avLst/>
              <a:gdLst/>
              <a:ahLst/>
              <a:cxnLst/>
              <a:rect l="l" t="t" r="r" b="b"/>
              <a:pathLst>
                <a:path w="5414" h="4733" extrusionOk="0">
                  <a:moveTo>
                    <a:pt x="2687" y="0"/>
                  </a:moveTo>
                  <a:cubicBezTo>
                    <a:pt x="2314" y="0"/>
                    <a:pt x="1935" y="90"/>
                    <a:pt x="1583" y="280"/>
                  </a:cubicBezTo>
                  <a:cubicBezTo>
                    <a:pt x="451" y="901"/>
                    <a:pt x="1" y="2328"/>
                    <a:pt x="621" y="3475"/>
                  </a:cubicBezTo>
                  <a:cubicBezTo>
                    <a:pt x="1052" y="4272"/>
                    <a:pt x="1870" y="4732"/>
                    <a:pt x="2715" y="4732"/>
                  </a:cubicBezTo>
                  <a:cubicBezTo>
                    <a:pt x="3087" y="4732"/>
                    <a:pt x="3465" y="4642"/>
                    <a:pt x="3816" y="4452"/>
                  </a:cubicBezTo>
                  <a:cubicBezTo>
                    <a:pt x="4964" y="3832"/>
                    <a:pt x="5414" y="2390"/>
                    <a:pt x="4793" y="1242"/>
                  </a:cubicBezTo>
                  <a:cubicBezTo>
                    <a:pt x="4352" y="457"/>
                    <a:pt x="3532" y="0"/>
                    <a:pt x="2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474054" y="3832475"/>
              <a:ext cx="222470" cy="226445"/>
            </a:xfrm>
            <a:custGeom>
              <a:avLst/>
              <a:gdLst/>
              <a:ahLst/>
              <a:cxnLst/>
              <a:rect l="l" t="t" r="r" b="b"/>
              <a:pathLst>
                <a:path w="3118" h="3174" extrusionOk="0">
                  <a:moveTo>
                    <a:pt x="1580" y="0"/>
                  </a:moveTo>
                  <a:cubicBezTo>
                    <a:pt x="1233" y="0"/>
                    <a:pt x="885" y="118"/>
                    <a:pt x="605" y="334"/>
                  </a:cubicBezTo>
                  <a:cubicBezTo>
                    <a:pt x="233" y="598"/>
                    <a:pt x="0" y="1187"/>
                    <a:pt x="326" y="1575"/>
                  </a:cubicBezTo>
                  <a:cubicBezTo>
                    <a:pt x="504" y="1767"/>
                    <a:pt x="729" y="1832"/>
                    <a:pt x="965" y="1832"/>
                  </a:cubicBezTo>
                  <a:cubicBezTo>
                    <a:pt x="1241" y="1832"/>
                    <a:pt x="1533" y="1743"/>
                    <a:pt x="1784" y="1668"/>
                  </a:cubicBezTo>
                  <a:cubicBezTo>
                    <a:pt x="1982" y="1611"/>
                    <a:pt x="2180" y="1542"/>
                    <a:pt x="2366" y="1542"/>
                  </a:cubicBezTo>
                  <a:cubicBezTo>
                    <a:pt x="2384" y="1542"/>
                    <a:pt x="2402" y="1542"/>
                    <a:pt x="2420" y="1544"/>
                  </a:cubicBezTo>
                  <a:cubicBezTo>
                    <a:pt x="2637" y="1575"/>
                    <a:pt x="2715" y="1745"/>
                    <a:pt x="2653" y="1962"/>
                  </a:cubicBezTo>
                  <a:cubicBezTo>
                    <a:pt x="2575" y="2226"/>
                    <a:pt x="2327" y="2443"/>
                    <a:pt x="2094" y="2583"/>
                  </a:cubicBezTo>
                  <a:cubicBezTo>
                    <a:pt x="1846" y="2738"/>
                    <a:pt x="1551" y="2815"/>
                    <a:pt x="1241" y="2831"/>
                  </a:cubicBezTo>
                  <a:cubicBezTo>
                    <a:pt x="1237" y="2831"/>
                    <a:pt x="1234" y="2830"/>
                    <a:pt x="1230" y="2830"/>
                  </a:cubicBezTo>
                  <a:cubicBezTo>
                    <a:pt x="1061" y="2830"/>
                    <a:pt x="1031" y="3174"/>
                    <a:pt x="1259" y="3174"/>
                  </a:cubicBezTo>
                  <a:cubicBezTo>
                    <a:pt x="1268" y="3174"/>
                    <a:pt x="1278" y="3173"/>
                    <a:pt x="1288" y="3172"/>
                  </a:cubicBezTo>
                  <a:cubicBezTo>
                    <a:pt x="1830" y="3172"/>
                    <a:pt x="2342" y="2971"/>
                    <a:pt x="2715" y="2583"/>
                  </a:cubicBezTo>
                  <a:cubicBezTo>
                    <a:pt x="2885" y="2397"/>
                    <a:pt x="3071" y="2164"/>
                    <a:pt x="3087" y="1916"/>
                  </a:cubicBezTo>
                  <a:cubicBezTo>
                    <a:pt x="3118" y="1668"/>
                    <a:pt x="3025" y="1420"/>
                    <a:pt x="2808" y="1280"/>
                  </a:cubicBezTo>
                  <a:cubicBezTo>
                    <a:pt x="2674" y="1184"/>
                    <a:pt x="2522" y="1148"/>
                    <a:pt x="2364" y="1148"/>
                  </a:cubicBezTo>
                  <a:cubicBezTo>
                    <a:pt x="2064" y="1148"/>
                    <a:pt x="1743" y="1276"/>
                    <a:pt x="1489" y="1358"/>
                  </a:cubicBezTo>
                  <a:cubicBezTo>
                    <a:pt x="1327" y="1401"/>
                    <a:pt x="1158" y="1459"/>
                    <a:pt x="991" y="1459"/>
                  </a:cubicBezTo>
                  <a:cubicBezTo>
                    <a:pt x="919" y="1459"/>
                    <a:pt x="847" y="1448"/>
                    <a:pt x="776" y="1420"/>
                  </a:cubicBezTo>
                  <a:cubicBezTo>
                    <a:pt x="559" y="1342"/>
                    <a:pt x="528" y="1125"/>
                    <a:pt x="605" y="923"/>
                  </a:cubicBezTo>
                  <a:cubicBezTo>
                    <a:pt x="770" y="559"/>
                    <a:pt x="1174" y="391"/>
                    <a:pt x="1562" y="391"/>
                  </a:cubicBezTo>
                  <a:cubicBezTo>
                    <a:pt x="1687" y="391"/>
                    <a:pt x="1810" y="408"/>
                    <a:pt x="1924" y="442"/>
                  </a:cubicBezTo>
                  <a:cubicBezTo>
                    <a:pt x="1945" y="450"/>
                    <a:pt x="1966" y="453"/>
                    <a:pt x="1985" y="453"/>
                  </a:cubicBezTo>
                  <a:cubicBezTo>
                    <a:pt x="2174" y="453"/>
                    <a:pt x="2243" y="141"/>
                    <a:pt x="2032" y="70"/>
                  </a:cubicBezTo>
                  <a:cubicBezTo>
                    <a:pt x="1885" y="23"/>
                    <a:pt x="1733" y="0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8508659" y="3805436"/>
              <a:ext cx="168529" cy="280024"/>
            </a:xfrm>
            <a:custGeom>
              <a:avLst/>
              <a:gdLst/>
              <a:ahLst/>
              <a:cxnLst/>
              <a:rect l="l" t="t" r="r" b="b"/>
              <a:pathLst>
                <a:path w="2362" h="3925" extrusionOk="0">
                  <a:moveTo>
                    <a:pt x="257" y="1"/>
                  </a:moveTo>
                  <a:cubicBezTo>
                    <a:pt x="131" y="1"/>
                    <a:pt x="1" y="133"/>
                    <a:pt x="74" y="279"/>
                  </a:cubicBezTo>
                  <a:cubicBezTo>
                    <a:pt x="617" y="1504"/>
                    <a:pt x="1237" y="2683"/>
                    <a:pt x="1935" y="3830"/>
                  </a:cubicBezTo>
                  <a:cubicBezTo>
                    <a:pt x="1973" y="3897"/>
                    <a:pt x="2032" y="3924"/>
                    <a:pt x="2092" y="3924"/>
                  </a:cubicBezTo>
                  <a:cubicBezTo>
                    <a:pt x="2225" y="3924"/>
                    <a:pt x="2362" y="3788"/>
                    <a:pt x="2276" y="3660"/>
                  </a:cubicBezTo>
                  <a:cubicBezTo>
                    <a:pt x="1578" y="2512"/>
                    <a:pt x="958" y="1333"/>
                    <a:pt x="415" y="108"/>
                  </a:cubicBezTo>
                  <a:cubicBezTo>
                    <a:pt x="379" y="32"/>
                    <a:pt x="319" y="1"/>
                    <a:pt x="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8180799" y="4364135"/>
              <a:ext cx="56509" cy="56504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512" y="1"/>
                  </a:moveTo>
                  <a:lnTo>
                    <a:pt x="0" y="280"/>
                  </a:lnTo>
                  <a:lnTo>
                    <a:pt x="279" y="792"/>
                  </a:lnTo>
                  <a:lnTo>
                    <a:pt x="791" y="51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7980516" y="3989077"/>
              <a:ext cx="55368" cy="56504"/>
            </a:xfrm>
            <a:custGeom>
              <a:avLst/>
              <a:gdLst/>
              <a:ahLst/>
              <a:cxnLst/>
              <a:rect l="l" t="t" r="r" b="b"/>
              <a:pathLst>
                <a:path w="776" h="792" extrusionOk="0">
                  <a:moveTo>
                    <a:pt x="512" y="0"/>
                  </a:moveTo>
                  <a:lnTo>
                    <a:pt x="0" y="264"/>
                  </a:lnTo>
                  <a:lnTo>
                    <a:pt x="264" y="791"/>
                  </a:lnTo>
                  <a:lnTo>
                    <a:pt x="776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8986429" y="3450140"/>
              <a:ext cx="56509" cy="56504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512" y="1"/>
                  </a:moveTo>
                  <a:lnTo>
                    <a:pt x="0" y="280"/>
                  </a:lnTo>
                  <a:lnTo>
                    <a:pt x="279" y="792"/>
                  </a:lnTo>
                  <a:lnTo>
                    <a:pt x="791" y="51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7991575" y="3928220"/>
              <a:ext cx="1221732" cy="614127"/>
            </a:xfrm>
            <a:custGeom>
              <a:avLst/>
              <a:gdLst/>
              <a:ahLst/>
              <a:cxnLst/>
              <a:rect l="l" t="t" r="r" b="b"/>
              <a:pathLst>
                <a:path w="17123" h="8608" extrusionOk="0">
                  <a:moveTo>
                    <a:pt x="17123" y="0"/>
                  </a:moveTo>
                  <a:lnTo>
                    <a:pt x="16223" y="93"/>
                  </a:lnTo>
                  <a:lnTo>
                    <a:pt x="15618" y="155"/>
                  </a:lnTo>
                  <a:lnTo>
                    <a:pt x="14564" y="264"/>
                  </a:lnTo>
                  <a:lnTo>
                    <a:pt x="14191" y="310"/>
                  </a:lnTo>
                  <a:lnTo>
                    <a:pt x="13943" y="326"/>
                  </a:lnTo>
                  <a:lnTo>
                    <a:pt x="13571" y="357"/>
                  </a:lnTo>
                  <a:lnTo>
                    <a:pt x="10779" y="651"/>
                  </a:lnTo>
                  <a:lnTo>
                    <a:pt x="9833" y="775"/>
                  </a:lnTo>
                  <a:lnTo>
                    <a:pt x="9694" y="775"/>
                  </a:lnTo>
                  <a:lnTo>
                    <a:pt x="9368" y="807"/>
                  </a:lnTo>
                  <a:lnTo>
                    <a:pt x="8903" y="869"/>
                  </a:lnTo>
                  <a:lnTo>
                    <a:pt x="8763" y="869"/>
                  </a:lnTo>
                  <a:lnTo>
                    <a:pt x="8484" y="900"/>
                  </a:lnTo>
                  <a:lnTo>
                    <a:pt x="8375" y="900"/>
                  </a:lnTo>
                  <a:lnTo>
                    <a:pt x="7693" y="977"/>
                  </a:lnTo>
                  <a:lnTo>
                    <a:pt x="7274" y="1039"/>
                  </a:lnTo>
                  <a:lnTo>
                    <a:pt x="6266" y="1132"/>
                  </a:lnTo>
                  <a:lnTo>
                    <a:pt x="5072" y="1256"/>
                  </a:lnTo>
                  <a:lnTo>
                    <a:pt x="776" y="1722"/>
                  </a:lnTo>
                  <a:lnTo>
                    <a:pt x="605" y="1737"/>
                  </a:lnTo>
                  <a:lnTo>
                    <a:pt x="0" y="1799"/>
                  </a:lnTo>
                  <a:lnTo>
                    <a:pt x="93" y="2683"/>
                  </a:lnTo>
                  <a:lnTo>
                    <a:pt x="140" y="2978"/>
                  </a:lnTo>
                  <a:lnTo>
                    <a:pt x="186" y="3366"/>
                  </a:lnTo>
                  <a:lnTo>
                    <a:pt x="388" y="5072"/>
                  </a:lnTo>
                  <a:lnTo>
                    <a:pt x="683" y="5630"/>
                  </a:lnTo>
                  <a:lnTo>
                    <a:pt x="1024" y="8608"/>
                  </a:lnTo>
                  <a:lnTo>
                    <a:pt x="1861" y="8158"/>
                  </a:lnTo>
                  <a:lnTo>
                    <a:pt x="2001" y="8081"/>
                  </a:lnTo>
                  <a:lnTo>
                    <a:pt x="2699" y="7708"/>
                  </a:lnTo>
                  <a:lnTo>
                    <a:pt x="2823" y="7646"/>
                  </a:lnTo>
                  <a:lnTo>
                    <a:pt x="7708" y="5041"/>
                  </a:lnTo>
                  <a:lnTo>
                    <a:pt x="8825" y="4436"/>
                  </a:lnTo>
                  <a:lnTo>
                    <a:pt x="9290" y="4188"/>
                  </a:lnTo>
                  <a:lnTo>
                    <a:pt x="9694" y="3970"/>
                  </a:lnTo>
                  <a:lnTo>
                    <a:pt x="9787" y="3908"/>
                  </a:lnTo>
                  <a:lnTo>
                    <a:pt x="10066" y="3769"/>
                  </a:lnTo>
                  <a:lnTo>
                    <a:pt x="10407" y="3583"/>
                  </a:lnTo>
                  <a:lnTo>
                    <a:pt x="11307" y="3117"/>
                  </a:lnTo>
                  <a:lnTo>
                    <a:pt x="13711" y="1815"/>
                  </a:lnTo>
                  <a:lnTo>
                    <a:pt x="14021" y="1644"/>
                  </a:lnTo>
                  <a:lnTo>
                    <a:pt x="15463" y="869"/>
                  </a:lnTo>
                  <a:lnTo>
                    <a:pt x="16890" y="109"/>
                  </a:lnTo>
                  <a:lnTo>
                    <a:pt x="17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8010340" y="3914878"/>
              <a:ext cx="1426507" cy="749181"/>
            </a:xfrm>
            <a:custGeom>
              <a:avLst/>
              <a:gdLst/>
              <a:ahLst/>
              <a:cxnLst/>
              <a:rect l="l" t="t" r="r" b="b"/>
              <a:pathLst>
                <a:path w="19993" h="10501" extrusionOk="0">
                  <a:moveTo>
                    <a:pt x="19031" y="1"/>
                  </a:moveTo>
                  <a:lnTo>
                    <a:pt x="17263" y="218"/>
                  </a:lnTo>
                  <a:lnTo>
                    <a:pt x="16627" y="296"/>
                  </a:lnTo>
                  <a:lnTo>
                    <a:pt x="15728" y="389"/>
                  </a:lnTo>
                  <a:lnTo>
                    <a:pt x="14006" y="606"/>
                  </a:lnTo>
                  <a:lnTo>
                    <a:pt x="13618" y="652"/>
                  </a:lnTo>
                  <a:lnTo>
                    <a:pt x="10470" y="1009"/>
                  </a:lnTo>
                  <a:lnTo>
                    <a:pt x="9462" y="1149"/>
                  </a:lnTo>
                  <a:lnTo>
                    <a:pt x="8903" y="1211"/>
                  </a:lnTo>
                  <a:lnTo>
                    <a:pt x="8748" y="1226"/>
                  </a:lnTo>
                  <a:lnTo>
                    <a:pt x="8329" y="1288"/>
                  </a:lnTo>
                  <a:lnTo>
                    <a:pt x="6096" y="1536"/>
                  </a:lnTo>
                  <a:lnTo>
                    <a:pt x="621" y="2172"/>
                  </a:lnTo>
                  <a:lnTo>
                    <a:pt x="466" y="2203"/>
                  </a:lnTo>
                  <a:lnTo>
                    <a:pt x="1" y="2250"/>
                  </a:lnTo>
                  <a:lnTo>
                    <a:pt x="140" y="3444"/>
                  </a:lnTo>
                  <a:lnTo>
                    <a:pt x="420" y="5817"/>
                  </a:lnTo>
                  <a:lnTo>
                    <a:pt x="761" y="8795"/>
                  </a:lnTo>
                  <a:lnTo>
                    <a:pt x="978" y="10501"/>
                  </a:lnTo>
                  <a:lnTo>
                    <a:pt x="19993" y="8252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8077839" y="3965818"/>
              <a:ext cx="1292654" cy="650655"/>
            </a:xfrm>
            <a:custGeom>
              <a:avLst/>
              <a:gdLst/>
              <a:ahLst/>
              <a:cxnLst/>
              <a:rect l="l" t="t" r="r" b="b"/>
              <a:pathLst>
                <a:path w="18117" h="9120" extrusionOk="0">
                  <a:moveTo>
                    <a:pt x="17279" y="0"/>
                  </a:moveTo>
                  <a:lnTo>
                    <a:pt x="1" y="2032"/>
                  </a:lnTo>
                  <a:lnTo>
                    <a:pt x="838" y="9120"/>
                  </a:lnTo>
                  <a:lnTo>
                    <a:pt x="18116" y="7073"/>
                  </a:lnTo>
                  <a:lnTo>
                    <a:pt x="17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8148691" y="4020040"/>
              <a:ext cx="1148740" cy="538931"/>
            </a:xfrm>
            <a:custGeom>
              <a:avLst/>
              <a:gdLst/>
              <a:ahLst/>
              <a:cxnLst/>
              <a:rect l="l" t="t" r="r" b="b"/>
              <a:pathLst>
                <a:path w="16100" h="7554" extrusionOk="0">
                  <a:moveTo>
                    <a:pt x="14797" y="124"/>
                  </a:moveTo>
                  <a:cubicBezTo>
                    <a:pt x="14859" y="404"/>
                    <a:pt x="15107" y="605"/>
                    <a:pt x="15417" y="605"/>
                  </a:cubicBezTo>
                  <a:lnTo>
                    <a:pt x="15557" y="1753"/>
                  </a:lnTo>
                  <a:lnTo>
                    <a:pt x="15944" y="5103"/>
                  </a:lnTo>
                  <a:cubicBezTo>
                    <a:pt x="15650" y="5165"/>
                    <a:pt x="15448" y="5429"/>
                    <a:pt x="15448" y="5723"/>
                  </a:cubicBezTo>
                  <a:lnTo>
                    <a:pt x="11245" y="6235"/>
                  </a:lnTo>
                  <a:lnTo>
                    <a:pt x="1303" y="7414"/>
                  </a:lnTo>
                  <a:cubicBezTo>
                    <a:pt x="1241" y="7119"/>
                    <a:pt x="993" y="6933"/>
                    <a:pt x="698" y="6933"/>
                  </a:cubicBezTo>
                  <a:lnTo>
                    <a:pt x="667" y="6623"/>
                  </a:lnTo>
                  <a:lnTo>
                    <a:pt x="621" y="6359"/>
                  </a:lnTo>
                  <a:lnTo>
                    <a:pt x="621" y="6313"/>
                  </a:lnTo>
                  <a:lnTo>
                    <a:pt x="590" y="6003"/>
                  </a:lnTo>
                  <a:lnTo>
                    <a:pt x="481" y="5118"/>
                  </a:lnTo>
                  <a:lnTo>
                    <a:pt x="481" y="5087"/>
                  </a:lnTo>
                  <a:lnTo>
                    <a:pt x="419" y="4483"/>
                  </a:lnTo>
                  <a:lnTo>
                    <a:pt x="373" y="4157"/>
                  </a:lnTo>
                  <a:lnTo>
                    <a:pt x="326" y="3769"/>
                  </a:lnTo>
                  <a:lnTo>
                    <a:pt x="218" y="2746"/>
                  </a:lnTo>
                  <a:lnTo>
                    <a:pt x="171" y="2451"/>
                  </a:lnTo>
                  <a:cubicBezTo>
                    <a:pt x="466" y="2389"/>
                    <a:pt x="667" y="2125"/>
                    <a:pt x="667" y="1830"/>
                  </a:cubicBezTo>
                  <a:lnTo>
                    <a:pt x="1148" y="1768"/>
                  </a:lnTo>
                  <a:lnTo>
                    <a:pt x="3273" y="1520"/>
                  </a:lnTo>
                  <a:lnTo>
                    <a:pt x="5506" y="1241"/>
                  </a:lnTo>
                  <a:lnTo>
                    <a:pt x="5631" y="1226"/>
                  </a:lnTo>
                  <a:lnTo>
                    <a:pt x="7368" y="1008"/>
                  </a:lnTo>
                  <a:lnTo>
                    <a:pt x="8453" y="884"/>
                  </a:lnTo>
                  <a:lnTo>
                    <a:pt x="8841" y="838"/>
                  </a:lnTo>
                  <a:lnTo>
                    <a:pt x="10563" y="621"/>
                  </a:lnTo>
                  <a:lnTo>
                    <a:pt x="11478" y="512"/>
                  </a:lnTo>
                  <a:lnTo>
                    <a:pt x="12114" y="435"/>
                  </a:lnTo>
                  <a:lnTo>
                    <a:pt x="14797" y="124"/>
                  </a:lnTo>
                  <a:close/>
                  <a:moveTo>
                    <a:pt x="14859" y="0"/>
                  </a:moveTo>
                  <a:lnTo>
                    <a:pt x="12455" y="295"/>
                  </a:lnTo>
                  <a:lnTo>
                    <a:pt x="11819" y="373"/>
                  </a:lnTo>
                  <a:lnTo>
                    <a:pt x="10904" y="497"/>
                  </a:lnTo>
                  <a:lnTo>
                    <a:pt x="9182" y="683"/>
                  </a:lnTo>
                  <a:lnTo>
                    <a:pt x="8794" y="729"/>
                  </a:lnTo>
                  <a:lnTo>
                    <a:pt x="7631" y="853"/>
                  </a:lnTo>
                  <a:lnTo>
                    <a:pt x="7181" y="915"/>
                  </a:lnTo>
                  <a:lnTo>
                    <a:pt x="7135" y="915"/>
                  </a:lnTo>
                  <a:lnTo>
                    <a:pt x="5646" y="1086"/>
                  </a:lnTo>
                  <a:lnTo>
                    <a:pt x="5336" y="1133"/>
                  </a:lnTo>
                  <a:lnTo>
                    <a:pt x="5324" y="1134"/>
                  </a:lnTo>
                  <a:lnTo>
                    <a:pt x="5324" y="1134"/>
                  </a:lnTo>
                  <a:cubicBezTo>
                    <a:pt x="5323" y="1133"/>
                    <a:pt x="5322" y="1133"/>
                    <a:pt x="5320" y="1133"/>
                  </a:cubicBezTo>
                  <a:lnTo>
                    <a:pt x="3397" y="1365"/>
                  </a:lnTo>
                  <a:lnTo>
                    <a:pt x="3395" y="1367"/>
                  </a:lnTo>
                  <a:lnTo>
                    <a:pt x="3395" y="1367"/>
                  </a:lnTo>
                  <a:lnTo>
                    <a:pt x="1288" y="1613"/>
                  </a:lnTo>
                  <a:lnTo>
                    <a:pt x="574" y="1691"/>
                  </a:lnTo>
                  <a:cubicBezTo>
                    <a:pt x="528" y="1691"/>
                    <a:pt x="512" y="1737"/>
                    <a:pt x="512" y="1768"/>
                  </a:cubicBezTo>
                  <a:cubicBezTo>
                    <a:pt x="543" y="2048"/>
                    <a:pt x="357" y="2280"/>
                    <a:pt x="78" y="2311"/>
                  </a:cubicBezTo>
                  <a:cubicBezTo>
                    <a:pt x="47" y="2311"/>
                    <a:pt x="1" y="2358"/>
                    <a:pt x="32" y="2389"/>
                  </a:cubicBezTo>
                  <a:lnTo>
                    <a:pt x="78" y="2854"/>
                  </a:lnTo>
                  <a:lnTo>
                    <a:pt x="140" y="3412"/>
                  </a:lnTo>
                  <a:lnTo>
                    <a:pt x="187" y="3800"/>
                  </a:lnTo>
                  <a:lnTo>
                    <a:pt x="280" y="4622"/>
                  </a:lnTo>
                  <a:lnTo>
                    <a:pt x="450" y="6096"/>
                  </a:lnTo>
                  <a:lnTo>
                    <a:pt x="497" y="6437"/>
                  </a:lnTo>
                  <a:lnTo>
                    <a:pt x="512" y="6669"/>
                  </a:lnTo>
                  <a:lnTo>
                    <a:pt x="543" y="7011"/>
                  </a:lnTo>
                  <a:cubicBezTo>
                    <a:pt x="543" y="7042"/>
                    <a:pt x="590" y="7057"/>
                    <a:pt x="621" y="7057"/>
                  </a:cubicBezTo>
                  <a:cubicBezTo>
                    <a:pt x="641" y="7055"/>
                    <a:pt x="661" y="7054"/>
                    <a:pt x="681" y="7054"/>
                  </a:cubicBezTo>
                  <a:cubicBezTo>
                    <a:pt x="933" y="7054"/>
                    <a:pt x="1135" y="7233"/>
                    <a:pt x="1164" y="7491"/>
                  </a:cubicBezTo>
                  <a:cubicBezTo>
                    <a:pt x="1164" y="7522"/>
                    <a:pt x="1210" y="7553"/>
                    <a:pt x="1241" y="7553"/>
                  </a:cubicBezTo>
                  <a:lnTo>
                    <a:pt x="10997" y="6406"/>
                  </a:lnTo>
                  <a:lnTo>
                    <a:pt x="15526" y="5863"/>
                  </a:lnTo>
                  <a:cubicBezTo>
                    <a:pt x="15588" y="5863"/>
                    <a:pt x="15619" y="5816"/>
                    <a:pt x="15619" y="5785"/>
                  </a:cubicBezTo>
                  <a:cubicBezTo>
                    <a:pt x="15572" y="5506"/>
                    <a:pt x="15774" y="5274"/>
                    <a:pt x="16037" y="5243"/>
                  </a:cubicBezTo>
                  <a:cubicBezTo>
                    <a:pt x="16084" y="5243"/>
                    <a:pt x="16099" y="5196"/>
                    <a:pt x="16099" y="5165"/>
                  </a:cubicBezTo>
                  <a:lnTo>
                    <a:pt x="15665" y="1598"/>
                  </a:lnTo>
                  <a:lnTo>
                    <a:pt x="15557" y="543"/>
                  </a:lnTo>
                  <a:cubicBezTo>
                    <a:pt x="15557" y="512"/>
                    <a:pt x="15510" y="497"/>
                    <a:pt x="15479" y="497"/>
                  </a:cubicBezTo>
                  <a:cubicBezTo>
                    <a:pt x="15459" y="499"/>
                    <a:pt x="15439" y="500"/>
                    <a:pt x="15419" y="500"/>
                  </a:cubicBezTo>
                  <a:cubicBezTo>
                    <a:pt x="15167" y="500"/>
                    <a:pt x="14965" y="321"/>
                    <a:pt x="14936" y="62"/>
                  </a:cubicBezTo>
                  <a:cubicBezTo>
                    <a:pt x="14936" y="31"/>
                    <a:pt x="14890" y="0"/>
                    <a:pt x="14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32705" y="4126130"/>
              <a:ext cx="356395" cy="336671"/>
            </a:xfrm>
            <a:custGeom>
              <a:avLst/>
              <a:gdLst/>
              <a:ahLst/>
              <a:cxnLst/>
              <a:rect l="l" t="t" r="r" b="b"/>
              <a:pathLst>
                <a:path w="4995" h="4719" extrusionOk="0">
                  <a:moveTo>
                    <a:pt x="2502" y="1"/>
                  </a:moveTo>
                  <a:cubicBezTo>
                    <a:pt x="2408" y="1"/>
                    <a:pt x="2314" y="6"/>
                    <a:pt x="2218" y="18"/>
                  </a:cubicBezTo>
                  <a:cubicBezTo>
                    <a:pt x="931" y="142"/>
                    <a:pt x="0" y="1336"/>
                    <a:pt x="155" y="2623"/>
                  </a:cubicBezTo>
                  <a:cubicBezTo>
                    <a:pt x="299" y="3831"/>
                    <a:pt x="1309" y="4719"/>
                    <a:pt x="2481" y="4719"/>
                  </a:cubicBezTo>
                  <a:cubicBezTo>
                    <a:pt x="2573" y="4719"/>
                    <a:pt x="2667" y="4713"/>
                    <a:pt x="2761" y="4702"/>
                  </a:cubicBezTo>
                  <a:cubicBezTo>
                    <a:pt x="4064" y="4562"/>
                    <a:pt x="4994" y="3383"/>
                    <a:pt x="4839" y="2081"/>
                  </a:cubicBezTo>
                  <a:cubicBezTo>
                    <a:pt x="4710" y="887"/>
                    <a:pt x="3688" y="1"/>
                    <a:pt x="2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611263" y="4179567"/>
              <a:ext cx="193716" cy="221879"/>
            </a:xfrm>
            <a:custGeom>
              <a:avLst/>
              <a:gdLst/>
              <a:ahLst/>
              <a:cxnLst/>
              <a:rect l="l" t="t" r="r" b="b"/>
              <a:pathLst>
                <a:path w="2715" h="3110" extrusionOk="0">
                  <a:moveTo>
                    <a:pt x="1290" y="0"/>
                  </a:moveTo>
                  <a:cubicBezTo>
                    <a:pt x="1148" y="0"/>
                    <a:pt x="1007" y="20"/>
                    <a:pt x="869" y="60"/>
                  </a:cubicBezTo>
                  <a:cubicBezTo>
                    <a:pt x="419" y="168"/>
                    <a:pt x="1" y="618"/>
                    <a:pt x="171" y="1099"/>
                  </a:cubicBezTo>
                  <a:cubicBezTo>
                    <a:pt x="373" y="1642"/>
                    <a:pt x="1009" y="1688"/>
                    <a:pt x="1489" y="1719"/>
                  </a:cubicBezTo>
                  <a:cubicBezTo>
                    <a:pt x="1707" y="1750"/>
                    <a:pt x="1939" y="1750"/>
                    <a:pt x="2125" y="1859"/>
                  </a:cubicBezTo>
                  <a:cubicBezTo>
                    <a:pt x="2327" y="1952"/>
                    <a:pt x="2327" y="2154"/>
                    <a:pt x="2203" y="2324"/>
                  </a:cubicBezTo>
                  <a:cubicBezTo>
                    <a:pt x="2032" y="2541"/>
                    <a:pt x="1722" y="2650"/>
                    <a:pt x="1458" y="2696"/>
                  </a:cubicBezTo>
                  <a:cubicBezTo>
                    <a:pt x="1367" y="2711"/>
                    <a:pt x="1275" y="2718"/>
                    <a:pt x="1182" y="2718"/>
                  </a:cubicBezTo>
                  <a:cubicBezTo>
                    <a:pt x="975" y="2718"/>
                    <a:pt x="767" y="2683"/>
                    <a:pt x="574" y="2619"/>
                  </a:cubicBezTo>
                  <a:cubicBezTo>
                    <a:pt x="547" y="2608"/>
                    <a:pt x="521" y="2603"/>
                    <a:pt x="496" y="2603"/>
                  </a:cubicBezTo>
                  <a:cubicBezTo>
                    <a:pt x="311" y="2603"/>
                    <a:pt x="214" y="2878"/>
                    <a:pt x="419" y="2960"/>
                  </a:cubicBezTo>
                  <a:cubicBezTo>
                    <a:pt x="670" y="3059"/>
                    <a:pt x="933" y="3109"/>
                    <a:pt x="1192" y="3109"/>
                  </a:cubicBezTo>
                  <a:cubicBezTo>
                    <a:pt x="1460" y="3109"/>
                    <a:pt x="1725" y="3055"/>
                    <a:pt x="1970" y="2945"/>
                  </a:cubicBezTo>
                  <a:cubicBezTo>
                    <a:pt x="2203" y="2851"/>
                    <a:pt x="2436" y="2696"/>
                    <a:pt x="2575" y="2464"/>
                  </a:cubicBezTo>
                  <a:cubicBezTo>
                    <a:pt x="2699" y="2247"/>
                    <a:pt x="2715" y="1983"/>
                    <a:pt x="2575" y="1766"/>
                  </a:cubicBezTo>
                  <a:cubicBezTo>
                    <a:pt x="2327" y="1378"/>
                    <a:pt x="1722" y="1378"/>
                    <a:pt x="1319" y="1332"/>
                  </a:cubicBezTo>
                  <a:cubicBezTo>
                    <a:pt x="1086" y="1316"/>
                    <a:pt x="807" y="1300"/>
                    <a:pt x="636" y="1130"/>
                  </a:cubicBezTo>
                  <a:cubicBezTo>
                    <a:pt x="481" y="975"/>
                    <a:pt x="497" y="758"/>
                    <a:pt x="652" y="618"/>
                  </a:cubicBezTo>
                  <a:cubicBezTo>
                    <a:pt x="817" y="453"/>
                    <a:pt x="1041" y="382"/>
                    <a:pt x="1270" y="382"/>
                  </a:cubicBezTo>
                  <a:cubicBezTo>
                    <a:pt x="1556" y="382"/>
                    <a:pt x="1850" y="492"/>
                    <a:pt x="2048" y="665"/>
                  </a:cubicBezTo>
                  <a:cubicBezTo>
                    <a:pt x="2085" y="690"/>
                    <a:pt x="2123" y="701"/>
                    <a:pt x="2159" y="701"/>
                  </a:cubicBezTo>
                  <a:cubicBezTo>
                    <a:pt x="2320" y="701"/>
                    <a:pt x="2445" y="481"/>
                    <a:pt x="2280" y="354"/>
                  </a:cubicBezTo>
                  <a:cubicBezTo>
                    <a:pt x="1993" y="122"/>
                    <a:pt x="1642" y="0"/>
                    <a:pt x="1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678761" y="4137188"/>
              <a:ext cx="61076" cy="311772"/>
            </a:xfrm>
            <a:custGeom>
              <a:avLst/>
              <a:gdLst/>
              <a:ahLst/>
              <a:cxnLst/>
              <a:rect l="l" t="t" r="r" b="b"/>
              <a:pathLst>
                <a:path w="856" h="4370" extrusionOk="0">
                  <a:moveTo>
                    <a:pt x="215" y="1"/>
                  </a:moveTo>
                  <a:cubicBezTo>
                    <a:pt x="112" y="1"/>
                    <a:pt x="1" y="77"/>
                    <a:pt x="1" y="204"/>
                  </a:cubicBezTo>
                  <a:cubicBezTo>
                    <a:pt x="63" y="1538"/>
                    <a:pt x="218" y="2887"/>
                    <a:pt x="450" y="4205"/>
                  </a:cubicBezTo>
                  <a:cubicBezTo>
                    <a:pt x="464" y="4318"/>
                    <a:pt x="552" y="4370"/>
                    <a:pt x="640" y="4370"/>
                  </a:cubicBezTo>
                  <a:cubicBezTo>
                    <a:pt x="747" y="4370"/>
                    <a:pt x="855" y="4295"/>
                    <a:pt x="838" y="4159"/>
                  </a:cubicBezTo>
                  <a:cubicBezTo>
                    <a:pt x="606" y="2841"/>
                    <a:pt x="466" y="1507"/>
                    <a:pt x="388" y="173"/>
                  </a:cubicBezTo>
                  <a:cubicBezTo>
                    <a:pt x="381" y="53"/>
                    <a:pt x="301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166386" y="4545636"/>
              <a:ext cx="46592" cy="46516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575" y="0"/>
                  </a:moveTo>
                  <a:lnTo>
                    <a:pt x="1" y="62"/>
                  </a:lnTo>
                  <a:lnTo>
                    <a:pt x="63" y="652"/>
                  </a:lnTo>
                  <a:lnTo>
                    <a:pt x="652" y="57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116583" y="4124061"/>
              <a:ext cx="45450" cy="46516"/>
            </a:xfrm>
            <a:custGeom>
              <a:avLst/>
              <a:gdLst/>
              <a:ahLst/>
              <a:cxnLst/>
              <a:rect l="l" t="t" r="r" b="b"/>
              <a:pathLst>
                <a:path w="637" h="652" extrusionOk="0">
                  <a:moveTo>
                    <a:pt x="575" y="0"/>
                  </a:moveTo>
                  <a:lnTo>
                    <a:pt x="1" y="62"/>
                  </a:lnTo>
                  <a:lnTo>
                    <a:pt x="63" y="652"/>
                  </a:lnTo>
                  <a:lnTo>
                    <a:pt x="637" y="57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602718" y="2847635"/>
              <a:ext cx="1689861" cy="2158291"/>
            </a:xfrm>
            <a:custGeom>
              <a:avLst/>
              <a:gdLst/>
              <a:ahLst/>
              <a:cxnLst/>
              <a:rect l="l" t="t" r="r" b="b"/>
              <a:pathLst>
                <a:path w="23684" h="30252" extrusionOk="0">
                  <a:moveTo>
                    <a:pt x="8706" y="0"/>
                  </a:moveTo>
                  <a:cubicBezTo>
                    <a:pt x="8675" y="0"/>
                    <a:pt x="8643" y="3"/>
                    <a:pt x="8608" y="9"/>
                  </a:cubicBezTo>
                  <a:cubicBezTo>
                    <a:pt x="7802" y="133"/>
                    <a:pt x="7011" y="319"/>
                    <a:pt x="6220" y="583"/>
                  </a:cubicBezTo>
                  <a:cubicBezTo>
                    <a:pt x="6003" y="645"/>
                    <a:pt x="5863" y="846"/>
                    <a:pt x="5894" y="1079"/>
                  </a:cubicBezTo>
                  <a:lnTo>
                    <a:pt x="5972" y="1901"/>
                  </a:lnTo>
                  <a:lnTo>
                    <a:pt x="5817" y="1498"/>
                  </a:lnTo>
                  <a:cubicBezTo>
                    <a:pt x="5710" y="1190"/>
                    <a:pt x="5433" y="1009"/>
                    <a:pt x="5149" y="1009"/>
                  </a:cubicBezTo>
                  <a:cubicBezTo>
                    <a:pt x="5060" y="1009"/>
                    <a:pt x="4971" y="1026"/>
                    <a:pt x="4886" y="1063"/>
                  </a:cubicBezTo>
                  <a:cubicBezTo>
                    <a:pt x="4436" y="1249"/>
                    <a:pt x="3987" y="1451"/>
                    <a:pt x="3537" y="1684"/>
                  </a:cubicBezTo>
                  <a:cubicBezTo>
                    <a:pt x="3428" y="1746"/>
                    <a:pt x="3335" y="1808"/>
                    <a:pt x="3211" y="1854"/>
                  </a:cubicBezTo>
                  <a:cubicBezTo>
                    <a:pt x="2808" y="2071"/>
                    <a:pt x="2715" y="2599"/>
                    <a:pt x="2994" y="2940"/>
                  </a:cubicBezTo>
                  <a:cubicBezTo>
                    <a:pt x="3599" y="3638"/>
                    <a:pt x="4219" y="4382"/>
                    <a:pt x="4359" y="4553"/>
                  </a:cubicBezTo>
                  <a:cubicBezTo>
                    <a:pt x="4373" y="4573"/>
                    <a:pt x="4374" y="4582"/>
                    <a:pt x="4364" y="4582"/>
                  </a:cubicBezTo>
                  <a:cubicBezTo>
                    <a:pt x="4264" y="4582"/>
                    <a:pt x="3040" y="3664"/>
                    <a:pt x="2110" y="3002"/>
                  </a:cubicBezTo>
                  <a:cubicBezTo>
                    <a:pt x="1959" y="2886"/>
                    <a:pt x="1783" y="2832"/>
                    <a:pt x="1609" y="2832"/>
                  </a:cubicBezTo>
                  <a:cubicBezTo>
                    <a:pt x="1249" y="2832"/>
                    <a:pt x="896" y="3064"/>
                    <a:pt x="792" y="3452"/>
                  </a:cubicBezTo>
                  <a:lnTo>
                    <a:pt x="792" y="3467"/>
                  </a:lnTo>
                  <a:lnTo>
                    <a:pt x="202" y="4848"/>
                  </a:lnTo>
                  <a:cubicBezTo>
                    <a:pt x="1" y="5328"/>
                    <a:pt x="280" y="5887"/>
                    <a:pt x="807" y="6011"/>
                  </a:cubicBezTo>
                  <a:lnTo>
                    <a:pt x="1210" y="6104"/>
                  </a:lnTo>
                  <a:lnTo>
                    <a:pt x="1257" y="6119"/>
                  </a:lnTo>
                  <a:cubicBezTo>
                    <a:pt x="1272" y="6119"/>
                    <a:pt x="1272" y="6150"/>
                    <a:pt x="1303" y="6150"/>
                  </a:cubicBezTo>
                  <a:lnTo>
                    <a:pt x="2606" y="6662"/>
                  </a:lnTo>
                  <a:lnTo>
                    <a:pt x="3242" y="6895"/>
                  </a:lnTo>
                  <a:cubicBezTo>
                    <a:pt x="3258" y="6895"/>
                    <a:pt x="5026" y="7655"/>
                    <a:pt x="5026" y="7655"/>
                  </a:cubicBezTo>
                  <a:lnTo>
                    <a:pt x="5057" y="7701"/>
                  </a:lnTo>
                  <a:cubicBezTo>
                    <a:pt x="4809" y="8710"/>
                    <a:pt x="4126" y="9671"/>
                    <a:pt x="3552" y="10524"/>
                  </a:cubicBezTo>
                  <a:cubicBezTo>
                    <a:pt x="3118" y="11129"/>
                    <a:pt x="2653" y="11687"/>
                    <a:pt x="2343" y="12354"/>
                  </a:cubicBezTo>
                  <a:cubicBezTo>
                    <a:pt x="2079" y="12897"/>
                    <a:pt x="1893" y="13471"/>
                    <a:pt x="1784" y="14076"/>
                  </a:cubicBezTo>
                  <a:cubicBezTo>
                    <a:pt x="1660" y="14696"/>
                    <a:pt x="1738" y="15270"/>
                    <a:pt x="1660" y="15875"/>
                  </a:cubicBezTo>
                  <a:lnTo>
                    <a:pt x="1660" y="15890"/>
                  </a:lnTo>
                  <a:cubicBezTo>
                    <a:pt x="1707" y="16480"/>
                    <a:pt x="1800" y="17038"/>
                    <a:pt x="1970" y="17597"/>
                  </a:cubicBezTo>
                  <a:lnTo>
                    <a:pt x="2032" y="17752"/>
                  </a:lnTo>
                  <a:lnTo>
                    <a:pt x="2079" y="17860"/>
                  </a:lnTo>
                  <a:cubicBezTo>
                    <a:pt x="2885" y="20419"/>
                    <a:pt x="4018" y="22854"/>
                    <a:pt x="4374" y="25739"/>
                  </a:cubicBezTo>
                  <a:cubicBezTo>
                    <a:pt x="4747" y="28717"/>
                    <a:pt x="4126" y="29570"/>
                    <a:pt x="4374" y="30051"/>
                  </a:cubicBezTo>
                  <a:cubicBezTo>
                    <a:pt x="4452" y="30192"/>
                    <a:pt x="4594" y="30252"/>
                    <a:pt x="4785" y="30252"/>
                  </a:cubicBezTo>
                  <a:cubicBezTo>
                    <a:pt x="5242" y="30252"/>
                    <a:pt x="5975" y="29911"/>
                    <a:pt x="6763" y="29539"/>
                  </a:cubicBezTo>
                  <a:cubicBezTo>
                    <a:pt x="7895" y="29027"/>
                    <a:pt x="10888" y="28345"/>
                    <a:pt x="16053" y="26561"/>
                  </a:cubicBezTo>
                  <a:cubicBezTo>
                    <a:pt x="21202" y="24777"/>
                    <a:pt x="23296" y="21164"/>
                    <a:pt x="23498" y="20063"/>
                  </a:cubicBezTo>
                  <a:cubicBezTo>
                    <a:pt x="23684" y="18961"/>
                    <a:pt x="23110" y="18915"/>
                    <a:pt x="22583" y="18372"/>
                  </a:cubicBezTo>
                  <a:cubicBezTo>
                    <a:pt x="22055" y="17829"/>
                    <a:pt x="20520" y="15208"/>
                    <a:pt x="19806" y="13812"/>
                  </a:cubicBezTo>
                  <a:cubicBezTo>
                    <a:pt x="19310" y="12804"/>
                    <a:pt x="17806" y="10617"/>
                    <a:pt x="16379" y="8911"/>
                  </a:cubicBezTo>
                  <a:cubicBezTo>
                    <a:pt x="15836" y="8275"/>
                    <a:pt x="15309" y="7686"/>
                    <a:pt x="14843" y="7267"/>
                  </a:cubicBezTo>
                  <a:lnTo>
                    <a:pt x="14828" y="7252"/>
                  </a:lnTo>
                  <a:cubicBezTo>
                    <a:pt x="14471" y="6910"/>
                    <a:pt x="14006" y="6647"/>
                    <a:pt x="13510" y="6414"/>
                  </a:cubicBezTo>
                  <a:cubicBezTo>
                    <a:pt x="13044" y="6197"/>
                    <a:pt x="12563" y="6026"/>
                    <a:pt x="12067" y="5871"/>
                  </a:cubicBezTo>
                  <a:cubicBezTo>
                    <a:pt x="11726" y="5778"/>
                    <a:pt x="11400" y="5670"/>
                    <a:pt x="11090" y="5592"/>
                  </a:cubicBezTo>
                  <a:cubicBezTo>
                    <a:pt x="10346" y="5406"/>
                    <a:pt x="9694" y="5282"/>
                    <a:pt x="9306" y="5235"/>
                  </a:cubicBezTo>
                  <a:cubicBezTo>
                    <a:pt x="9120" y="5189"/>
                    <a:pt x="8996" y="5173"/>
                    <a:pt x="8950" y="5173"/>
                  </a:cubicBezTo>
                  <a:lnTo>
                    <a:pt x="8934" y="5173"/>
                  </a:lnTo>
                  <a:lnTo>
                    <a:pt x="8950" y="4398"/>
                  </a:lnTo>
                  <a:cubicBezTo>
                    <a:pt x="8950" y="3359"/>
                    <a:pt x="9105" y="2304"/>
                    <a:pt x="9167" y="1280"/>
                  </a:cubicBezTo>
                  <a:cubicBezTo>
                    <a:pt x="9196" y="884"/>
                    <a:pt x="9253" y="0"/>
                    <a:pt x="8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263362" y="3815281"/>
              <a:ext cx="435023" cy="420857"/>
            </a:xfrm>
            <a:custGeom>
              <a:avLst/>
              <a:gdLst/>
              <a:ahLst/>
              <a:cxnLst/>
              <a:rect l="l" t="t" r="r" b="b"/>
              <a:pathLst>
                <a:path w="6097" h="5899" extrusionOk="0">
                  <a:moveTo>
                    <a:pt x="3817" y="1"/>
                  </a:moveTo>
                  <a:cubicBezTo>
                    <a:pt x="2935" y="1"/>
                    <a:pt x="2001" y="325"/>
                    <a:pt x="1319" y="901"/>
                  </a:cubicBezTo>
                  <a:cubicBezTo>
                    <a:pt x="652" y="1474"/>
                    <a:pt x="1" y="2545"/>
                    <a:pt x="776" y="3320"/>
                  </a:cubicBezTo>
                  <a:cubicBezTo>
                    <a:pt x="1058" y="3595"/>
                    <a:pt x="1412" y="3687"/>
                    <a:pt x="1783" y="3687"/>
                  </a:cubicBezTo>
                  <a:cubicBezTo>
                    <a:pt x="2271" y="3687"/>
                    <a:pt x="2789" y="3528"/>
                    <a:pt x="3211" y="3413"/>
                  </a:cubicBezTo>
                  <a:cubicBezTo>
                    <a:pt x="3506" y="3339"/>
                    <a:pt x="3844" y="3244"/>
                    <a:pt x="4177" y="3244"/>
                  </a:cubicBezTo>
                  <a:cubicBezTo>
                    <a:pt x="4333" y="3244"/>
                    <a:pt x="4489" y="3265"/>
                    <a:pt x="4638" y="3320"/>
                  </a:cubicBezTo>
                  <a:cubicBezTo>
                    <a:pt x="5010" y="3460"/>
                    <a:pt x="5166" y="3785"/>
                    <a:pt x="5010" y="4158"/>
                  </a:cubicBezTo>
                  <a:cubicBezTo>
                    <a:pt x="4743" y="4856"/>
                    <a:pt x="3952" y="5178"/>
                    <a:pt x="3213" y="5178"/>
                  </a:cubicBezTo>
                  <a:cubicBezTo>
                    <a:pt x="2967" y="5178"/>
                    <a:pt x="2727" y="5142"/>
                    <a:pt x="2513" y="5073"/>
                  </a:cubicBezTo>
                  <a:cubicBezTo>
                    <a:pt x="2458" y="5054"/>
                    <a:pt x="2402" y="5044"/>
                    <a:pt x="2347" y="5044"/>
                  </a:cubicBezTo>
                  <a:cubicBezTo>
                    <a:pt x="2216" y="5044"/>
                    <a:pt x="2093" y="5101"/>
                    <a:pt x="2017" y="5243"/>
                  </a:cubicBezTo>
                  <a:cubicBezTo>
                    <a:pt x="1940" y="5398"/>
                    <a:pt x="2002" y="5647"/>
                    <a:pt x="2203" y="5724"/>
                  </a:cubicBezTo>
                  <a:cubicBezTo>
                    <a:pt x="2535" y="5839"/>
                    <a:pt x="2888" y="5898"/>
                    <a:pt x="3240" y="5898"/>
                  </a:cubicBezTo>
                  <a:cubicBezTo>
                    <a:pt x="3843" y="5898"/>
                    <a:pt x="4444" y="5724"/>
                    <a:pt x="4933" y="5352"/>
                  </a:cubicBezTo>
                  <a:cubicBezTo>
                    <a:pt x="5615" y="4871"/>
                    <a:pt x="6096" y="3832"/>
                    <a:pt x="5491" y="3103"/>
                  </a:cubicBezTo>
                  <a:cubicBezTo>
                    <a:pt x="5152" y="2689"/>
                    <a:pt x="4707" y="2557"/>
                    <a:pt x="4235" y="2557"/>
                  </a:cubicBezTo>
                  <a:cubicBezTo>
                    <a:pt x="3715" y="2557"/>
                    <a:pt x="3163" y="2717"/>
                    <a:pt x="2684" y="2839"/>
                  </a:cubicBezTo>
                  <a:cubicBezTo>
                    <a:pt x="2417" y="2906"/>
                    <a:pt x="2110" y="2997"/>
                    <a:pt x="1814" y="2997"/>
                  </a:cubicBezTo>
                  <a:cubicBezTo>
                    <a:pt x="1698" y="2997"/>
                    <a:pt x="1584" y="2983"/>
                    <a:pt x="1474" y="2948"/>
                  </a:cubicBezTo>
                  <a:cubicBezTo>
                    <a:pt x="1071" y="2839"/>
                    <a:pt x="1071" y="2374"/>
                    <a:pt x="1226" y="2064"/>
                  </a:cubicBezTo>
                  <a:cubicBezTo>
                    <a:pt x="1691" y="1164"/>
                    <a:pt x="2851" y="728"/>
                    <a:pt x="3797" y="728"/>
                  </a:cubicBezTo>
                  <a:cubicBezTo>
                    <a:pt x="3829" y="728"/>
                    <a:pt x="3862" y="729"/>
                    <a:pt x="3894" y="730"/>
                  </a:cubicBezTo>
                  <a:cubicBezTo>
                    <a:pt x="4095" y="730"/>
                    <a:pt x="4235" y="513"/>
                    <a:pt x="4235" y="342"/>
                  </a:cubicBezTo>
                  <a:cubicBezTo>
                    <a:pt x="4266" y="125"/>
                    <a:pt x="4080" y="1"/>
                    <a:pt x="3878" y="1"/>
                  </a:cubicBezTo>
                  <a:cubicBezTo>
                    <a:pt x="3858" y="1"/>
                    <a:pt x="3837" y="1"/>
                    <a:pt x="3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339993" y="3759561"/>
              <a:ext cx="293535" cy="532581"/>
            </a:xfrm>
            <a:custGeom>
              <a:avLst/>
              <a:gdLst/>
              <a:ahLst/>
              <a:cxnLst/>
              <a:rect l="l" t="t" r="r" b="b"/>
              <a:pathLst>
                <a:path w="4114" h="7465" extrusionOk="0">
                  <a:moveTo>
                    <a:pt x="506" y="0"/>
                  </a:moveTo>
                  <a:cubicBezTo>
                    <a:pt x="257" y="0"/>
                    <a:pt x="1" y="302"/>
                    <a:pt x="168" y="580"/>
                  </a:cubicBezTo>
                  <a:cubicBezTo>
                    <a:pt x="1362" y="2721"/>
                    <a:pt x="2417" y="4954"/>
                    <a:pt x="3332" y="7250"/>
                  </a:cubicBezTo>
                  <a:cubicBezTo>
                    <a:pt x="3393" y="7401"/>
                    <a:pt x="3519" y="7465"/>
                    <a:pt x="3648" y="7465"/>
                  </a:cubicBezTo>
                  <a:cubicBezTo>
                    <a:pt x="3877" y="7465"/>
                    <a:pt x="4113" y="7263"/>
                    <a:pt x="4014" y="6986"/>
                  </a:cubicBezTo>
                  <a:cubicBezTo>
                    <a:pt x="3083" y="4644"/>
                    <a:pt x="1998" y="2364"/>
                    <a:pt x="773" y="162"/>
                  </a:cubicBezTo>
                  <a:cubicBezTo>
                    <a:pt x="702" y="48"/>
                    <a:pt x="605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8024753" y="2650153"/>
              <a:ext cx="915211" cy="943949"/>
            </a:xfrm>
            <a:custGeom>
              <a:avLst/>
              <a:gdLst/>
              <a:ahLst/>
              <a:cxnLst/>
              <a:rect l="l" t="t" r="r" b="b"/>
              <a:pathLst>
                <a:path w="12827" h="13231" extrusionOk="0">
                  <a:moveTo>
                    <a:pt x="3273" y="0"/>
                  </a:moveTo>
                  <a:cubicBezTo>
                    <a:pt x="3273" y="0"/>
                    <a:pt x="2172" y="2296"/>
                    <a:pt x="3180" y="4219"/>
                  </a:cubicBezTo>
                  <a:cubicBezTo>
                    <a:pt x="3738" y="5305"/>
                    <a:pt x="5444" y="5972"/>
                    <a:pt x="5305" y="6452"/>
                  </a:cubicBezTo>
                  <a:cubicBezTo>
                    <a:pt x="5072" y="7243"/>
                    <a:pt x="2032" y="6623"/>
                    <a:pt x="1272" y="7693"/>
                  </a:cubicBezTo>
                  <a:cubicBezTo>
                    <a:pt x="497" y="8794"/>
                    <a:pt x="0" y="10749"/>
                    <a:pt x="0" y="10749"/>
                  </a:cubicBezTo>
                  <a:lnTo>
                    <a:pt x="10578" y="13230"/>
                  </a:lnTo>
                  <a:cubicBezTo>
                    <a:pt x="10578" y="13230"/>
                    <a:pt x="10857" y="12656"/>
                    <a:pt x="10888" y="10671"/>
                  </a:cubicBezTo>
                  <a:cubicBezTo>
                    <a:pt x="10935" y="8717"/>
                    <a:pt x="7368" y="7755"/>
                    <a:pt x="7476" y="7057"/>
                  </a:cubicBezTo>
                  <a:cubicBezTo>
                    <a:pt x="7616" y="6375"/>
                    <a:pt x="9616" y="6856"/>
                    <a:pt x="10997" y="6282"/>
                  </a:cubicBezTo>
                  <a:cubicBezTo>
                    <a:pt x="12346" y="5692"/>
                    <a:pt x="12827" y="2653"/>
                    <a:pt x="12827" y="2653"/>
                  </a:cubicBez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8230603" y="2695528"/>
              <a:ext cx="652927" cy="828872"/>
            </a:xfrm>
            <a:custGeom>
              <a:avLst/>
              <a:gdLst/>
              <a:ahLst/>
              <a:cxnLst/>
              <a:rect l="l" t="t" r="r" b="b"/>
              <a:pathLst>
                <a:path w="9151" h="11618" extrusionOk="0">
                  <a:moveTo>
                    <a:pt x="776" y="0"/>
                  </a:moveTo>
                  <a:cubicBezTo>
                    <a:pt x="543" y="590"/>
                    <a:pt x="466" y="1257"/>
                    <a:pt x="512" y="1893"/>
                  </a:cubicBezTo>
                  <a:cubicBezTo>
                    <a:pt x="621" y="3366"/>
                    <a:pt x="1505" y="4219"/>
                    <a:pt x="2714" y="4917"/>
                  </a:cubicBezTo>
                  <a:cubicBezTo>
                    <a:pt x="2963" y="5056"/>
                    <a:pt x="3180" y="5258"/>
                    <a:pt x="3242" y="5506"/>
                  </a:cubicBezTo>
                  <a:cubicBezTo>
                    <a:pt x="3335" y="5847"/>
                    <a:pt x="3164" y="6313"/>
                    <a:pt x="3102" y="6669"/>
                  </a:cubicBezTo>
                  <a:cubicBezTo>
                    <a:pt x="3040" y="7011"/>
                    <a:pt x="2963" y="7383"/>
                    <a:pt x="2916" y="7740"/>
                  </a:cubicBezTo>
                  <a:cubicBezTo>
                    <a:pt x="2792" y="8329"/>
                    <a:pt x="2699" y="9073"/>
                    <a:pt x="2327" y="9601"/>
                  </a:cubicBezTo>
                  <a:cubicBezTo>
                    <a:pt x="1768" y="10407"/>
                    <a:pt x="0" y="10562"/>
                    <a:pt x="0" y="10562"/>
                  </a:cubicBezTo>
                  <a:lnTo>
                    <a:pt x="5010" y="11617"/>
                  </a:lnTo>
                  <a:cubicBezTo>
                    <a:pt x="5010" y="11617"/>
                    <a:pt x="3428" y="10655"/>
                    <a:pt x="3242" y="9725"/>
                  </a:cubicBezTo>
                  <a:cubicBezTo>
                    <a:pt x="3009" y="8639"/>
                    <a:pt x="3536" y="7383"/>
                    <a:pt x="3785" y="6344"/>
                  </a:cubicBezTo>
                  <a:cubicBezTo>
                    <a:pt x="3847" y="6111"/>
                    <a:pt x="3940" y="5878"/>
                    <a:pt x="4110" y="5723"/>
                  </a:cubicBezTo>
                  <a:cubicBezTo>
                    <a:pt x="4281" y="5584"/>
                    <a:pt x="4498" y="5537"/>
                    <a:pt x="4715" y="5537"/>
                  </a:cubicBezTo>
                  <a:cubicBezTo>
                    <a:pt x="4768" y="5537"/>
                    <a:pt x="5004" y="5571"/>
                    <a:pt x="5080" y="5571"/>
                  </a:cubicBezTo>
                  <a:cubicBezTo>
                    <a:pt x="5092" y="5571"/>
                    <a:pt x="5101" y="5570"/>
                    <a:pt x="5103" y="5568"/>
                  </a:cubicBezTo>
                  <a:lnTo>
                    <a:pt x="5118" y="5522"/>
                  </a:lnTo>
                  <a:cubicBezTo>
                    <a:pt x="5253" y="5532"/>
                    <a:pt x="5385" y="5536"/>
                    <a:pt x="5513" y="5536"/>
                  </a:cubicBezTo>
                  <a:cubicBezTo>
                    <a:pt x="7608" y="5536"/>
                    <a:pt x="8786" y="4246"/>
                    <a:pt x="9151" y="2404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8222825" y="2592578"/>
              <a:ext cx="759239" cy="271178"/>
            </a:xfrm>
            <a:custGeom>
              <a:avLst/>
              <a:gdLst/>
              <a:ahLst/>
              <a:cxnLst/>
              <a:rect l="l" t="t" r="r" b="b"/>
              <a:pathLst>
                <a:path w="10641" h="3801" extrusionOk="0">
                  <a:moveTo>
                    <a:pt x="264" y="1"/>
                  </a:moveTo>
                  <a:lnTo>
                    <a:pt x="1" y="901"/>
                  </a:lnTo>
                  <a:lnTo>
                    <a:pt x="404" y="994"/>
                  </a:lnTo>
                  <a:lnTo>
                    <a:pt x="10004" y="3708"/>
                  </a:lnTo>
                  <a:lnTo>
                    <a:pt x="10361" y="3801"/>
                  </a:lnTo>
                  <a:lnTo>
                    <a:pt x="10640" y="283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993787" y="3399271"/>
              <a:ext cx="815606" cy="244638"/>
            </a:xfrm>
            <a:custGeom>
              <a:avLst/>
              <a:gdLst/>
              <a:ahLst/>
              <a:cxnLst/>
              <a:rect l="l" t="t" r="r" b="b"/>
              <a:pathLst>
                <a:path w="11431" h="3429" extrusionOk="0">
                  <a:moveTo>
                    <a:pt x="233" y="0"/>
                  </a:moveTo>
                  <a:lnTo>
                    <a:pt x="0" y="900"/>
                  </a:lnTo>
                  <a:lnTo>
                    <a:pt x="11198" y="3428"/>
                  </a:lnTo>
                  <a:lnTo>
                    <a:pt x="11431" y="245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8232101" y="2730344"/>
              <a:ext cx="103672" cy="145185"/>
            </a:xfrm>
            <a:custGeom>
              <a:avLst/>
              <a:gdLst/>
              <a:ahLst/>
              <a:cxnLst/>
              <a:rect l="l" t="t" r="r" b="b"/>
              <a:pathLst>
                <a:path w="1453" h="2035" extrusionOk="0">
                  <a:moveTo>
                    <a:pt x="696" y="0"/>
                  </a:moveTo>
                  <a:cubicBezTo>
                    <a:pt x="1" y="0"/>
                    <a:pt x="62" y="1192"/>
                    <a:pt x="181" y="1606"/>
                  </a:cubicBezTo>
                  <a:cubicBezTo>
                    <a:pt x="212" y="1777"/>
                    <a:pt x="305" y="1994"/>
                    <a:pt x="491" y="2025"/>
                  </a:cubicBezTo>
                  <a:cubicBezTo>
                    <a:pt x="516" y="2032"/>
                    <a:pt x="541" y="2035"/>
                    <a:pt x="565" y="2035"/>
                  </a:cubicBezTo>
                  <a:cubicBezTo>
                    <a:pt x="706" y="2035"/>
                    <a:pt x="830" y="1929"/>
                    <a:pt x="910" y="1823"/>
                  </a:cubicBezTo>
                  <a:cubicBezTo>
                    <a:pt x="1189" y="1467"/>
                    <a:pt x="1453" y="133"/>
                    <a:pt x="801" y="9"/>
                  </a:cubicBezTo>
                  <a:cubicBezTo>
                    <a:pt x="764" y="3"/>
                    <a:pt x="729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7918511" y="4477288"/>
              <a:ext cx="473695" cy="448324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8305807" y="4748112"/>
              <a:ext cx="66499" cy="51011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8312443" y="4713795"/>
              <a:ext cx="74276" cy="42164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325786" y="4677338"/>
              <a:ext cx="66427" cy="17765"/>
            </a:xfrm>
            <a:custGeom>
              <a:avLst/>
              <a:gdLst/>
              <a:ahLst/>
              <a:cxnLst/>
              <a:rect l="l" t="t" r="r" b="b"/>
              <a:pathLst>
                <a:path w="931" h="249" extrusionOk="0">
                  <a:moveTo>
                    <a:pt x="31" y="0"/>
                  </a:moveTo>
                  <a:lnTo>
                    <a:pt x="0" y="62"/>
                  </a:lnTo>
                  <a:cubicBezTo>
                    <a:pt x="310" y="155"/>
                    <a:pt x="620" y="233"/>
                    <a:pt x="931" y="248"/>
                  </a:cubicBezTo>
                  <a:lnTo>
                    <a:pt x="931" y="171"/>
                  </a:lnTo>
                  <a:cubicBezTo>
                    <a:pt x="620" y="155"/>
                    <a:pt x="310" y="78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323574" y="4626398"/>
              <a:ext cx="57580" cy="16694"/>
            </a:xfrm>
            <a:custGeom>
              <a:avLst/>
              <a:gdLst/>
              <a:ahLst/>
              <a:cxnLst/>
              <a:rect l="l" t="t" r="r" b="b"/>
              <a:pathLst>
                <a:path w="807" h="234" extrusionOk="0">
                  <a:moveTo>
                    <a:pt x="791" y="1"/>
                  </a:moveTo>
                  <a:cubicBezTo>
                    <a:pt x="527" y="63"/>
                    <a:pt x="264" y="109"/>
                    <a:pt x="0" y="156"/>
                  </a:cubicBezTo>
                  <a:lnTo>
                    <a:pt x="16" y="233"/>
                  </a:lnTo>
                  <a:cubicBezTo>
                    <a:pt x="295" y="187"/>
                    <a:pt x="543" y="140"/>
                    <a:pt x="807" y="78"/>
                  </a:cubicBezTo>
                  <a:cubicBezTo>
                    <a:pt x="807" y="63"/>
                    <a:pt x="791" y="32"/>
                    <a:pt x="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292536" y="4566682"/>
              <a:ext cx="57651" cy="25470"/>
            </a:xfrm>
            <a:custGeom>
              <a:avLst/>
              <a:gdLst/>
              <a:ahLst/>
              <a:cxnLst/>
              <a:rect l="l" t="t" r="r" b="b"/>
              <a:pathLst>
                <a:path w="808" h="357" extrusionOk="0">
                  <a:moveTo>
                    <a:pt x="761" y="0"/>
                  </a:moveTo>
                  <a:lnTo>
                    <a:pt x="1" y="295"/>
                  </a:lnTo>
                  <a:lnTo>
                    <a:pt x="32" y="357"/>
                  </a:lnTo>
                  <a:lnTo>
                    <a:pt x="807" y="47"/>
                  </a:lnTo>
                  <a:cubicBezTo>
                    <a:pt x="807" y="16"/>
                    <a:pt x="776" y="0"/>
                    <a:pt x="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8263781" y="4523519"/>
              <a:ext cx="47662" cy="2768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605" y="0"/>
                  </a:moveTo>
                  <a:cubicBezTo>
                    <a:pt x="388" y="109"/>
                    <a:pt x="202" y="217"/>
                    <a:pt x="1" y="341"/>
                  </a:cubicBezTo>
                  <a:lnTo>
                    <a:pt x="47" y="388"/>
                  </a:lnTo>
                  <a:cubicBezTo>
                    <a:pt x="233" y="279"/>
                    <a:pt x="450" y="155"/>
                    <a:pt x="667" y="62"/>
                  </a:cubicBezTo>
                  <a:cubicBezTo>
                    <a:pt x="667" y="62"/>
                    <a:pt x="636" y="47"/>
                    <a:pt x="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897462" y="4460878"/>
              <a:ext cx="504730" cy="448403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14087" y="4477002"/>
              <a:ext cx="471483" cy="419073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8078267" y="4598716"/>
              <a:ext cx="162536" cy="173151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8115655" y="4560689"/>
              <a:ext cx="82481" cy="241641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6"/>
          <p:cNvSpPr/>
          <p:nvPr/>
        </p:nvSpPr>
        <p:spPr>
          <a:xfrm>
            <a:off x="902989" y="708007"/>
            <a:ext cx="129175" cy="99097"/>
          </a:xfrm>
          <a:custGeom>
            <a:avLst/>
            <a:gdLst/>
            <a:ahLst/>
            <a:cxnLst/>
            <a:rect l="l" t="t" r="r" b="b"/>
            <a:pathLst>
              <a:path w="932" h="715" extrusionOk="0">
                <a:moveTo>
                  <a:pt x="32" y="1"/>
                </a:moveTo>
                <a:lnTo>
                  <a:pt x="1" y="63"/>
                </a:lnTo>
                <a:cubicBezTo>
                  <a:pt x="280" y="264"/>
                  <a:pt x="575" y="497"/>
                  <a:pt x="885" y="714"/>
                </a:cubicBezTo>
                <a:cubicBezTo>
                  <a:pt x="900" y="699"/>
                  <a:pt x="900" y="683"/>
                  <a:pt x="931" y="652"/>
                </a:cubicBezTo>
                <a:cubicBezTo>
                  <a:pt x="621" y="450"/>
                  <a:pt x="327" y="218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/>
          <p:nvPr/>
        </p:nvSpPr>
        <p:spPr>
          <a:xfrm>
            <a:off x="915879" y="641341"/>
            <a:ext cx="144283" cy="81911"/>
          </a:xfrm>
          <a:custGeom>
            <a:avLst/>
            <a:gdLst/>
            <a:ahLst/>
            <a:cxnLst/>
            <a:rect l="l" t="t" r="r" b="b"/>
            <a:pathLst>
              <a:path w="1041" h="591" extrusionOk="0">
                <a:moveTo>
                  <a:pt x="32" y="1"/>
                </a:moveTo>
                <a:lnTo>
                  <a:pt x="1" y="47"/>
                </a:lnTo>
                <a:cubicBezTo>
                  <a:pt x="327" y="264"/>
                  <a:pt x="652" y="466"/>
                  <a:pt x="1025" y="590"/>
                </a:cubicBezTo>
                <a:cubicBezTo>
                  <a:pt x="1025" y="559"/>
                  <a:pt x="1040" y="544"/>
                  <a:pt x="1040" y="513"/>
                </a:cubicBezTo>
                <a:cubicBezTo>
                  <a:pt x="699" y="358"/>
                  <a:pt x="373" y="187"/>
                  <a:pt x="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6"/>
          <p:cNvSpPr/>
          <p:nvPr/>
        </p:nvSpPr>
        <p:spPr>
          <a:xfrm>
            <a:off x="340379" y="119972"/>
            <a:ext cx="920165" cy="870947"/>
          </a:xfrm>
          <a:custGeom>
            <a:avLst/>
            <a:gdLst/>
            <a:ahLst/>
            <a:cxnLst/>
            <a:rect l="l" t="t" r="r" b="b"/>
            <a:pathLst>
              <a:path w="6639" h="6284" extrusionOk="0">
                <a:moveTo>
                  <a:pt x="3533" y="0"/>
                </a:moveTo>
                <a:cubicBezTo>
                  <a:pt x="2617" y="0"/>
                  <a:pt x="1709" y="402"/>
                  <a:pt x="1086" y="1176"/>
                </a:cubicBezTo>
                <a:cubicBezTo>
                  <a:pt x="1" y="2540"/>
                  <a:pt x="202" y="4510"/>
                  <a:pt x="1567" y="5596"/>
                </a:cubicBezTo>
                <a:cubicBezTo>
                  <a:pt x="1645" y="5673"/>
                  <a:pt x="1738" y="5735"/>
                  <a:pt x="1831" y="5797"/>
                </a:cubicBezTo>
                <a:cubicBezTo>
                  <a:pt x="1862" y="5813"/>
                  <a:pt x="1877" y="5828"/>
                  <a:pt x="1908" y="5844"/>
                </a:cubicBezTo>
                <a:cubicBezTo>
                  <a:pt x="2187" y="5999"/>
                  <a:pt x="2498" y="6123"/>
                  <a:pt x="2808" y="6201"/>
                </a:cubicBezTo>
                <a:cubicBezTo>
                  <a:pt x="2823" y="6201"/>
                  <a:pt x="2870" y="6216"/>
                  <a:pt x="2885" y="6216"/>
                </a:cubicBezTo>
                <a:cubicBezTo>
                  <a:pt x="3110" y="6264"/>
                  <a:pt x="3327" y="6284"/>
                  <a:pt x="3540" y="6284"/>
                </a:cubicBezTo>
                <a:cubicBezTo>
                  <a:pt x="3607" y="6284"/>
                  <a:pt x="3672" y="6282"/>
                  <a:pt x="3738" y="6278"/>
                </a:cubicBezTo>
                <a:lnTo>
                  <a:pt x="3816" y="6278"/>
                </a:lnTo>
                <a:cubicBezTo>
                  <a:pt x="4018" y="6263"/>
                  <a:pt x="4235" y="6216"/>
                  <a:pt x="4452" y="6139"/>
                </a:cubicBezTo>
                <a:cubicBezTo>
                  <a:pt x="4467" y="6139"/>
                  <a:pt x="4483" y="6123"/>
                  <a:pt x="4514" y="6123"/>
                </a:cubicBezTo>
                <a:cubicBezTo>
                  <a:pt x="4778" y="6014"/>
                  <a:pt x="5057" y="5890"/>
                  <a:pt x="5305" y="5704"/>
                </a:cubicBezTo>
                <a:cubicBezTo>
                  <a:pt x="5320" y="5689"/>
                  <a:pt x="5336" y="5689"/>
                  <a:pt x="5367" y="5673"/>
                </a:cubicBezTo>
                <a:cubicBezTo>
                  <a:pt x="5553" y="5534"/>
                  <a:pt x="5708" y="5379"/>
                  <a:pt x="5863" y="5208"/>
                </a:cubicBezTo>
                <a:cubicBezTo>
                  <a:pt x="5863" y="5192"/>
                  <a:pt x="5879" y="5161"/>
                  <a:pt x="5910" y="5146"/>
                </a:cubicBezTo>
                <a:lnTo>
                  <a:pt x="5941" y="5115"/>
                </a:lnTo>
                <a:cubicBezTo>
                  <a:pt x="6096" y="4929"/>
                  <a:pt x="6220" y="4727"/>
                  <a:pt x="6313" y="4526"/>
                </a:cubicBezTo>
                <a:cubicBezTo>
                  <a:pt x="6328" y="4510"/>
                  <a:pt x="6328" y="4495"/>
                  <a:pt x="6359" y="4464"/>
                </a:cubicBezTo>
                <a:cubicBezTo>
                  <a:pt x="6437" y="4277"/>
                  <a:pt x="6515" y="4107"/>
                  <a:pt x="6546" y="3905"/>
                </a:cubicBezTo>
                <a:cubicBezTo>
                  <a:pt x="6546" y="3874"/>
                  <a:pt x="6561" y="3859"/>
                  <a:pt x="6561" y="3828"/>
                </a:cubicBezTo>
                <a:cubicBezTo>
                  <a:pt x="6623" y="3579"/>
                  <a:pt x="6639" y="3300"/>
                  <a:pt x="6639" y="3052"/>
                </a:cubicBezTo>
                <a:lnTo>
                  <a:pt x="6639" y="2975"/>
                </a:lnTo>
                <a:cubicBezTo>
                  <a:pt x="6623" y="2711"/>
                  <a:pt x="6561" y="2432"/>
                  <a:pt x="6530" y="2168"/>
                </a:cubicBezTo>
                <a:cubicBezTo>
                  <a:pt x="6530" y="2153"/>
                  <a:pt x="6515" y="2122"/>
                  <a:pt x="6515" y="2106"/>
                </a:cubicBezTo>
                <a:cubicBezTo>
                  <a:pt x="6406" y="1811"/>
                  <a:pt x="6251" y="1548"/>
                  <a:pt x="6080" y="1300"/>
                </a:cubicBezTo>
                <a:cubicBezTo>
                  <a:pt x="6080" y="1269"/>
                  <a:pt x="6065" y="1253"/>
                  <a:pt x="6049" y="1238"/>
                </a:cubicBezTo>
                <a:cubicBezTo>
                  <a:pt x="5894" y="1036"/>
                  <a:pt x="5739" y="865"/>
                  <a:pt x="5537" y="710"/>
                </a:cubicBezTo>
                <a:cubicBezTo>
                  <a:pt x="5537" y="695"/>
                  <a:pt x="5522" y="695"/>
                  <a:pt x="5506" y="679"/>
                </a:cubicBezTo>
                <a:lnTo>
                  <a:pt x="5475" y="679"/>
                </a:lnTo>
                <a:cubicBezTo>
                  <a:pt x="4900" y="223"/>
                  <a:pt x="4214" y="0"/>
                  <a:pt x="3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299491" y="88094"/>
            <a:ext cx="980456" cy="871085"/>
          </a:xfrm>
          <a:custGeom>
            <a:avLst/>
            <a:gdLst/>
            <a:ahLst/>
            <a:cxnLst/>
            <a:rect l="l" t="t" r="r" b="b"/>
            <a:pathLst>
              <a:path w="7074" h="6285" extrusionOk="0">
                <a:moveTo>
                  <a:pt x="3535" y="1"/>
                </a:moveTo>
                <a:cubicBezTo>
                  <a:pt x="2616" y="1"/>
                  <a:pt x="1707" y="402"/>
                  <a:pt x="1087" y="1173"/>
                </a:cubicBezTo>
                <a:cubicBezTo>
                  <a:pt x="1" y="2538"/>
                  <a:pt x="218" y="4507"/>
                  <a:pt x="1567" y="5593"/>
                </a:cubicBezTo>
                <a:cubicBezTo>
                  <a:pt x="2152" y="6059"/>
                  <a:pt x="2849" y="6285"/>
                  <a:pt x="3539" y="6285"/>
                </a:cubicBezTo>
                <a:cubicBezTo>
                  <a:pt x="4459" y="6285"/>
                  <a:pt x="5367" y="5883"/>
                  <a:pt x="5988" y="5112"/>
                </a:cubicBezTo>
                <a:cubicBezTo>
                  <a:pt x="7073" y="3778"/>
                  <a:pt x="6856" y="1793"/>
                  <a:pt x="5507" y="692"/>
                </a:cubicBezTo>
                <a:cubicBezTo>
                  <a:pt x="4922" y="227"/>
                  <a:pt x="4225" y="1"/>
                  <a:pt x="3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331786" y="119418"/>
            <a:ext cx="915869" cy="814122"/>
          </a:xfrm>
          <a:custGeom>
            <a:avLst/>
            <a:gdLst/>
            <a:ahLst/>
            <a:cxnLst/>
            <a:rect l="l" t="t" r="r" b="b"/>
            <a:pathLst>
              <a:path w="6608" h="5874" extrusionOk="0">
                <a:moveTo>
                  <a:pt x="3314" y="63"/>
                </a:moveTo>
                <a:cubicBezTo>
                  <a:pt x="3815" y="63"/>
                  <a:pt x="4317" y="195"/>
                  <a:pt x="4762" y="466"/>
                </a:cubicBezTo>
                <a:cubicBezTo>
                  <a:pt x="4886" y="528"/>
                  <a:pt x="4995" y="606"/>
                  <a:pt x="5103" y="699"/>
                </a:cubicBezTo>
                <a:cubicBezTo>
                  <a:pt x="6328" y="1676"/>
                  <a:pt x="6530" y="3490"/>
                  <a:pt x="5537" y="4731"/>
                </a:cubicBezTo>
                <a:cubicBezTo>
                  <a:pt x="4981" y="5437"/>
                  <a:pt x="4154" y="5802"/>
                  <a:pt x="3315" y="5802"/>
                </a:cubicBezTo>
                <a:cubicBezTo>
                  <a:pt x="2681" y="5802"/>
                  <a:pt x="2039" y="5593"/>
                  <a:pt x="1505" y="5165"/>
                </a:cubicBezTo>
                <a:cubicBezTo>
                  <a:pt x="264" y="4188"/>
                  <a:pt x="78" y="2389"/>
                  <a:pt x="1071" y="1148"/>
                </a:cubicBezTo>
                <a:cubicBezTo>
                  <a:pt x="1626" y="438"/>
                  <a:pt x="2468" y="63"/>
                  <a:pt x="3314" y="63"/>
                </a:cubicBezTo>
                <a:close/>
                <a:moveTo>
                  <a:pt x="3316" y="1"/>
                </a:moveTo>
                <a:cubicBezTo>
                  <a:pt x="2450" y="1"/>
                  <a:pt x="1588" y="380"/>
                  <a:pt x="1009" y="1102"/>
                </a:cubicBezTo>
                <a:cubicBezTo>
                  <a:pt x="1" y="2358"/>
                  <a:pt x="218" y="4219"/>
                  <a:pt x="1474" y="5228"/>
                </a:cubicBezTo>
                <a:cubicBezTo>
                  <a:pt x="1567" y="5305"/>
                  <a:pt x="1691" y="5383"/>
                  <a:pt x="1800" y="5460"/>
                </a:cubicBezTo>
                <a:cubicBezTo>
                  <a:pt x="2263" y="5738"/>
                  <a:pt x="2780" y="5873"/>
                  <a:pt x="3294" y="5873"/>
                </a:cubicBezTo>
                <a:cubicBezTo>
                  <a:pt x="4159" y="5873"/>
                  <a:pt x="5016" y="5491"/>
                  <a:pt x="5599" y="4762"/>
                </a:cubicBezTo>
                <a:cubicBezTo>
                  <a:pt x="6608" y="3506"/>
                  <a:pt x="6390" y="1645"/>
                  <a:pt x="5134" y="637"/>
                </a:cubicBezTo>
                <a:cubicBezTo>
                  <a:pt x="4600" y="208"/>
                  <a:pt x="3957" y="1"/>
                  <a:pt x="3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650710" y="355868"/>
            <a:ext cx="315731" cy="336376"/>
          </a:xfrm>
          <a:custGeom>
            <a:avLst/>
            <a:gdLst/>
            <a:ahLst/>
            <a:cxnLst/>
            <a:rect l="l" t="t" r="r" b="b"/>
            <a:pathLst>
              <a:path w="2278" h="2427" extrusionOk="0">
                <a:moveTo>
                  <a:pt x="1096" y="1"/>
                </a:moveTo>
                <a:cubicBezTo>
                  <a:pt x="739" y="1"/>
                  <a:pt x="243" y="156"/>
                  <a:pt x="290" y="606"/>
                </a:cubicBezTo>
                <a:cubicBezTo>
                  <a:pt x="336" y="962"/>
                  <a:pt x="786" y="1149"/>
                  <a:pt x="1050" y="1304"/>
                </a:cubicBezTo>
                <a:cubicBezTo>
                  <a:pt x="1251" y="1397"/>
                  <a:pt x="1484" y="1505"/>
                  <a:pt x="1577" y="1707"/>
                </a:cubicBezTo>
                <a:cubicBezTo>
                  <a:pt x="1670" y="1893"/>
                  <a:pt x="1608" y="2079"/>
                  <a:pt x="1422" y="2172"/>
                </a:cubicBezTo>
                <a:cubicBezTo>
                  <a:pt x="1321" y="2226"/>
                  <a:pt x="1214" y="2250"/>
                  <a:pt x="1107" y="2250"/>
                </a:cubicBezTo>
                <a:cubicBezTo>
                  <a:pt x="752" y="2250"/>
                  <a:pt x="391" y="1989"/>
                  <a:pt x="212" y="1691"/>
                </a:cubicBezTo>
                <a:cubicBezTo>
                  <a:pt x="197" y="1650"/>
                  <a:pt x="166" y="1633"/>
                  <a:pt x="133" y="1633"/>
                </a:cubicBezTo>
                <a:cubicBezTo>
                  <a:pt x="69" y="1633"/>
                  <a:pt x="0" y="1702"/>
                  <a:pt x="41" y="1784"/>
                </a:cubicBezTo>
                <a:cubicBezTo>
                  <a:pt x="243" y="2126"/>
                  <a:pt x="600" y="2389"/>
                  <a:pt x="1019" y="2420"/>
                </a:cubicBezTo>
                <a:cubicBezTo>
                  <a:pt x="1049" y="2424"/>
                  <a:pt x="1081" y="2427"/>
                  <a:pt x="1113" y="2427"/>
                </a:cubicBezTo>
                <a:cubicBezTo>
                  <a:pt x="1437" y="2427"/>
                  <a:pt x="1808" y="2215"/>
                  <a:pt x="1794" y="1862"/>
                </a:cubicBezTo>
                <a:cubicBezTo>
                  <a:pt x="1763" y="1412"/>
                  <a:pt x="1282" y="1195"/>
                  <a:pt x="957" y="1024"/>
                </a:cubicBezTo>
                <a:cubicBezTo>
                  <a:pt x="801" y="947"/>
                  <a:pt x="631" y="869"/>
                  <a:pt x="522" y="714"/>
                </a:cubicBezTo>
                <a:cubicBezTo>
                  <a:pt x="398" y="544"/>
                  <a:pt x="507" y="327"/>
                  <a:pt x="677" y="233"/>
                </a:cubicBezTo>
                <a:cubicBezTo>
                  <a:pt x="786" y="187"/>
                  <a:pt x="914" y="168"/>
                  <a:pt x="1042" y="168"/>
                </a:cubicBezTo>
                <a:cubicBezTo>
                  <a:pt x="1170" y="168"/>
                  <a:pt x="1298" y="187"/>
                  <a:pt x="1406" y="218"/>
                </a:cubicBezTo>
                <a:cubicBezTo>
                  <a:pt x="1654" y="264"/>
                  <a:pt x="1872" y="389"/>
                  <a:pt x="2058" y="559"/>
                </a:cubicBezTo>
                <a:cubicBezTo>
                  <a:pt x="2086" y="597"/>
                  <a:pt x="2119" y="611"/>
                  <a:pt x="2150" y="611"/>
                </a:cubicBezTo>
                <a:cubicBezTo>
                  <a:pt x="2222" y="611"/>
                  <a:pt x="2278" y="531"/>
                  <a:pt x="2213" y="466"/>
                </a:cubicBezTo>
                <a:cubicBezTo>
                  <a:pt x="1903" y="171"/>
                  <a:pt x="1499" y="16"/>
                  <a:pt x="10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723338" y="281995"/>
            <a:ext cx="160222" cy="469430"/>
          </a:xfrm>
          <a:custGeom>
            <a:avLst/>
            <a:gdLst/>
            <a:ahLst/>
            <a:cxnLst/>
            <a:rect l="l" t="t" r="r" b="b"/>
            <a:pathLst>
              <a:path w="1156" h="3387" extrusionOk="0">
                <a:moveTo>
                  <a:pt x="1041" y="0"/>
                </a:moveTo>
                <a:cubicBezTo>
                  <a:pt x="1005" y="0"/>
                  <a:pt x="972" y="20"/>
                  <a:pt x="960" y="69"/>
                </a:cubicBezTo>
                <a:cubicBezTo>
                  <a:pt x="696" y="1154"/>
                  <a:pt x="386" y="2224"/>
                  <a:pt x="29" y="3264"/>
                </a:cubicBezTo>
                <a:cubicBezTo>
                  <a:pt x="1" y="3340"/>
                  <a:pt x="54" y="3386"/>
                  <a:pt x="113" y="3386"/>
                </a:cubicBezTo>
                <a:cubicBezTo>
                  <a:pt x="151" y="3386"/>
                  <a:pt x="191" y="3368"/>
                  <a:pt x="215" y="3326"/>
                </a:cubicBezTo>
                <a:cubicBezTo>
                  <a:pt x="588" y="2271"/>
                  <a:pt x="913" y="1216"/>
                  <a:pt x="1146" y="115"/>
                </a:cubicBezTo>
                <a:cubicBezTo>
                  <a:pt x="1155" y="49"/>
                  <a:pt x="1096" y="0"/>
                  <a:pt x="1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205027" y="1202318"/>
            <a:ext cx="436464" cy="413126"/>
          </a:xfrm>
          <a:custGeom>
            <a:avLst/>
            <a:gdLst/>
            <a:ahLst/>
            <a:cxnLst/>
            <a:rect l="l" t="t" r="r" b="b"/>
            <a:pathLst>
              <a:path w="6639" h="6284" extrusionOk="0">
                <a:moveTo>
                  <a:pt x="3533" y="0"/>
                </a:moveTo>
                <a:cubicBezTo>
                  <a:pt x="2617" y="0"/>
                  <a:pt x="1709" y="402"/>
                  <a:pt x="1086" y="1176"/>
                </a:cubicBezTo>
                <a:cubicBezTo>
                  <a:pt x="1" y="2540"/>
                  <a:pt x="202" y="4510"/>
                  <a:pt x="1567" y="5596"/>
                </a:cubicBezTo>
                <a:cubicBezTo>
                  <a:pt x="1645" y="5673"/>
                  <a:pt x="1738" y="5735"/>
                  <a:pt x="1831" y="5797"/>
                </a:cubicBezTo>
                <a:cubicBezTo>
                  <a:pt x="1862" y="5813"/>
                  <a:pt x="1877" y="5828"/>
                  <a:pt x="1908" y="5844"/>
                </a:cubicBezTo>
                <a:cubicBezTo>
                  <a:pt x="2187" y="5999"/>
                  <a:pt x="2498" y="6123"/>
                  <a:pt x="2808" y="6201"/>
                </a:cubicBezTo>
                <a:cubicBezTo>
                  <a:pt x="2823" y="6201"/>
                  <a:pt x="2870" y="6216"/>
                  <a:pt x="2885" y="6216"/>
                </a:cubicBezTo>
                <a:cubicBezTo>
                  <a:pt x="3110" y="6264"/>
                  <a:pt x="3327" y="6284"/>
                  <a:pt x="3540" y="6284"/>
                </a:cubicBezTo>
                <a:cubicBezTo>
                  <a:pt x="3607" y="6284"/>
                  <a:pt x="3672" y="6282"/>
                  <a:pt x="3738" y="6278"/>
                </a:cubicBezTo>
                <a:lnTo>
                  <a:pt x="3816" y="6278"/>
                </a:lnTo>
                <a:cubicBezTo>
                  <a:pt x="4018" y="6263"/>
                  <a:pt x="4235" y="6216"/>
                  <a:pt x="4452" y="6139"/>
                </a:cubicBezTo>
                <a:cubicBezTo>
                  <a:pt x="4467" y="6139"/>
                  <a:pt x="4483" y="6123"/>
                  <a:pt x="4514" y="6123"/>
                </a:cubicBezTo>
                <a:cubicBezTo>
                  <a:pt x="4778" y="6014"/>
                  <a:pt x="5057" y="5890"/>
                  <a:pt x="5305" y="5704"/>
                </a:cubicBezTo>
                <a:cubicBezTo>
                  <a:pt x="5320" y="5689"/>
                  <a:pt x="5336" y="5689"/>
                  <a:pt x="5367" y="5673"/>
                </a:cubicBezTo>
                <a:cubicBezTo>
                  <a:pt x="5553" y="5534"/>
                  <a:pt x="5708" y="5379"/>
                  <a:pt x="5863" y="5208"/>
                </a:cubicBezTo>
                <a:cubicBezTo>
                  <a:pt x="5863" y="5192"/>
                  <a:pt x="5879" y="5161"/>
                  <a:pt x="5910" y="5146"/>
                </a:cubicBezTo>
                <a:lnTo>
                  <a:pt x="5941" y="5115"/>
                </a:lnTo>
                <a:cubicBezTo>
                  <a:pt x="6096" y="4929"/>
                  <a:pt x="6220" y="4727"/>
                  <a:pt x="6313" y="4526"/>
                </a:cubicBezTo>
                <a:cubicBezTo>
                  <a:pt x="6328" y="4510"/>
                  <a:pt x="6328" y="4495"/>
                  <a:pt x="6359" y="4464"/>
                </a:cubicBezTo>
                <a:cubicBezTo>
                  <a:pt x="6437" y="4277"/>
                  <a:pt x="6515" y="4107"/>
                  <a:pt x="6546" y="3905"/>
                </a:cubicBezTo>
                <a:cubicBezTo>
                  <a:pt x="6546" y="3874"/>
                  <a:pt x="6561" y="3859"/>
                  <a:pt x="6561" y="3828"/>
                </a:cubicBezTo>
                <a:cubicBezTo>
                  <a:pt x="6623" y="3579"/>
                  <a:pt x="6639" y="3300"/>
                  <a:pt x="6639" y="3052"/>
                </a:cubicBezTo>
                <a:lnTo>
                  <a:pt x="6639" y="2975"/>
                </a:lnTo>
                <a:cubicBezTo>
                  <a:pt x="6623" y="2711"/>
                  <a:pt x="6561" y="2432"/>
                  <a:pt x="6530" y="2168"/>
                </a:cubicBezTo>
                <a:cubicBezTo>
                  <a:pt x="6530" y="2153"/>
                  <a:pt x="6515" y="2122"/>
                  <a:pt x="6515" y="2106"/>
                </a:cubicBezTo>
                <a:cubicBezTo>
                  <a:pt x="6406" y="1811"/>
                  <a:pt x="6251" y="1548"/>
                  <a:pt x="6080" y="1300"/>
                </a:cubicBezTo>
                <a:cubicBezTo>
                  <a:pt x="6080" y="1269"/>
                  <a:pt x="6065" y="1253"/>
                  <a:pt x="6049" y="1238"/>
                </a:cubicBezTo>
                <a:cubicBezTo>
                  <a:pt x="5894" y="1036"/>
                  <a:pt x="5739" y="865"/>
                  <a:pt x="5537" y="710"/>
                </a:cubicBezTo>
                <a:cubicBezTo>
                  <a:pt x="5537" y="695"/>
                  <a:pt x="5522" y="695"/>
                  <a:pt x="5506" y="679"/>
                </a:cubicBezTo>
                <a:lnTo>
                  <a:pt x="5475" y="679"/>
                </a:lnTo>
                <a:cubicBezTo>
                  <a:pt x="4900" y="223"/>
                  <a:pt x="4214" y="0"/>
                  <a:pt x="3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185633" y="1187197"/>
            <a:ext cx="465062" cy="413192"/>
          </a:xfrm>
          <a:custGeom>
            <a:avLst/>
            <a:gdLst/>
            <a:ahLst/>
            <a:cxnLst/>
            <a:rect l="l" t="t" r="r" b="b"/>
            <a:pathLst>
              <a:path w="7074" h="6285" extrusionOk="0">
                <a:moveTo>
                  <a:pt x="3535" y="1"/>
                </a:moveTo>
                <a:cubicBezTo>
                  <a:pt x="2616" y="1"/>
                  <a:pt x="1707" y="402"/>
                  <a:pt x="1087" y="1173"/>
                </a:cubicBezTo>
                <a:cubicBezTo>
                  <a:pt x="1" y="2538"/>
                  <a:pt x="218" y="4507"/>
                  <a:pt x="1567" y="5593"/>
                </a:cubicBezTo>
                <a:cubicBezTo>
                  <a:pt x="2152" y="6059"/>
                  <a:pt x="2849" y="6285"/>
                  <a:pt x="3539" y="6285"/>
                </a:cubicBezTo>
                <a:cubicBezTo>
                  <a:pt x="4459" y="6285"/>
                  <a:pt x="5367" y="5883"/>
                  <a:pt x="5988" y="5112"/>
                </a:cubicBezTo>
                <a:cubicBezTo>
                  <a:pt x="7073" y="3778"/>
                  <a:pt x="6856" y="1793"/>
                  <a:pt x="5507" y="692"/>
                </a:cubicBezTo>
                <a:cubicBezTo>
                  <a:pt x="4922" y="227"/>
                  <a:pt x="4225" y="1"/>
                  <a:pt x="3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200951" y="1202055"/>
            <a:ext cx="434426" cy="386171"/>
          </a:xfrm>
          <a:custGeom>
            <a:avLst/>
            <a:gdLst/>
            <a:ahLst/>
            <a:cxnLst/>
            <a:rect l="l" t="t" r="r" b="b"/>
            <a:pathLst>
              <a:path w="6608" h="5874" extrusionOk="0">
                <a:moveTo>
                  <a:pt x="3314" y="63"/>
                </a:moveTo>
                <a:cubicBezTo>
                  <a:pt x="3815" y="63"/>
                  <a:pt x="4317" y="195"/>
                  <a:pt x="4762" y="466"/>
                </a:cubicBezTo>
                <a:cubicBezTo>
                  <a:pt x="4886" y="528"/>
                  <a:pt x="4995" y="606"/>
                  <a:pt x="5103" y="699"/>
                </a:cubicBezTo>
                <a:cubicBezTo>
                  <a:pt x="6328" y="1676"/>
                  <a:pt x="6530" y="3490"/>
                  <a:pt x="5537" y="4731"/>
                </a:cubicBezTo>
                <a:cubicBezTo>
                  <a:pt x="4981" y="5437"/>
                  <a:pt x="4154" y="5802"/>
                  <a:pt x="3315" y="5802"/>
                </a:cubicBezTo>
                <a:cubicBezTo>
                  <a:pt x="2681" y="5802"/>
                  <a:pt x="2039" y="5593"/>
                  <a:pt x="1505" y="5165"/>
                </a:cubicBezTo>
                <a:cubicBezTo>
                  <a:pt x="264" y="4188"/>
                  <a:pt x="78" y="2389"/>
                  <a:pt x="1071" y="1148"/>
                </a:cubicBezTo>
                <a:cubicBezTo>
                  <a:pt x="1626" y="438"/>
                  <a:pt x="2468" y="63"/>
                  <a:pt x="3314" y="63"/>
                </a:cubicBezTo>
                <a:close/>
                <a:moveTo>
                  <a:pt x="3316" y="1"/>
                </a:moveTo>
                <a:cubicBezTo>
                  <a:pt x="2450" y="1"/>
                  <a:pt x="1588" y="380"/>
                  <a:pt x="1009" y="1102"/>
                </a:cubicBezTo>
                <a:cubicBezTo>
                  <a:pt x="1" y="2358"/>
                  <a:pt x="218" y="4219"/>
                  <a:pt x="1474" y="5228"/>
                </a:cubicBezTo>
                <a:cubicBezTo>
                  <a:pt x="1567" y="5305"/>
                  <a:pt x="1691" y="5383"/>
                  <a:pt x="1800" y="5460"/>
                </a:cubicBezTo>
                <a:cubicBezTo>
                  <a:pt x="2263" y="5738"/>
                  <a:pt x="2780" y="5873"/>
                  <a:pt x="3294" y="5873"/>
                </a:cubicBezTo>
                <a:cubicBezTo>
                  <a:pt x="4159" y="5873"/>
                  <a:pt x="5016" y="5491"/>
                  <a:pt x="5599" y="4762"/>
                </a:cubicBezTo>
                <a:cubicBezTo>
                  <a:pt x="6608" y="3506"/>
                  <a:pt x="6390" y="1645"/>
                  <a:pt x="5134" y="637"/>
                </a:cubicBezTo>
                <a:cubicBezTo>
                  <a:pt x="4600" y="208"/>
                  <a:pt x="3957" y="1"/>
                  <a:pt x="3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352227" y="1314213"/>
            <a:ext cx="149761" cy="159557"/>
          </a:xfrm>
          <a:custGeom>
            <a:avLst/>
            <a:gdLst/>
            <a:ahLst/>
            <a:cxnLst/>
            <a:rect l="l" t="t" r="r" b="b"/>
            <a:pathLst>
              <a:path w="2278" h="2427" extrusionOk="0">
                <a:moveTo>
                  <a:pt x="1096" y="1"/>
                </a:moveTo>
                <a:cubicBezTo>
                  <a:pt x="739" y="1"/>
                  <a:pt x="243" y="156"/>
                  <a:pt x="290" y="606"/>
                </a:cubicBezTo>
                <a:cubicBezTo>
                  <a:pt x="336" y="962"/>
                  <a:pt x="786" y="1149"/>
                  <a:pt x="1050" y="1304"/>
                </a:cubicBezTo>
                <a:cubicBezTo>
                  <a:pt x="1251" y="1397"/>
                  <a:pt x="1484" y="1505"/>
                  <a:pt x="1577" y="1707"/>
                </a:cubicBezTo>
                <a:cubicBezTo>
                  <a:pt x="1670" y="1893"/>
                  <a:pt x="1608" y="2079"/>
                  <a:pt x="1422" y="2172"/>
                </a:cubicBezTo>
                <a:cubicBezTo>
                  <a:pt x="1321" y="2226"/>
                  <a:pt x="1214" y="2250"/>
                  <a:pt x="1107" y="2250"/>
                </a:cubicBezTo>
                <a:cubicBezTo>
                  <a:pt x="752" y="2250"/>
                  <a:pt x="391" y="1989"/>
                  <a:pt x="212" y="1691"/>
                </a:cubicBezTo>
                <a:cubicBezTo>
                  <a:pt x="197" y="1650"/>
                  <a:pt x="166" y="1633"/>
                  <a:pt x="133" y="1633"/>
                </a:cubicBezTo>
                <a:cubicBezTo>
                  <a:pt x="69" y="1633"/>
                  <a:pt x="0" y="1702"/>
                  <a:pt x="41" y="1784"/>
                </a:cubicBezTo>
                <a:cubicBezTo>
                  <a:pt x="243" y="2126"/>
                  <a:pt x="600" y="2389"/>
                  <a:pt x="1019" y="2420"/>
                </a:cubicBezTo>
                <a:cubicBezTo>
                  <a:pt x="1049" y="2424"/>
                  <a:pt x="1081" y="2427"/>
                  <a:pt x="1113" y="2427"/>
                </a:cubicBezTo>
                <a:cubicBezTo>
                  <a:pt x="1437" y="2427"/>
                  <a:pt x="1808" y="2215"/>
                  <a:pt x="1794" y="1862"/>
                </a:cubicBezTo>
                <a:cubicBezTo>
                  <a:pt x="1763" y="1412"/>
                  <a:pt x="1282" y="1195"/>
                  <a:pt x="957" y="1024"/>
                </a:cubicBezTo>
                <a:cubicBezTo>
                  <a:pt x="801" y="947"/>
                  <a:pt x="631" y="869"/>
                  <a:pt x="522" y="714"/>
                </a:cubicBezTo>
                <a:cubicBezTo>
                  <a:pt x="398" y="544"/>
                  <a:pt x="507" y="327"/>
                  <a:pt x="677" y="233"/>
                </a:cubicBezTo>
                <a:cubicBezTo>
                  <a:pt x="786" y="187"/>
                  <a:pt x="914" y="168"/>
                  <a:pt x="1042" y="168"/>
                </a:cubicBezTo>
                <a:cubicBezTo>
                  <a:pt x="1170" y="168"/>
                  <a:pt x="1298" y="187"/>
                  <a:pt x="1406" y="218"/>
                </a:cubicBezTo>
                <a:cubicBezTo>
                  <a:pt x="1654" y="264"/>
                  <a:pt x="1872" y="389"/>
                  <a:pt x="2058" y="559"/>
                </a:cubicBezTo>
                <a:cubicBezTo>
                  <a:pt x="2086" y="597"/>
                  <a:pt x="2119" y="611"/>
                  <a:pt x="2150" y="611"/>
                </a:cubicBezTo>
                <a:cubicBezTo>
                  <a:pt x="2222" y="611"/>
                  <a:pt x="2278" y="531"/>
                  <a:pt x="2213" y="466"/>
                </a:cubicBezTo>
                <a:cubicBezTo>
                  <a:pt x="1903" y="171"/>
                  <a:pt x="1499" y="16"/>
                  <a:pt x="10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6"/>
          <p:cNvSpPr/>
          <p:nvPr/>
        </p:nvSpPr>
        <p:spPr>
          <a:xfrm>
            <a:off x="386676" y="1279172"/>
            <a:ext cx="75998" cy="222670"/>
          </a:xfrm>
          <a:custGeom>
            <a:avLst/>
            <a:gdLst/>
            <a:ahLst/>
            <a:cxnLst/>
            <a:rect l="l" t="t" r="r" b="b"/>
            <a:pathLst>
              <a:path w="1156" h="3387" extrusionOk="0">
                <a:moveTo>
                  <a:pt x="1041" y="0"/>
                </a:moveTo>
                <a:cubicBezTo>
                  <a:pt x="1005" y="0"/>
                  <a:pt x="972" y="20"/>
                  <a:pt x="960" y="69"/>
                </a:cubicBezTo>
                <a:cubicBezTo>
                  <a:pt x="696" y="1154"/>
                  <a:pt x="386" y="2224"/>
                  <a:pt x="29" y="3264"/>
                </a:cubicBezTo>
                <a:cubicBezTo>
                  <a:pt x="1" y="3340"/>
                  <a:pt x="54" y="3386"/>
                  <a:pt x="113" y="3386"/>
                </a:cubicBezTo>
                <a:cubicBezTo>
                  <a:pt x="151" y="3386"/>
                  <a:pt x="191" y="3368"/>
                  <a:pt x="215" y="3326"/>
                </a:cubicBezTo>
                <a:cubicBezTo>
                  <a:pt x="588" y="2271"/>
                  <a:pt x="913" y="1216"/>
                  <a:pt x="1146" y="115"/>
                </a:cubicBezTo>
                <a:cubicBezTo>
                  <a:pt x="1155" y="49"/>
                  <a:pt x="1096" y="0"/>
                  <a:pt x="1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6"/>
          <p:cNvGrpSpPr/>
          <p:nvPr/>
        </p:nvGrpSpPr>
        <p:grpSpPr>
          <a:xfrm rot="5400000">
            <a:off x="7557659" y="26666"/>
            <a:ext cx="756203" cy="990044"/>
            <a:chOff x="7596897" y="144756"/>
            <a:chExt cx="756203" cy="990044"/>
          </a:xfrm>
        </p:grpSpPr>
        <p:sp>
          <p:nvSpPr>
            <p:cNvPr id="543" name="Google Shape;543;p36"/>
            <p:cNvSpPr/>
            <p:nvPr/>
          </p:nvSpPr>
          <p:spPr>
            <a:xfrm rot="10800000">
              <a:off x="7596897" y="144756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80"/>
                  </a:moveTo>
                  <a:lnTo>
                    <a:pt x="18442" y="5537"/>
                  </a:lnTo>
                  <a:lnTo>
                    <a:pt x="18442" y="9120"/>
                  </a:lnTo>
                  <a:lnTo>
                    <a:pt x="9400" y="3909"/>
                  </a:lnTo>
                  <a:lnTo>
                    <a:pt x="9338" y="3862"/>
                  </a:lnTo>
                  <a:lnTo>
                    <a:pt x="249" y="9120"/>
                  </a:lnTo>
                  <a:lnTo>
                    <a:pt x="249" y="5537"/>
                  </a:lnTo>
                  <a:lnTo>
                    <a:pt x="9353" y="280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92"/>
                  </a:lnTo>
                  <a:lnTo>
                    <a:pt x="18659" y="5398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 rot="10800000">
              <a:off x="7596897" y="345893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64"/>
                  </a:moveTo>
                  <a:lnTo>
                    <a:pt x="18442" y="5506"/>
                  </a:lnTo>
                  <a:lnTo>
                    <a:pt x="18442" y="9104"/>
                  </a:lnTo>
                  <a:lnTo>
                    <a:pt x="9400" y="3878"/>
                  </a:lnTo>
                  <a:lnTo>
                    <a:pt x="9338" y="3847"/>
                  </a:lnTo>
                  <a:lnTo>
                    <a:pt x="249" y="9104"/>
                  </a:lnTo>
                  <a:lnTo>
                    <a:pt x="249" y="5506"/>
                  </a:lnTo>
                  <a:lnTo>
                    <a:pt x="9353" y="264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61"/>
                  </a:lnTo>
                  <a:lnTo>
                    <a:pt x="18659" y="5382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 rot="10800000">
              <a:off x="7596897" y="548935"/>
              <a:ext cx="754946" cy="384079"/>
            </a:xfrm>
            <a:custGeom>
              <a:avLst/>
              <a:gdLst/>
              <a:ahLst/>
              <a:cxnLst/>
              <a:rect l="l" t="t" r="r" b="b"/>
              <a:pathLst>
                <a:path w="18628" h="9477" extrusionOk="0">
                  <a:moveTo>
                    <a:pt x="9322" y="248"/>
                  </a:moveTo>
                  <a:lnTo>
                    <a:pt x="18411" y="5506"/>
                  </a:lnTo>
                  <a:lnTo>
                    <a:pt x="18411" y="9089"/>
                  </a:lnTo>
                  <a:lnTo>
                    <a:pt x="9369" y="3878"/>
                  </a:lnTo>
                  <a:lnTo>
                    <a:pt x="9307" y="3831"/>
                  </a:lnTo>
                  <a:lnTo>
                    <a:pt x="218" y="9089"/>
                  </a:lnTo>
                  <a:lnTo>
                    <a:pt x="218" y="5506"/>
                  </a:lnTo>
                  <a:lnTo>
                    <a:pt x="9322" y="248"/>
                  </a:lnTo>
                  <a:close/>
                  <a:moveTo>
                    <a:pt x="9322" y="0"/>
                  </a:moveTo>
                  <a:lnTo>
                    <a:pt x="47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07" y="4095"/>
                  </a:lnTo>
                  <a:lnTo>
                    <a:pt x="18628" y="9477"/>
                  </a:lnTo>
                  <a:lnTo>
                    <a:pt x="18628" y="5382"/>
                  </a:lnTo>
                  <a:lnTo>
                    <a:pt x="9384" y="31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 rot="10800000">
              <a:off x="7596897" y="750680"/>
              <a:ext cx="756203" cy="384120"/>
            </a:xfrm>
            <a:custGeom>
              <a:avLst/>
              <a:gdLst/>
              <a:ahLst/>
              <a:cxnLst/>
              <a:rect l="l" t="t" r="r" b="b"/>
              <a:pathLst>
                <a:path w="18659" h="9478" extrusionOk="0">
                  <a:moveTo>
                    <a:pt x="9353" y="249"/>
                  </a:moveTo>
                  <a:lnTo>
                    <a:pt x="18442" y="5507"/>
                  </a:lnTo>
                  <a:lnTo>
                    <a:pt x="18442" y="9089"/>
                  </a:lnTo>
                  <a:lnTo>
                    <a:pt x="9400" y="3863"/>
                  </a:lnTo>
                  <a:lnTo>
                    <a:pt x="9338" y="3832"/>
                  </a:lnTo>
                  <a:lnTo>
                    <a:pt x="249" y="9089"/>
                  </a:lnTo>
                  <a:lnTo>
                    <a:pt x="249" y="5507"/>
                  </a:lnTo>
                  <a:lnTo>
                    <a:pt x="9353" y="249"/>
                  </a:lnTo>
                  <a:close/>
                  <a:moveTo>
                    <a:pt x="9338" y="1"/>
                  </a:moveTo>
                  <a:lnTo>
                    <a:pt x="63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38" y="4080"/>
                  </a:lnTo>
                  <a:lnTo>
                    <a:pt x="18659" y="9477"/>
                  </a:lnTo>
                  <a:lnTo>
                    <a:pt x="18659" y="5382"/>
                  </a:lnTo>
                  <a:lnTo>
                    <a:pt x="9384" y="32"/>
                  </a:lnTo>
                  <a:lnTo>
                    <a:pt x="933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6"/>
          <p:cNvSpPr/>
          <p:nvPr/>
        </p:nvSpPr>
        <p:spPr>
          <a:xfrm>
            <a:off x="-70037" y="45061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6"/>
          <p:cNvSpPr/>
          <p:nvPr/>
        </p:nvSpPr>
        <p:spPr>
          <a:xfrm>
            <a:off x="701518" y="3998036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89;p36">
            <a:extLst>
              <a:ext uri="{FF2B5EF4-FFF2-40B4-BE49-F238E27FC236}">
                <a16:creationId xmlns:a16="http://schemas.microsoft.com/office/drawing/2014/main" id="{E7E9B9C4-A059-435F-B741-54D508EAD5AA}"/>
              </a:ext>
            </a:extLst>
          </p:cNvPr>
          <p:cNvSpPr txBox="1">
            <a:spLocks/>
          </p:cNvSpPr>
          <p:nvPr/>
        </p:nvSpPr>
        <p:spPr>
          <a:xfrm>
            <a:off x="495204" y="3138626"/>
            <a:ext cx="5395234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700" b="0" i="0" u="none" strike="noStrike" cap="non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ko-KR" altLang="en-US" dirty="0">
                <a:solidFill>
                  <a:schemeClr val="dk1"/>
                </a:solidFill>
              </a:rPr>
              <a:t>* 금리와 주식 시장 지수는 </a:t>
            </a:r>
            <a:r>
              <a:rPr lang="ko-KR" altLang="en-US" dirty="0">
                <a:solidFill>
                  <a:srgbClr val="FF0000"/>
                </a:solidFill>
              </a:rPr>
              <a:t>상관관계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/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5" name="Google Shape;489;p36">
            <a:extLst>
              <a:ext uri="{FF2B5EF4-FFF2-40B4-BE49-F238E27FC236}">
                <a16:creationId xmlns:a16="http://schemas.microsoft.com/office/drawing/2014/main" id="{586EE495-D00D-4A92-98EA-E04B9CE380B8}"/>
              </a:ext>
            </a:extLst>
          </p:cNvPr>
          <p:cNvSpPr txBox="1">
            <a:spLocks/>
          </p:cNvSpPr>
          <p:nvPr/>
        </p:nvSpPr>
        <p:spPr>
          <a:xfrm>
            <a:off x="516801" y="3649936"/>
            <a:ext cx="5395234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700" b="0" i="0" u="none" strike="noStrike" cap="non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ko-KR" altLang="en-US" dirty="0">
                <a:solidFill>
                  <a:schemeClr val="dk1"/>
                </a:solidFill>
              </a:rPr>
              <a:t>* 경제 지표 예측 가능</a:t>
            </a:r>
            <a:endParaRPr lang="en-US" altLang="ko-KR" dirty="0">
              <a:solidFill>
                <a:schemeClr val="dk1"/>
              </a:solidFill>
            </a:endParaRPr>
          </a:p>
          <a:p>
            <a:pPr marL="0" indent="0"/>
            <a:endParaRPr lang="ko-KR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>
            <a:spLocks noGrp="1"/>
          </p:cNvSpPr>
          <p:nvPr>
            <p:ph type="subTitle" idx="4294967295"/>
          </p:nvPr>
        </p:nvSpPr>
        <p:spPr>
          <a:xfrm>
            <a:off x="720000" y="1745462"/>
            <a:ext cx="6248400" cy="2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ko-KR" altLang="en-US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물가 상승은 거시 경제에 영향을 미침</a:t>
            </a:r>
            <a:endParaRPr lang="en-US" altLang="ko-KR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ko-KR" altLang="en-US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다양한 경제지표 중 직접적으로 체감할 수 있는 항목 선택</a:t>
            </a:r>
            <a:endParaRPr lang="en-US" altLang="ko-KR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ko-KR" altLang="en-US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소비자 물가의 변동과의 관계성 분석</a:t>
            </a:r>
            <a:endParaRPr lang="en-US" altLang="ko-KR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54" name="Google Shape;554;p37"/>
          <p:cNvGrpSpPr/>
          <p:nvPr/>
        </p:nvGrpSpPr>
        <p:grpSpPr>
          <a:xfrm rot="-5400000">
            <a:off x="8534" y="422581"/>
            <a:ext cx="756203" cy="990044"/>
            <a:chOff x="7596897" y="144756"/>
            <a:chExt cx="756203" cy="990044"/>
          </a:xfrm>
        </p:grpSpPr>
        <p:sp>
          <p:nvSpPr>
            <p:cNvPr id="555" name="Google Shape;555;p37"/>
            <p:cNvSpPr/>
            <p:nvPr/>
          </p:nvSpPr>
          <p:spPr>
            <a:xfrm rot="10800000">
              <a:off x="7596897" y="144756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80"/>
                  </a:moveTo>
                  <a:lnTo>
                    <a:pt x="18442" y="5537"/>
                  </a:lnTo>
                  <a:lnTo>
                    <a:pt x="18442" y="9120"/>
                  </a:lnTo>
                  <a:lnTo>
                    <a:pt x="9400" y="3909"/>
                  </a:lnTo>
                  <a:lnTo>
                    <a:pt x="9338" y="3862"/>
                  </a:lnTo>
                  <a:lnTo>
                    <a:pt x="249" y="9120"/>
                  </a:lnTo>
                  <a:lnTo>
                    <a:pt x="249" y="5537"/>
                  </a:lnTo>
                  <a:lnTo>
                    <a:pt x="9353" y="280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92"/>
                  </a:lnTo>
                  <a:lnTo>
                    <a:pt x="18659" y="5398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 rot="10800000">
              <a:off x="7596897" y="345893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64"/>
                  </a:moveTo>
                  <a:lnTo>
                    <a:pt x="18442" y="5506"/>
                  </a:lnTo>
                  <a:lnTo>
                    <a:pt x="18442" y="9104"/>
                  </a:lnTo>
                  <a:lnTo>
                    <a:pt x="9400" y="3878"/>
                  </a:lnTo>
                  <a:lnTo>
                    <a:pt x="9338" y="3847"/>
                  </a:lnTo>
                  <a:lnTo>
                    <a:pt x="249" y="9104"/>
                  </a:lnTo>
                  <a:lnTo>
                    <a:pt x="249" y="5506"/>
                  </a:lnTo>
                  <a:lnTo>
                    <a:pt x="9353" y="264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61"/>
                  </a:lnTo>
                  <a:lnTo>
                    <a:pt x="18659" y="5382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 rot="10800000">
              <a:off x="7596897" y="548935"/>
              <a:ext cx="754946" cy="384079"/>
            </a:xfrm>
            <a:custGeom>
              <a:avLst/>
              <a:gdLst/>
              <a:ahLst/>
              <a:cxnLst/>
              <a:rect l="l" t="t" r="r" b="b"/>
              <a:pathLst>
                <a:path w="18628" h="9477" extrusionOk="0">
                  <a:moveTo>
                    <a:pt x="9322" y="248"/>
                  </a:moveTo>
                  <a:lnTo>
                    <a:pt x="18411" y="5506"/>
                  </a:lnTo>
                  <a:lnTo>
                    <a:pt x="18411" y="9089"/>
                  </a:lnTo>
                  <a:lnTo>
                    <a:pt x="9369" y="3878"/>
                  </a:lnTo>
                  <a:lnTo>
                    <a:pt x="9307" y="3831"/>
                  </a:lnTo>
                  <a:lnTo>
                    <a:pt x="218" y="9089"/>
                  </a:lnTo>
                  <a:lnTo>
                    <a:pt x="218" y="5506"/>
                  </a:lnTo>
                  <a:lnTo>
                    <a:pt x="9322" y="248"/>
                  </a:lnTo>
                  <a:close/>
                  <a:moveTo>
                    <a:pt x="9322" y="0"/>
                  </a:moveTo>
                  <a:lnTo>
                    <a:pt x="47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07" y="4095"/>
                  </a:lnTo>
                  <a:lnTo>
                    <a:pt x="18628" y="9477"/>
                  </a:lnTo>
                  <a:lnTo>
                    <a:pt x="18628" y="5382"/>
                  </a:lnTo>
                  <a:lnTo>
                    <a:pt x="9384" y="31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 rot="10800000">
              <a:off x="7596897" y="750680"/>
              <a:ext cx="756203" cy="384120"/>
            </a:xfrm>
            <a:custGeom>
              <a:avLst/>
              <a:gdLst/>
              <a:ahLst/>
              <a:cxnLst/>
              <a:rect l="l" t="t" r="r" b="b"/>
              <a:pathLst>
                <a:path w="18659" h="9478" extrusionOk="0">
                  <a:moveTo>
                    <a:pt x="9353" y="249"/>
                  </a:moveTo>
                  <a:lnTo>
                    <a:pt x="18442" y="5507"/>
                  </a:lnTo>
                  <a:lnTo>
                    <a:pt x="18442" y="9089"/>
                  </a:lnTo>
                  <a:lnTo>
                    <a:pt x="9400" y="3863"/>
                  </a:lnTo>
                  <a:lnTo>
                    <a:pt x="9338" y="3832"/>
                  </a:lnTo>
                  <a:lnTo>
                    <a:pt x="249" y="9089"/>
                  </a:lnTo>
                  <a:lnTo>
                    <a:pt x="249" y="5507"/>
                  </a:lnTo>
                  <a:lnTo>
                    <a:pt x="9353" y="249"/>
                  </a:lnTo>
                  <a:close/>
                  <a:moveTo>
                    <a:pt x="9338" y="1"/>
                  </a:moveTo>
                  <a:lnTo>
                    <a:pt x="63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38" y="4080"/>
                  </a:lnTo>
                  <a:lnTo>
                    <a:pt x="18659" y="9477"/>
                  </a:lnTo>
                  <a:lnTo>
                    <a:pt x="18659" y="5382"/>
                  </a:lnTo>
                  <a:lnTo>
                    <a:pt x="9384" y="32"/>
                  </a:lnTo>
                  <a:lnTo>
                    <a:pt x="933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7"/>
          <p:cNvGrpSpPr/>
          <p:nvPr/>
        </p:nvGrpSpPr>
        <p:grpSpPr>
          <a:xfrm>
            <a:off x="7420466" y="2963872"/>
            <a:ext cx="2020615" cy="2179639"/>
            <a:chOff x="7420466" y="2963872"/>
            <a:chExt cx="2020615" cy="2179639"/>
          </a:xfrm>
        </p:grpSpPr>
        <p:sp>
          <p:nvSpPr>
            <p:cNvPr id="560" name="Google Shape;560;p37"/>
            <p:cNvSpPr/>
            <p:nvPr/>
          </p:nvSpPr>
          <p:spPr>
            <a:xfrm flipH="1">
              <a:off x="8679496" y="5040558"/>
              <a:ext cx="153845" cy="102954"/>
            </a:xfrm>
            <a:custGeom>
              <a:avLst/>
              <a:gdLst/>
              <a:ahLst/>
              <a:cxnLst/>
              <a:rect l="l" t="t" r="r" b="b"/>
              <a:pathLst>
                <a:path w="1971" h="1319" extrusionOk="0">
                  <a:moveTo>
                    <a:pt x="1970" y="0"/>
                  </a:moveTo>
                  <a:lnTo>
                    <a:pt x="1" y="372"/>
                  </a:lnTo>
                  <a:lnTo>
                    <a:pt x="311" y="1319"/>
                  </a:lnTo>
                  <a:lnTo>
                    <a:pt x="947" y="372"/>
                  </a:lnTo>
                  <a:lnTo>
                    <a:pt x="1970" y="884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8934201" y="3023835"/>
              <a:ext cx="42662" cy="12673"/>
            </a:xfrm>
            <a:custGeom>
              <a:avLst/>
              <a:gdLst/>
              <a:ahLst/>
              <a:cxnLst/>
              <a:rect l="l" t="t" r="r" b="b"/>
              <a:pathLst>
                <a:path w="3134" h="931" extrusionOk="0">
                  <a:moveTo>
                    <a:pt x="3041" y="0"/>
                  </a:moveTo>
                  <a:cubicBezTo>
                    <a:pt x="2761" y="93"/>
                    <a:pt x="2513" y="171"/>
                    <a:pt x="2234" y="264"/>
                  </a:cubicBezTo>
                  <a:lnTo>
                    <a:pt x="1598" y="450"/>
                  </a:lnTo>
                  <a:cubicBezTo>
                    <a:pt x="1071" y="558"/>
                    <a:pt x="544" y="651"/>
                    <a:pt x="1" y="729"/>
                  </a:cubicBezTo>
                  <a:lnTo>
                    <a:pt x="32" y="931"/>
                  </a:lnTo>
                  <a:cubicBezTo>
                    <a:pt x="590" y="869"/>
                    <a:pt x="1148" y="760"/>
                    <a:pt x="1691" y="620"/>
                  </a:cubicBezTo>
                  <a:lnTo>
                    <a:pt x="2327" y="450"/>
                  </a:lnTo>
                  <a:cubicBezTo>
                    <a:pt x="2606" y="372"/>
                    <a:pt x="2854" y="264"/>
                    <a:pt x="3134" y="171"/>
                  </a:cubicBezTo>
                  <a:cubicBezTo>
                    <a:pt x="3087" y="109"/>
                    <a:pt x="3072" y="62"/>
                    <a:pt x="3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8926183" y="2998489"/>
              <a:ext cx="31894" cy="19861"/>
            </a:xfrm>
            <a:custGeom>
              <a:avLst/>
              <a:gdLst/>
              <a:ahLst/>
              <a:cxnLst/>
              <a:rect l="l" t="t" r="r" b="b"/>
              <a:pathLst>
                <a:path w="2343" h="1459" extrusionOk="0">
                  <a:moveTo>
                    <a:pt x="2203" y="1"/>
                  </a:moveTo>
                  <a:cubicBezTo>
                    <a:pt x="2017" y="141"/>
                    <a:pt x="1846" y="265"/>
                    <a:pt x="1629" y="404"/>
                  </a:cubicBezTo>
                  <a:cubicBezTo>
                    <a:pt x="1458" y="513"/>
                    <a:pt x="1257" y="637"/>
                    <a:pt x="1070" y="745"/>
                  </a:cubicBezTo>
                  <a:cubicBezTo>
                    <a:pt x="714" y="947"/>
                    <a:pt x="357" y="1118"/>
                    <a:pt x="0" y="1273"/>
                  </a:cubicBezTo>
                  <a:lnTo>
                    <a:pt x="78" y="1459"/>
                  </a:lnTo>
                  <a:cubicBezTo>
                    <a:pt x="466" y="1288"/>
                    <a:pt x="838" y="1102"/>
                    <a:pt x="1195" y="885"/>
                  </a:cubicBezTo>
                  <a:cubicBezTo>
                    <a:pt x="1396" y="776"/>
                    <a:pt x="1582" y="652"/>
                    <a:pt x="1753" y="544"/>
                  </a:cubicBezTo>
                  <a:cubicBezTo>
                    <a:pt x="1955" y="420"/>
                    <a:pt x="2141" y="265"/>
                    <a:pt x="2342" y="141"/>
                  </a:cubicBezTo>
                  <a:cubicBezTo>
                    <a:pt x="2280" y="94"/>
                    <a:pt x="2249" y="32"/>
                    <a:pt x="2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8911400" y="2978233"/>
              <a:ext cx="20283" cy="25551"/>
            </a:xfrm>
            <a:custGeom>
              <a:avLst/>
              <a:gdLst/>
              <a:ahLst/>
              <a:cxnLst/>
              <a:rect l="l" t="t" r="r" b="b"/>
              <a:pathLst>
                <a:path w="1490" h="1877" extrusionOk="0">
                  <a:moveTo>
                    <a:pt x="1334" y="0"/>
                  </a:moveTo>
                  <a:cubicBezTo>
                    <a:pt x="1226" y="155"/>
                    <a:pt x="1117" y="279"/>
                    <a:pt x="1024" y="419"/>
                  </a:cubicBezTo>
                  <a:cubicBezTo>
                    <a:pt x="900" y="589"/>
                    <a:pt x="776" y="775"/>
                    <a:pt x="637" y="946"/>
                  </a:cubicBezTo>
                  <a:lnTo>
                    <a:pt x="1" y="1753"/>
                  </a:lnTo>
                  <a:lnTo>
                    <a:pt x="156" y="1877"/>
                  </a:lnTo>
                  <a:cubicBezTo>
                    <a:pt x="373" y="1598"/>
                    <a:pt x="575" y="1334"/>
                    <a:pt x="792" y="1039"/>
                  </a:cubicBezTo>
                  <a:cubicBezTo>
                    <a:pt x="931" y="869"/>
                    <a:pt x="1040" y="698"/>
                    <a:pt x="1179" y="512"/>
                  </a:cubicBezTo>
                  <a:cubicBezTo>
                    <a:pt x="1272" y="388"/>
                    <a:pt x="1397" y="233"/>
                    <a:pt x="1490" y="93"/>
                  </a:cubicBezTo>
                  <a:cubicBezTo>
                    <a:pt x="1428" y="78"/>
                    <a:pt x="1397" y="31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8881003" y="2965982"/>
              <a:ext cx="16485" cy="28518"/>
            </a:xfrm>
            <a:custGeom>
              <a:avLst/>
              <a:gdLst/>
              <a:ahLst/>
              <a:cxnLst/>
              <a:rect l="l" t="t" r="r" b="b"/>
              <a:pathLst>
                <a:path w="1211" h="2095" extrusionOk="0">
                  <a:moveTo>
                    <a:pt x="1008" y="0"/>
                  </a:moveTo>
                  <a:lnTo>
                    <a:pt x="900" y="233"/>
                  </a:lnTo>
                  <a:lnTo>
                    <a:pt x="605" y="822"/>
                  </a:lnTo>
                  <a:lnTo>
                    <a:pt x="0" y="2001"/>
                  </a:lnTo>
                  <a:lnTo>
                    <a:pt x="171" y="2094"/>
                  </a:lnTo>
                  <a:lnTo>
                    <a:pt x="776" y="869"/>
                  </a:lnTo>
                  <a:lnTo>
                    <a:pt x="1070" y="295"/>
                  </a:lnTo>
                  <a:lnTo>
                    <a:pt x="1210" y="16"/>
                  </a:lnTo>
                  <a:cubicBezTo>
                    <a:pt x="1148" y="0"/>
                    <a:pt x="1070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8856514" y="2963872"/>
              <a:ext cx="11203" cy="24924"/>
            </a:xfrm>
            <a:custGeom>
              <a:avLst/>
              <a:gdLst/>
              <a:ahLst/>
              <a:cxnLst/>
              <a:rect l="l" t="t" r="r" b="b"/>
              <a:pathLst>
                <a:path w="823" h="1831" extrusionOk="0">
                  <a:moveTo>
                    <a:pt x="636" y="0"/>
                  </a:moveTo>
                  <a:cubicBezTo>
                    <a:pt x="636" y="0"/>
                    <a:pt x="621" y="16"/>
                    <a:pt x="621" y="47"/>
                  </a:cubicBezTo>
                  <a:cubicBezTo>
                    <a:pt x="559" y="140"/>
                    <a:pt x="512" y="249"/>
                    <a:pt x="481" y="373"/>
                  </a:cubicBezTo>
                  <a:cubicBezTo>
                    <a:pt x="434" y="466"/>
                    <a:pt x="403" y="590"/>
                    <a:pt x="357" y="683"/>
                  </a:cubicBezTo>
                  <a:cubicBezTo>
                    <a:pt x="233" y="1040"/>
                    <a:pt x="109" y="1396"/>
                    <a:pt x="0" y="1768"/>
                  </a:cubicBezTo>
                  <a:lnTo>
                    <a:pt x="186" y="1830"/>
                  </a:lnTo>
                  <a:cubicBezTo>
                    <a:pt x="310" y="1458"/>
                    <a:pt x="434" y="1071"/>
                    <a:pt x="574" y="698"/>
                  </a:cubicBezTo>
                  <a:cubicBezTo>
                    <a:pt x="636" y="481"/>
                    <a:pt x="729" y="264"/>
                    <a:pt x="807" y="62"/>
                  </a:cubicBezTo>
                  <a:cubicBezTo>
                    <a:pt x="807" y="47"/>
                    <a:pt x="822" y="16"/>
                    <a:pt x="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 flipH="1">
              <a:off x="7721915" y="4656760"/>
              <a:ext cx="237363" cy="340239"/>
            </a:xfrm>
            <a:custGeom>
              <a:avLst/>
              <a:gdLst/>
              <a:ahLst/>
              <a:cxnLst/>
              <a:rect l="l" t="t" r="r" b="b"/>
              <a:pathLst>
                <a:path w="3041" h="4359" extrusionOk="0">
                  <a:moveTo>
                    <a:pt x="3040" y="1"/>
                  </a:moveTo>
                  <a:lnTo>
                    <a:pt x="3025" y="16"/>
                  </a:lnTo>
                  <a:lnTo>
                    <a:pt x="0" y="1288"/>
                  </a:lnTo>
                  <a:lnTo>
                    <a:pt x="497" y="2513"/>
                  </a:lnTo>
                  <a:lnTo>
                    <a:pt x="791" y="3227"/>
                  </a:lnTo>
                  <a:lnTo>
                    <a:pt x="1257" y="4359"/>
                  </a:lnTo>
                  <a:lnTo>
                    <a:pt x="1939" y="3397"/>
                  </a:lnTo>
                  <a:lnTo>
                    <a:pt x="2994" y="3909"/>
                  </a:lnTo>
                  <a:lnTo>
                    <a:pt x="3009" y="2653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 flipH="1">
              <a:off x="7420466" y="3964331"/>
              <a:ext cx="314871" cy="462472"/>
            </a:xfrm>
            <a:custGeom>
              <a:avLst/>
              <a:gdLst/>
              <a:ahLst/>
              <a:cxnLst/>
              <a:rect l="l" t="t" r="r" b="b"/>
              <a:pathLst>
                <a:path w="4034" h="5925" extrusionOk="0">
                  <a:moveTo>
                    <a:pt x="2065" y="0"/>
                  </a:moveTo>
                  <a:cubicBezTo>
                    <a:pt x="1160" y="0"/>
                    <a:pt x="1" y="47"/>
                    <a:pt x="1" y="47"/>
                  </a:cubicBezTo>
                  <a:lnTo>
                    <a:pt x="404" y="5925"/>
                  </a:lnTo>
                  <a:cubicBezTo>
                    <a:pt x="404" y="5925"/>
                    <a:pt x="2917" y="5320"/>
                    <a:pt x="3692" y="5072"/>
                  </a:cubicBezTo>
                  <a:cubicBezTo>
                    <a:pt x="3801" y="5025"/>
                    <a:pt x="3878" y="4994"/>
                    <a:pt x="3894" y="4979"/>
                  </a:cubicBezTo>
                  <a:cubicBezTo>
                    <a:pt x="4033" y="4839"/>
                    <a:pt x="3304" y="357"/>
                    <a:pt x="3165" y="109"/>
                  </a:cubicBezTo>
                  <a:cubicBezTo>
                    <a:pt x="3149" y="62"/>
                    <a:pt x="3087" y="47"/>
                    <a:pt x="2963" y="31"/>
                  </a:cubicBezTo>
                  <a:cubicBezTo>
                    <a:pt x="2776" y="8"/>
                    <a:pt x="2443" y="0"/>
                    <a:pt x="2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7851485" y="4043167"/>
              <a:ext cx="142917" cy="131600"/>
            </a:xfrm>
            <a:custGeom>
              <a:avLst/>
              <a:gdLst/>
              <a:ahLst/>
              <a:cxnLst/>
              <a:rect l="l" t="t" r="r" b="b"/>
              <a:pathLst>
                <a:path w="1831" h="1686" extrusionOk="0">
                  <a:moveTo>
                    <a:pt x="915" y="1"/>
                  </a:moveTo>
                  <a:cubicBezTo>
                    <a:pt x="864" y="1"/>
                    <a:pt x="813" y="5"/>
                    <a:pt x="761" y="14"/>
                  </a:cubicBezTo>
                  <a:cubicBezTo>
                    <a:pt x="311" y="107"/>
                    <a:pt x="1" y="557"/>
                    <a:pt x="78" y="991"/>
                  </a:cubicBezTo>
                  <a:cubicBezTo>
                    <a:pt x="147" y="1406"/>
                    <a:pt x="513" y="1686"/>
                    <a:pt x="922" y="1686"/>
                  </a:cubicBezTo>
                  <a:cubicBezTo>
                    <a:pt x="971" y="1686"/>
                    <a:pt x="1021" y="1682"/>
                    <a:pt x="1071" y="1673"/>
                  </a:cubicBezTo>
                  <a:cubicBezTo>
                    <a:pt x="1536" y="1596"/>
                    <a:pt x="1831" y="1146"/>
                    <a:pt x="1753" y="681"/>
                  </a:cubicBezTo>
                  <a:cubicBezTo>
                    <a:pt x="1684" y="267"/>
                    <a:pt x="1322" y="1"/>
                    <a:pt x="915" y="1"/>
                  </a:cubicBezTo>
                  <a:close/>
                </a:path>
              </a:pathLst>
            </a:custGeom>
            <a:solidFill>
              <a:srgbClr val="161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 flipH="1">
              <a:off x="7717074" y="4651452"/>
              <a:ext cx="168363" cy="182179"/>
            </a:xfrm>
            <a:custGeom>
              <a:avLst/>
              <a:gdLst/>
              <a:ahLst/>
              <a:cxnLst/>
              <a:rect l="l" t="t" r="r" b="b"/>
              <a:pathLst>
                <a:path w="2157" h="2334" extrusionOk="0">
                  <a:moveTo>
                    <a:pt x="2098" y="0"/>
                  </a:moveTo>
                  <a:cubicBezTo>
                    <a:pt x="2077" y="0"/>
                    <a:pt x="2059" y="11"/>
                    <a:pt x="2048" y="22"/>
                  </a:cubicBezTo>
                  <a:cubicBezTo>
                    <a:pt x="2048" y="38"/>
                    <a:pt x="1226" y="1278"/>
                    <a:pt x="47" y="2225"/>
                  </a:cubicBezTo>
                  <a:cubicBezTo>
                    <a:pt x="32" y="2240"/>
                    <a:pt x="1" y="2271"/>
                    <a:pt x="47" y="2302"/>
                  </a:cubicBezTo>
                  <a:cubicBezTo>
                    <a:pt x="63" y="2333"/>
                    <a:pt x="78" y="2333"/>
                    <a:pt x="109" y="2333"/>
                  </a:cubicBezTo>
                  <a:cubicBezTo>
                    <a:pt x="109" y="2333"/>
                    <a:pt x="125" y="2333"/>
                    <a:pt x="125" y="2318"/>
                  </a:cubicBezTo>
                  <a:cubicBezTo>
                    <a:pt x="1319" y="1356"/>
                    <a:pt x="2141" y="100"/>
                    <a:pt x="2141" y="84"/>
                  </a:cubicBezTo>
                  <a:cubicBezTo>
                    <a:pt x="2156" y="69"/>
                    <a:pt x="2141" y="22"/>
                    <a:pt x="2125" y="7"/>
                  </a:cubicBezTo>
                  <a:cubicBezTo>
                    <a:pt x="2116" y="2"/>
                    <a:pt x="2107" y="0"/>
                    <a:pt x="2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 flipH="1">
              <a:off x="9126209" y="4327600"/>
              <a:ext cx="314871" cy="206454"/>
            </a:xfrm>
            <a:custGeom>
              <a:avLst/>
              <a:gdLst/>
              <a:ahLst/>
              <a:cxnLst/>
              <a:rect l="l" t="t" r="r" b="b"/>
              <a:pathLst>
                <a:path w="4034" h="2645" extrusionOk="0">
                  <a:moveTo>
                    <a:pt x="1969" y="199"/>
                  </a:moveTo>
                  <a:cubicBezTo>
                    <a:pt x="2114" y="199"/>
                    <a:pt x="2255" y="302"/>
                    <a:pt x="2327" y="418"/>
                  </a:cubicBezTo>
                  <a:cubicBezTo>
                    <a:pt x="2482" y="651"/>
                    <a:pt x="2513" y="992"/>
                    <a:pt x="2405" y="1410"/>
                  </a:cubicBezTo>
                  <a:cubicBezTo>
                    <a:pt x="2389" y="1519"/>
                    <a:pt x="2327" y="1690"/>
                    <a:pt x="2234" y="1891"/>
                  </a:cubicBezTo>
                  <a:lnTo>
                    <a:pt x="2141" y="1798"/>
                  </a:lnTo>
                  <a:cubicBezTo>
                    <a:pt x="1893" y="1519"/>
                    <a:pt x="1738" y="1147"/>
                    <a:pt x="1691" y="744"/>
                  </a:cubicBezTo>
                  <a:cubicBezTo>
                    <a:pt x="1676" y="511"/>
                    <a:pt x="1738" y="263"/>
                    <a:pt x="1924" y="201"/>
                  </a:cubicBezTo>
                  <a:lnTo>
                    <a:pt x="1939" y="201"/>
                  </a:lnTo>
                  <a:cubicBezTo>
                    <a:pt x="1949" y="200"/>
                    <a:pt x="1959" y="199"/>
                    <a:pt x="1969" y="199"/>
                  </a:cubicBezTo>
                  <a:close/>
                  <a:moveTo>
                    <a:pt x="1968" y="1"/>
                  </a:moveTo>
                  <a:cubicBezTo>
                    <a:pt x="1933" y="1"/>
                    <a:pt x="1898" y="5"/>
                    <a:pt x="1862" y="15"/>
                  </a:cubicBezTo>
                  <a:cubicBezTo>
                    <a:pt x="1583" y="108"/>
                    <a:pt x="1505" y="449"/>
                    <a:pt x="1521" y="728"/>
                  </a:cubicBezTo>
                  <a:cubicBezTo>
                    <a:pt x="1536" y="1193"/>
                    <a:pt x="1707" y="1581"/>
                    <a:pt x="2001" y="1876"/>
                  </a:cubicBezTo>
                  <a:cubicBezTo>
                    <a:pt x="2048" y="1907"/>
                    <a:pt x="2094" y="1953"/>
                    <a:pt x="2141" y="1984"/>
                  </a:cubicBezTo>
                  <a:cubicBezTo>
                    <a:pt x="2017" y="2186"/>
                    <a:pt x="1862" y="2357"/>
                    <a:pt x="1629" y="2434"/>
                  </a:cubicBezTo>
                  <a:cubicBezTo>
                    <a:pt x="1513" y="2478"/>
                    <a:pt x="1395" y="2496"/>
                    <a:pt x="1276" y="2496"/>
                  </a:cubicBezTo>
                  <a:cubicBezTo>
                    <a:pt x="884" y="2496"/>
                    <a:pt x="482" y="2291"/>
                    <a:pt x="125" y="2077"/>
                  </a:cubicBezTo>
                  <a:cubicBezTo>
                    <a:pt x="121" y="2074"/>
                    <a:pt x="114" y="2072"/>
                    <a:pt x="106" y="2072"/>
                  </a:cubicBezTo>
                  <a:cubicBezTo>
                    <a:pt x="81" y="2072"/>
                    <a:pt x="43" y="2089"/>
                    <a:pt x="32" y="2124"/>
                  </a:cubicBezTo>
                  <a:cubicBezTo>
                    <a:pt x="1" y="2155"/>
                    <a:pt x="32" y="2217"/>
                    <a:pt x="63" y="2232"/>
                  </a:cubicBezTo>
                  <a:cubicBezTo>
                    <a:pt x="423" y="2444"/>
                    <a:pt x="813" y="2645"/>
                    <a:pt x="1225" y="2645"/>
                  </a:cubicBezTo>
                  <a:cubicBezTo>
                    <a:pt x="1327" y="2645"/>
                    <a:pt x="1431" y="2633"/>
                    <a:pt x="1536" y="2605"/>
                  </a:cubicBezTo>
                  <a:cubicBezTo>
                    <a:pt x="1614" y="2589"/>
                    <a:pt x="1676" y="2574"/>
                    <a:pt x="1738" y="2543"/>
                  </a:cubicBezTo>
                  <a:cubicBezTo>
                    <a:pt x="1970" y="2450"/>
                    <a:pt x="2157" y="2279"/>
                    <a:pt x="2312" y="2046"/>
                  </a:cubicBezTo>
                  <a:cubicBezTo>
                    <a:pt x="2520" y="2174"/>
                    <a:pt x="2754" y="2240"/>
                    <a:pt x="2988" y="2240"/>
                  </a:cubicBezTo>
                  <a:cubicBezTo>
                    <a:pt x="3068" y="2240"/>
                    <a:pt x="3148" y="2233"/>
                    <a:pt x="3227" y="2217"/>
                  </a:cubicBezTo>
                  <a:cubicBezTo>
                    <a:pt x="3676" y="2124"/>
                    <a:pt x="4018" y="1736"/>
                    <a:pt x="4033" y="1302"/>
                  </a:cubicBezTo>
                  <a:cubicBezTo>
                    <a:pt x="4033" y="1271"/>
                    <a:pt x="4002" y="1224"/>
                    <a:pt x="3956" y="1224"/>
                  </a:cubicBezTo>
                  <a:cubicBezTo>
                    <a:pt x="3925" y="1224"/>
                    <a:pt x="3878" y="1271"/>
                    <a:pt x="3878" y="1302"/>
                  </a:cubicBezTo>
                  <a:cubicBezTo>
                    <a:pt x="3863" y="1674"/>
                    <a:pt x="3552" y="2000"/>
                    <a:pt x="3180" y="2077"/>
                  </a:cubicBezTo>
                  <a:cubicBezTo>
                    <a:pt x="3112" y="2093"/>
                    <a:pt x="3042" y="2101"/>
                    <a:pt x="2971" y="2101"/>
                  </a:cubicBezTo>
                  <a:cubicBezTo>
                    <a:pt x="2767" y="2101"/>
                    <a:pt x="2558" y="2037"/>
                    <a:pt x="2374" y="1922"/>
                  </a:cubicBezTo>
                  <a:cubicBezTo>
                    <a:pt x="2451" y="1767"/>
                    <a:pt x="2529" y="1581"/>
                    <a:pt x="2560" y="1379"/>
                  </a:cubicBezTo>
                  <a:cubicBezTo>
                    <a:pt x="2668" y="945"/>
                    <a:pt x="2622" y="557"/>
                    <a:pt x="2451" y="278"/>
                  </a:cubicBezTo>
                  <a:cubicBezTo>
                    <a:pt x="2333" y="134"/>
                    <a:pt x="215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 flipH="1">
              <a:off x="8674658" y="4803270"/>
              <a:ext cx="243451" cy="340239"/>
            </a:xfrm>
            <a:custGeom>
              <a:avLst/>
              <a:gdLst/>
              <a:ahLst/>
              <a:cxnLst/>
              <a:rect l="l" t="t" r="r" b="b"/>
              <a:pathLst>
                <a:path w="3119" h="4359" extrusionOk="0">
                  <a:moveTo>
                    <a:pt x="1" y="0"/>
                  </a:moveTo>
                  <a:lnTo>
                    <a:pt x="265" y="838"/>
                  </a:lnTo>
                  <a:lnTo>
                    <a:pt x="1087" y="3412"/>
                  </a:lnTo>
                  <a:lnTo>
                    <a:pt x="1397" y="4359"/>
                  </a:lnTo>
                  <a:lnTo>
                    <a:pt x="2033" y="3412"/>
                  </a:lnTo>
                  <a:lnTo>
                    <a:pt x="3056" y="3924"/>
                  </a:lnTo>
                  <a:lnTo>
                    <a:pt x="3056" y="3040"/>
                  </a:lnTo>
                  <a:lnTo>
                    <a:pt x="3072" y="2063"/>
                  </a:lnTo>
                  <a:lnTo>
                    <a:pt x="3118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 flipH="1">
              <a:off x="7547636" y="3651485"/>
              <a:ext cx="1700960" cy="1348232"/>
            </a:xfrm>
            <a:custGeom>
              <a:avLst/>
              <a:gdLst/>
              <a:ahLst/>
              <a:cxnLst/>
              <a:rect l="l" t="t" r="r" b="b"/>
              <a:pathLst>
                <a:path w="21792" h="17273" extrusionOk="0">
                  <a:moveTo>
                    <a:pt x="11706" y="1"/>
                  </a:moveTo>
                  <a:cubicBezTo>
                    <a:pt x="11076" y="1"/>
                    <a:pt x="10434" y="53"/>
                    <a:pt x="9787" y="162"/>
                  </a:cubicBezTo>
                  <a:cubicBezTo>
                    <a:pt x="3475" y="1201"/>
                    <a:pt x="1" y="6055"/>
                    <a:pt x="993" y="10708"/>
                  </a:cubicBezTo>
                  <a:cubicBezTo>
                    <a:pt x="1924" y="15051"/>
                    <a:pt x="6259" y="17272"/>
                    <a:pt x="10649" y="17272"/>
                  </a:cubicBezTo>
                  <a:cubicBezTo>
                    <a:pt x="11526" y="17272"/>
                    <a:pt x="12406" y="17184"/>
                    <a:pt x="13261" y="17005"/>
                  </a:cubicBezTo>
                  <a:cubicBezTo>
                    <a:pt x="18395" y="15935"/>
                    <a:pt x="21792" y="11313"/>
                    <a:pt x="20846" y="6660"/>
                  </a:cubicBezTo>
                  <a:cubicBezTo>
                    <a:pt x="19990" y="2588"/>
                    <a:pt x="16130" y="1"/>
                    <a:pt x="11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7879275" y="3499433"/>
              <a:ext cx="303944" cy="285757"/>
            </a:xfrm>
            <a:custGeom>
              <a:avLst/>
              <a:gdLst/>
              <a:ahLst/>
              <a:cxnLst/>
              <a:rect l="l" t="t" r="r" b="b"/>
              <a:pathLst>
                <a:path w="3894" h="3661" extrusionOk="0">
                  <a:moveTo>
                    <a:pt x="2683" y="1"/>
                  </a:moveTo>
                  <a:cubicBezTo>
                    <a:pt x="2187" y="1"/>
                    <a:pt x="481" y="1133"/>
                    <a:pt x="0" y="2141"/>
                  </a:cubicBezTo>
                  <a:lnTo>
                    <a:pt x="3893" y="3661"/>
                  </a:lnTo>
                  <a:cubicBezTo>
                    <a:pt x="3893" y="3661"/>
                    <a:pt x="3164" y="1"/>
                    <a:pt x="2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 flipH="1">
              <a:off x="8281261" y="3708543"/>
              <a:ext cx="394721" cy="120984"/>
            </a:xfrm>
            <a:custGeom>
              <a:avLst/>
              <a:gdLst/>
              <a:ahLst/>
              <a:cxnLst/>
              <a:rect l="l" t="t" r="r" b="b"/>
              <a:pathLst>
                <a:path w="5057" h="1550" extrusionOk="0">
                  <a:moveTo>
                    <a:pt x="4656" y="0"/>
                  </a:moveTo>
                  <a:cubicBezTo>
                    <a:pt x="4639" y="0"/>
                    <a:pt x="4623" y="2"/>
                    <a:pt x="4607" y="5"/>
                  </a:cubicBezTo>
                  <a:lnTo>
                    <a:pt x="311" y="811"/>
                  </a:lnTo>
                  <a:cubicBezTo>
                    <a:pt x="109" y="827"/>
                    <a:pt x="1" y="1013"/>
                    <a:pt x="32" y="1230"/>
                  </a:cubicBezTo>
                  <a:cubicBezTo>
                    <a:pt x="72" y="1419"/>
                    <a:pt x="218" y="1549"/>
                    <a:pt x="368" y="1549"/>
                  </a:cubicBezTo>
                  <a:cubicBezTo>
                    <a:pt x="390" y="1549"/>
                    <a:pt x="413" y="1546"/>
                    <a:pt x="435" y="1540"/>
                  </a:cubicBezTo>
                  <a:lnTo>
                    <a:pt x="4747" y="749"/>
                  </a:lnTo>
                  <a:cubicBezTo>
                    <a:pt x="4933" y="718"/>
                    <a:pt x="5057" y="532"/>
                    <a:pt x="5010" y="315"/>
                  </a:cubicBezTo>
                  <a:cubicBezTo>
                    <a:pt x="4982" y="132"/>
                    <a:pt x="4814" y="0"/>
                    <a:pt x="4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 flipH="1">
              <a:off x="8276422" y="3703704"/>
              <a:ext cx="403151" cy="130273"/>
            </a:xfrm>
            <a:custGeom>
              <a:avLst/>
              <a:gdLst/>
              <a:ahLst/>
              <a:cxnLst/>
              <a:rect l="l" t="t" r="r" b="b"/>
              <a:pathLst>
                <a:path w="5165" h="1669" extrusionOk="0">
                  <a:moveTo>
                    <a:pt x="4629" y="127"/>
                  </a:moveTo>
                  <a:cubicBezTo>
                    <a:pt x="4812" y="127"/>
                    <a:pt x="4950" y="234"/>
                    <a:pt x="4979" y="408"/>
                  </a:cubicBezTo>
                  <a:cubicBezTo>
                    <a:pt x="5010" y="594"/>
                    <a:pt x="4886" y="749"/>
                    <a:pt x="4715" y="796"/>
                  </a:cubicBezTo>
                  <a:lnTo>
                    <a:pt x="528" y="1571"/>
                  </a:lnTo>
                  <a:cubicBezTo>
                    <a:pt x="516" y="1572"/>
                    <a:pt x="505" y="1572"/>
                    <a:pt x="494" y="1572"/>
                  </a:cubicBezTo>
                  <a:cubicBezTo>
                    <a:pt x="309" y="1572"/>
                    <a:pt x="169" y="1453"/>
                    <a:pt x="140" y="1292"/>
                  </a:cubicBezTo>
                  <a:cubicBezTo>
                    <a:pt x="124" y="1106"/>
                    <a:pt x="233" y="951"/>
                    <a:pt x="403" y="904"/>
                  </a:cubicBezTo>
                  <a:lnTo>
                    <a:pt x="4591" y="129"/>
                  </a:lnTo>
                  <a:cubicBezTo>
                    <a:pt x="4604" y="128"/>
                    <a:pt x="4616" y="127"/>
                    <a:pt x="4629" y="127"/>
                  </a:cubicBezTo>
                  <a:close/>
                  <a:moveTo>
                    <a:pt x="4635" y="1"/>
                  </a:moveTo>
                  <a:cubicBezTo>
                    <a:pt x="4615" y="1"/>
                    <a:pt x="4595" y="2"/>
                    <a:pt x="4576" y="5"/>
                  </a:cubicBezTo>
                  <a:lnTo>
                    <a:pt x="388" y="780"/>
                  </a:lnTo>
                  <a:cubicBezTo>
                    <a:pt x="155" y="842"/>
                    <a:pt x="0" y="1075"/>
                    <a:pt x="47" y="1307"/>
                  </a:cubicBezTo>
                  <a:cubicBezTo>
                    <a:pt x="75" y="1520"/>
                    <a:pt x="272" y="1668"/>
                    <a:pt x="495" y="1668"/>
                  </a:cubicBezTo>
                  <a:cubicBezTo>
                    <a:pt x="516" y="1668"/>
                    <a:pt x="537" y="1667"/>
                    <a:pt x="559" y="1664"/>
                  </a:cubicBezTo>
                  <a:lnTo>
                    <a:pt x="4746" y="889"/>
                  </a:lnTo>
                  <a:cubicBezTo>
                    <a:pt x="4979" y="827"/>
                    <a:pt x="5165" y="594"/>
                    <a:pt x="5103" y="361"/>
                  </a:cubicBezTo>
                  <a:cubicBezTo>
                    <a:pt x="5046" y="149"/>
                    <a:pt x="4847" y="1"/>
                    <a:pt x="4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 flipH="1">
              <a:off x="7989871" y="3929275"/>
              <a:ext cx="177600" cy="17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8485497" y="3308455"/>
              <a:ext cx="341523" cy="339700"/>
            </a:xfrm>
            <a:custGeom>
              <a:avLst/>
              <a:gdLst/>
              <a:ahLst/>
              <a:cxnLst/>
              <a:rect l="l" t="t" r="r" b="b"/>
              <a:pathLst>
                <a:path w="17418" h="17325" extrusionOk="0">
                  <a:moveTo>
                    <a:pt x="8920" y="0"/>
                  </a:moveTo>
                  <a:cubicBezTo>
                    <a:pt x="8765" y="0"/>
                    <a:pt x="8610" y="5"/>
                    <a:pt x="8453" y="16"/>
                  </a:cubicBezTo>
                  <a:lnTo>
                    <a:pt x="8252" y="16"/>
                  </a:lnTo>
                  <a:cubicBezTo>
                    <a:pt x="8112" y="31"/>
                    <a:pt x="7972" y="31"/>
                    <a:pt x="7833" y="47"/>
                  </a:cubicBezTo>
                  <a:lnTo>
                    <a:pt x="7817" y="47"/>
                  </a:lnTo>
                  <a:cubicBezTo>
                    <a:pt x="5475" y="295"/>
                    <a:pt x="3413" y="1505"/>
                    <a:pt x="2048" y="3226"/>
                  </a:cubicBezTo>
                  <a:cubicBezTo>
                    <a:pt x="745" y="4855"/>
                    <a:pt x="0" y="6949"/>
                    <a:pt x="140" y="9182"/>
                  </a:cubicBezTo>
                  <a:cubicBezTo>
                    <a:pt x="280" y="11415"/>
                    <a:pt x="1226" y="13385"/>
                    <a:pt x="2715" y="14843"/>
                  </a:cubicBezTo>
                  <a:cubicBezTo>
                    <a:pt x="4284" y="16381"/>
                    <a:pt x="6433" y="17325"/>
                    <a:pt x="8768" y="17325"/>
                  </a:cubicBezTo>
                  <a:cubicBezTo>
                    <a:pt x="8787" y="17325"/>
                    <a:pt x="8806" y="17325"/>
                    <a:pt x="8825" y="17325"/>
                  </a:cubicBezTo>
                  <a:cubicBezTo>
                    <a:pt x="8981" y="17325"/>
                    <a:pt x="9136" y="17309"/>
                    <a:pt x="9291" y="17309"/>
                  </a:cubicBezTo>
                  <a:cubicBezTo>
                    <a:pt x="9601" y="17278"/>
                    <a:pt x="9911" y="17247"/>
                    <a:pt x="10221" y="17185"/>
                  </a:cubicBezTo>
                  <a:cubicBezTo>
                    <a:pt x="10314" y="17169"/>
                    <a:pt x="10392" y="17154"/>
                    <a:pt x="10500" y="17123"/>
                  </a:cubicBezTo>
                  <a:cubicBezTo>
                    <a:pt x="11385" y="16952"/>
                    <a:pt x="12222" y="16627"/>
                    <a:pt x="12998" y="16192"/>
                  </a:cubicBezTo>
                  <a:cubicBezTo>
                    <a:pt x="13044" y="16161"/>
                    <a:pt x="13122" y="16115"/>
                    <a:pt x="13184" y="16084"/>
                  </a:cubicBezTo>
                  <a:cubicBezTo>
                    <a:pt x="13866" y="15681"/>
                    <a:pt x="14471" y="15184"/>
                    <a:pt x="15014" y="14626"/>
                  </a:cubicBezTo>
                  <a:cubicBezTo>
                    <a:pt x="15045" y="14564"/>
                    <a:pt x="15107" y="14533"/>
                    <a:pt x="15138" y="14471"/>
                  </a:cubicBezTo>
                  <a:cubicBezTo>
                    <a:pt x="15572" y="14021"/>
                    <a:pt x="15913" y="13525"/>
                    <a:pt x="16224" y="12997"/>
                  </a:cubicBezTo>
                  <a:cubicBezTo>
                    <a:pt x="16270" y="12935"/>
                    <a:pt x="16286" y="12889"/>
                    <a:pt x="16332" y="12827"/>
                  </a:cubicBezTo>
                  <a:cubicBezTo>
                    <a:pt x="16487" y="12548"/>
                    <a:pt x="16611" y="12268"/>
                    <a:pt x="16735" y="11974"/>
                  </a:cubicBezTo>
                  <a:cubicBezTo>
                    <a:pt x="16937" y="11508"/>
                    <a:pt x="17077" y="11028"/>
                    <a:pt x="17201" y="10516"/>
                  </a:cubicBezTo>
                  <a:cubicBezTo>
                    <a:pt x="17216" y="10454"/>
                    <a:pt x="17216" y="10376"/>
                    <a:pt x="17232" y="10330"/>
                  </a:cubicBezTo>
                  <a:cubicBezTo>
                    <a:pt x="17356" y="9725"/>
                    <a:pt x="17418" y="9105"/>
                    <a:pt x="17387" y="8469"/>
                  </a:cubicBezTo>
                  <a:lnTo>
                    <a:pt x="17387" y="8267"/>
                  </a:lnTo>
                  <a:lnTo>
                    <a:pt x="17387" y="8112"/>
                  </a:lnTo>
                  <a:cubicBezTo>
                    <a:pt x="17356" y="7460"/>
                    <a:pt x="17232" y="6840"/>
                    <a:pt x="17061" y="6235"/>
                  </a:cubicBezTo>
                  <a:cubicBezTo>
                    <a:pt x="17046" y="6173"/>
                    <a:pt x="17030" y="6096"/>
                    <a:pt x="16999" y="6034"/>
                  </a:cubicBezTo>
                  <a:cubicBezTo>
                    <a:pt x="16844" y="5522"/>
                    <a:pt x="16642" y="5010"/>
                    <a:pt x="16394" y="4545"/>
                  </a:cubicBezTo>
                  <a:cubicBezTo>
                    <a:pt x="16348" y="4483"/>
                    <a:pt x="16332" y="4436"/>
                    <a:pt x="16286" y="4374"/>
                  </a:cubicBezTo>
                  <a:cubicBezTo>
                    <a:pt x="15944" y="3738"/>
                    <a:pt x="15510" y="3164"/>
                    <a:pt x="15029" y="2653"/>
                  </a:cubicBezTo>
                  <a:cubicBezTo>
                    <a:pt x="14967" y="2606"/>
                    <a:pt x="14936" y="2544"/>
                    <a:pt x="14890" y="2513"/>
                  </a:cubicBezTo>
                  <a:cubicBezTo>
                    <a:pt x="14378" y="1970"/>
                    <a:pt x="13757" y="1505"/>
                    <a:pt x="13168" y="1148"/>
                  </a:cubicBezTo>
                  <a:cubicBezTo>
                    <a:pt x="13106" y="1117"/>
                    <a:pt x="13060" y="1102"/>
                    <a:pt x="12998" y="1055"/>
                  </a:cubicBezTo>
                  <a:cubicBezTo>
                    <a:pt x="12253" y="667"/>
                    <a:pt x="11462" y="357"/>
                    <a:pt x="10625" y="187"/>
                  </a:cubicBezTo>
                  <a:cubicBezTo>
                    <a:pt x="10578" y="171"/>
                    <a:pt x="10500" y="140"/>
                    <a:pt x="10438" y="140"/>
                  </a:cubicBezTo>
                  <a:cubicBezTo>
                    <a:pt x="9948" y="56"/>
                    <a:pt x="9440" y="0"/>
                    <a:pt x="8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8638769" y="3610430"/>
              <a:ext cx="52627" cy="34686"/>
            </a:xfrm>
            <a:custGeom>
              <a:avLst/>
              <a:gdLst/>
              <a:ahLst/>
              <a:cxnLst/>
              <a:rect l="l" t="t" r="r" b="b"/>
              <a:pathLst>
                <a:path w="2684" h="1769" extrusionOk="0">
                  <a:moveTo>
                    <a:pt x="124" y="0"/>
                  </a:moveTo>
                  <a:lnTo>
                    <a:pt x="0" y="156"/>
                  </a:lnTo>
                  <a:cubicBezTo>
                    <a:pt x="791" y="698"/>
                    <a:pt x="1598" y="1241"/>
                    <a:pt x="2404" y="1768"/>
                  </a:cubicBezTo>
                  <a:cubicBezTo>
                    <a:pt x="2497" y="1753"/>
                    <a:pt x="2575" y="1722"/>
                    <a:pt x="2683" y="1706"/>
                  </a:cubicBezTo>
                  <a:cubicBezTo>
                    <a:pt x="1799" y="1148"/>
                    <a:pt x="946" y="55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8697454" y="3597352"/>
              <a:ext cx="46548" cy="28294"/>
            </a:xfrm>
            <a:custGeom>
              <a:avLst/>
              <a:gdLst/>
              <a:ahLst/>
              <a:cxnLst/>
              <a:rect l="l" t="t" r="r" b="b"/>
              <a:pathLst>
                <a:path w="2374" h="1443" extrusionOk="0">
                  <a:moveTo>
                    <a:pt x="94" y="0"/>
                  </a:moveTo>
                  <a:lnTo>
                    <a:pt x="1" y="187"/>
                  </a:lnTo>
                  <a:lnTo>
                    <a:pt x="2188" y="1443"/>
                  </a:lnTo>
                  <a:cubicBezTo>
                    <a:pt x="2250" y="1412"/>
                    <a:pt x="2327" y="1365"/>
                    <a:pt x="2374" y="1334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8731218" y="3567548"/>
              <a:ext cx="51705" cy="27392"/>
            </a:xfrm>
            <a:custGeom>
              <a:avLst/>
              <a:gdLst/>
              <a:ahLst/>
              <a:cxnLst/>
              <a:rect l="l" t="t" r="r" b="b"/>
              <a:pathLst>
                <a:path w="2637" h="1397" extrusionOk="0">
                  <a:moveTo>
                    <a:pt x="62" y="1"/>
                  </a:moveTo>
                  <a:lnTo>
                    <a:pt x="0" y="187"/>
                  </a:lnTo>
                  <a:cubicBezTo>
                    <a:pt x="884" y="466"/>
                    <a:pt x="1706" y="916"/>
                    <a:pt x="2497" y="1396"/>
                  </a:cubicBezTo>
                  <a:cubicBezTo>
                    <a:pt x="2544" y="1334"/>
                    <a:pt x="2590" y="1303"/>
                    <a:pt x="2637" y="1241"/>
                  </a:cubicBezTo>
                  <a:cubicBezTo>
                    <a:pt x="1799" y="745"/>
                    <a:pt x="962" y="264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8749767" y="3537137"/>
              <a:ext cx="55979" cy="26176"/>
            </a:xfrm>
            <a:custGeom>
              <a:avLst/>
              <a:gdLst/>
              <a:ahLst/>
              <a:cxnLst/>
              <a:rect l="l" t="t" r="r" b="b"/>
              <a:pathLst>
                <a:path w="2855" h="1335" extrusionOk="0">
                  <a:moveTo>
                    <a:pt x="62" y="1"/>
                  </a:moveTo>
                  <a:lnTo>
                    <a:pt x="0" y="187"/>
                  </a:lnTo>
                  <a:cubicBezTo>
                    <a:pt x="931" y="528"/>
                    <a:pt x="1861" y="916"/>
                    <a:pt x="2761" y="1334"/>
                  </a:cubicBezTo>
                  <a:cubicBezTo>
                    <a:pt x="2792" y="1272"/>
                    <a:pt x="2808" y="1226"/>
                    <a:pt x="2854" y="1164"/>
                  </a:cubicBezTo>
                  <a:cubicBezTo>
                    <a:pt x="1939" y="714"/>
                    <a:pt x="1008" y="326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8761924" y="3499118"/>
              <a:ext cx="62058" cy="15235"/>
            </a:xfrm>
            <a:custGeom>
              <a:avLst/>
              <a:gdLst/>
              <a:ahLst/>
              <a:cxnLst/>
              <a:rect l="l" t="t" r="r" b="b"/>
              <a:pathLst>
                <a:path w="3165" h="777" extrusionOk="0">
                  <a:moveTo>
                    <a:pt x="47" y="1"/>
                  </a:moveTo>
                  <a:lnTo>
                    <a:pt x="1" y="187"/>
                  </a:lnTo>
                  <a:cubicBezTo>
                    <a:pt x="544" y="265"/>
                    <a:pt x="1086" y="373"/>
                    <a:pt x="1629" y="466"/>
                  </a:cubicBezTo>
                  <a:cubicBezTo>
                    <a:pt x="1846" y="528"/>
                    <a:pt x="2063" y="559"/>
                    <a:pt x="2265" y="606"/>
                  </a:cubicBezTo>
                  <a:cubicBezTo>
                    <a:pt x="2560" y="652"/>
                    <a:pt x="2839" y="714"/>
                    <a:pt x="3118" y="776"/>
                  </a:cubicBezTo>
                  <a:cubicBezTo>
                    <a:pt x="3149" y="714"/>
                    <a:pt x="3149" y="637"/>
                    <a:pt x="3165" y="575"/>
                  </a:cubicBezTo>
                  <a:cubicBezTo>
                    <a:pt x="2870" y="528"/>
                    <a:pt x="2575" y="466"/>
                    <a:pt x="2312" y="404"/>
                  </a:cubicBezTo>
                  <a:lnTo>
                    <a:pt x="1676" y="296"/>
                  </a:lnTo>
                  <a:cubicBezTo>
                    <a:pt x="1133" y="172"/>
                    <a:pt x="590" y="78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766179" y="3464452"/>
              <a:ext cx="60842" cy="9451"/>
            </a:xfrm>
            <a:custGeom>
              <a:avLst/>
              <a:gdLst/>
              <a:ahLst/>
              <a:cxnLst/>
              <a:rect l="l" t="t" r="r" b="b"/>
              <a:pathLst>
                <a:path w="3103" h="482" extrusionOk="0">
                  <a:moveTo>
                    <a:pt x="16" y="1"/>
                  </a:moveTo>
                  <a:lnTo>
                    <a:pt x="1" y="202"/>
                  </a:lnTo>
                  <a:cubicBezTo>
                    <a:pt x="528" y="218"/>
                    <a:pt x="1024" y="280"/>
                    <a:pt x="1536" y="311"/>
                  </a:cubicBezTo>
                  <a:cubicBezTo>
                    <a:pt x="1769" y="327"/>
                    <a:pt x="1971" y="358"/>
                    <a:pt x="2188" y="373"/>
                  </a:cubicBezTo>
                  <a:cubicBezTo>
                    <a:pt x="2498" y="404"/>
                    <a:pt x="2793" y="451"/>
                    <a:pt x="3103" y="482"/>
                  </a:cubicBezTo>
                  <a:lnTo>
                    <a:pt x="3103" y="295"/>
                  </a:lnTo>
                  <a:lnTo>
                    <a:pt x="2172" y="171"/>
                  </a:lnTo>
                  <a:cubicBezTo>
                    <a:pt x="1955" y="156"/>
                    <a:pt x="1722" y="140"/>
                    <a:pt x="1505" y="125"/>
                  </a:cubicBezTo>
                  <a:cubicBezTo>
                    <a:pt x="1024" y="78"/>
                    <a:pt x="528" y="47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8759806" y="3426747"/>
              <a:ext cx="60842" cy="10059"/>
            </a:xfrm>
            <a:custGeom>
              <a:avLst/>
              <a:gdLst/>
              <a:ahLst/>
              <a:cxnLst/>
              <a:rect l="l" t="t" r="r" b="b"/>
              <a:pathLst>
                <a:path w="3103" h="513" extrusionOk="0">
                  <a:moveTo>
                    <a:pt x="3040" y="1"/>
                  </a:moveTo>
                  <a:cubicBezTo>
                    <a:pt x="2745" y="32"/>
                    <a:pt x="2435" y="63"/>
                    <a:pt x="2125" y="109"/>
                  </a:cubicBezTo>
                  <a:cubicBezTo>
                    <a:pt x="1908" y="140"/>
                    <a:pt x="1675" y="156"/>
                    <a:pt x="1474" y="187"/>
                  </a:cubicBezTo>
                  <a:cubicBezTo>
                    <a:pt x="977" y="233"/>
                    <a:pt x="481" y="280"/>
                    <a:pt x="0" y="311"/>
                  </a:cubicBezTo>
                  <a:lnTo>
                    <a:pt x="16" y="512"/>
                  </a:lnTo>
                  <a:cubicBezTo>
                    <a:pt x="543" y="466"/>
                    <a:pt x="1039" y="435"/>
                    <a:pt x="1551" y="373"/>
                  </a:cubicBezTo>
                  <a:cubicBezTo>
                    <a:pt x="1753" y="342"/>
                    <a:pt x="1985" y="311"/>
                    <a:pt x="2202" y="295"/>
                  </a:cubicBezTo>
                  <a:cubicBezTo>
                    <a:pt x="2497" y="280"/>
                    <a:pt x="2807" y="233"/>
                    <a:pt x="3102" y="202"/>
                  </a:cubicBezTo>
                  <a:cubicBezTo>
                    <a:pt x="3071" y="140"/>
                    <a:pt x="3056" y="63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8745806" y="3394218"/>
              <a:ext cx="61450" cy="18255"/>
            </a:xfrm>
            <a:custGeom>
              <a:avLst/>
              <a:gdLst/>
              <a:ahLst/>
              <a:cxnLst/>
              <a:rect l="l" t="t" r="r" b="b"/>
              <a:pathLst>
                <a:path w="3134" h="931" extrusionOk="0">
                  <a:moveTo>
                    <a:pt x="3041" y="0"/>
                  </a:moveTo>
                  <a:cubicBezTo>
                    <a:pt x="2761" y="93"/>
                    <a:pt x="2513" y="171"/>
                    <a:pt x="2234" y="264"/>
                  </a:cubicBezTo>
                  <a:lnTo>
                    <a:pt x="1598" y="450"/>
                  </a:lnTo>
                  <a:cubicBezTo>
                    <a:pt x="1071" y="558"/>
                    <a:pt x="544" y="651"/>
                    <a:pt x="1" y="729"/>
                  </a:cubicBezTo>
                  <a:lnTo>
                    <a:pt x="32" y="931"/>
                  </a:lnTo>
                  <a:cubicBezTo>
                    <a:pt x="590" y="869"/>
                    <a:pt x="1148" y="760"/>
                    <a:pt x="1691" y="620"/>
                  </a:cubicBezTo>
                  <a:lnTo>
                    <a:pt x="2327" y="450"/>
                  </a:lnTo>
                  <a:cubicBezTo>
                    <a:pt x="2606" y="372"/>
                    <a:pt x="2854" y="264"/>
                    <a:pt x="3134" y="171"/>
                  </a:cubicBezTo>
                  <a:cubicBezTo>
                    <a:pt x="3087" y="109"/>
                    <a:pt x="3072" y="62"/>
                    <a:pt x="3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8734258" y="3357709"/>
              <a:ext cx="45940" cy="28607"/>
            </a:xfrm>
            <a:custGeom>
              <a:avLst/>
              <a:gdLst/>
              <a:ahLst/>
              <a:cxnLst/>
              <a:rect l="l" t="t" r="r" b="b"/>
              <a:pathLst>
                <a:path w="2343" h="1459" extrusionOk="0">
                  <a:moveTo>
                    <a:pt x="2203" y="1"/>
                  </a:moveTo>
                  <a:cubicBezTo>
                    <a:pt x="2017" y="141"/>
                    <a:pt x="1846" y="265"/>
                    <a:pt x="1629" y="404"/>
                  </a:cubicBezTo>
                  <a:cubicBezTo>
                    <a:pt x="1458" y="513"/>
                    <a:pt x="1257" y="637"/>
                    <a:pt x="1070" y="745"/>
                  </a:cubicBezTo>
                  <a:cubicBezTo>
                    <a:pt x="714" y="947"/>
                    <a:pt x="357" y="1118"/>
                    <a:pt x="0" y="1273"/>
                  </a:cubicBezTo>
                  <a:lnTo>
                    <a:pt x="78" y="1459"/>
                  </a:lnTo>
                  <a:cubicBezTo>
                    <a:pt x="466" y="1288"/>
                    <a:pt x="838" y="1102"/>
                    <a:pt x="1195" y="885"/>
                  </a:cubicBezTo>
                  <a:cubicBezTo>
                    <a:pt x="1396" y="776"/>
                    <a:pt x="1582" y="652"/>
                    <a:pt x="1753" y="544"/>
                  </a:cubicBezTo>
                  <a:cubicBezTo>
                    <a:pt x="1955" y="420"/>
                    <a:pt x="2141" y="265"/>
                    <a:pt x="2342" y="141"/>
                  </a:cubicBezTo>
                  <a:cubicBezTo>
                    <a:pt x="2280" y="94"/>
                    <a:pt x="2249" y="32"/>
                    <a:pt x="2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8712964" y="3328533"/>
              <a:ext cx="29215" cy="36803"/>
            </a:xfrm>
            <a:custGeom>
              <a:avLst/>
              <a:gdLst/>
              <a:ahLst/>
              <a:cxnLst/>
              <a:rect l="l" t="t" r="r" b="b"/>
              <a:pathLst>
                <a:path w="1490" h="1877" extrusionOk="0">
                  <a:moveTo>
                    <a:pt x="1334" y="0"/>
                  </a:moveTo>
                  <a:cubicBezTo>
                    <a:pt x="1226" y="155"/>
                    <a:pt x="1117" y="279"/>
                    <a:pt x="1024" y="419"/>
                  </a:cubicBezTo>
                  <a:cubicBezTo>
                    <a:pt x="900" y="589"/>
                    <a:pt x="776" y="775"/>
                    <a:pt x="637" y="946"/>
                  </a:cubicBezTo>
                  <a:lnTo>
                    <a:pt x="1" y="1753"/>
                  </a:lnTo>
                  <a:lnTo>
                    <a:pt x="156" y="1877"/>
                  </a:lnTo>
                  <a:cubicBezTo>
                    <a:pt x="373" y="1598"/>
                    <a:pt x="575" y="1334"/>
                    <a:pt x="792" y="1039"/>
                  </a:cubicBezTo>
                  <a:cubicBezTo>
                    <a:pt x="931" y="869"/>
                    <a:pt x="1040" y="698"/>
                    <a:pt x="1179" y="512"/>
                  </a:cubicBezTo>
                  <a:cubicBezTo>
                    <a:pt x="1272" y="388"/>
                    <a:pt x="1397" y="233"/>
                    <a:pt x="1490" y="93"/>
                  </a:cubicBezTo>
                  <a:cubicBezTo>
                    <a:pt x="1428" y="78"/>
                    <a:pt x="1397" y="31"/>
                    <a:pt x="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8669180" y="3310886"/>
              <a:ext cx="23745" cy="41078"/>
            </a:xfrm>
            <a:custGeom>
              <a:avLst/>
              <a:gdLst/>
              <a:ahLst/>
              <a:cxnLst/>
              <a:rect l="l" t="t" r="r" b="b"/>
              <a:pathLst>
                <a:path w="1211" h="2095" extrusionOk="0">
                  <a:moveTo>
                    <a:pt x="1008" y="0"/>
                  </a:moveTo>
                  <a:lnTo>
                    <a:pt x="900" y="233"/>
                  </a:lnTo>
                  <a:lnTo>
                    <a:pt x="605" y="822"/>
                  </a:lnTo>
                  <a:lnTo>
                    <a:pt x="0" y="2001"/>
                  </a:lnTo>
                  <a:lnTo>
                    <a:pt x="171" y="2094"/>
                  </a:lnTo>
                  <a:lnTo>
                    <a:pt x="776" y="869"/>
                  </a:lnTo>
                  <a:lnTo>
                    <a:pt x="1070" y="295"/>
                  </a:lnTo>
                  <a:lnTo>
                    <a:pt x="1210" y="16"/>
                  </a:lnTo>
                  <a:cubicBezTo>
                    <a:pt x="1148" y="0"/>
                    <a:pt x="107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8633906" y="3307847"/>
              <a:ext cx="16137" cy="35901"/>
            </a:xfrm>
            <a:custGeom>
              <a:avLst/>
              <a:gdLst/>
              <a:ahLst/>
              <a:cxnLst/>
              <a:rect l="l" t="t" r="r" b="b"/>
              <a:pathLst>
                <a:path w="823" h="1831" extrusionOk="0">
                  <a:moveTo>
                    <a:pt x="636" y="0"/>
                  </a:moveTo>
                  <a:cubicBezTo>
                    <a:pt x="636" y="0"/>
                    <a:pt x="621" y="16"/>
                    <a:pt x="621" y="47"/>
                  </a:cubicBezTo>
                  <a:cubicBezTo>
                    <a:pt x="559" y="140"/>
                    <a:pt x="512" y="249"/>
                    <a:pt x="481" y="373"/>
                  </a:cubicBezTo>
                  <a:cubicBezTo>
                    <a:pt x="434" y="466"/>
                    <a:pt x="403" y="590"/>
                    <a:pt x="357" y="683"/>
                  </a:cubicBezTo>
                  <a:cubicBezTo>
                    <a:pt x="233" y="1040"/>
                    <a:pt x="109" y="1396"/>
                    <a:pt x="0" y="1768"/>
                  </a:cubicBezTo>
                  <a:lnTo>
                    <a:pt x="186" y="1830"/>
                  </a:lnTo>
                  <a:cubicBezTo>
                    <a:pt x="310" y="1458"/>
                    <a:pt x="434" y="1071"/>
                    <a:pt x="574" y="698"/>
                  </a:cubicBezTo>
                  <a:cubicBezTo>
                    <a:pt x="636" y="481"/>
                    <a:pt x="729" y="264"/>
                    <a:pt x="807" y="62"/>
                  </a:cubicBezTo>
                  <a:cubicBezTo>
                    <a:pt x="807" y="47"/>
                    <a:pt x="822" y="16"/>
                    <a:pt x="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8464203" y="3308729"/>
              <a:ext cx="350661" cy="339759"/>
            </a:xfrm>
            <a:custGeom>
              <a:avLst/>
              <a:gdLst/>
              <a:ahLst/>
              <a:cxnLst/>
              <a:rect l="l" t="t" r="r" b="b"/>
              <a:pathLst>
                <a:path w="17884" h="17328" extrusionOk="0">
                  <a:moveTo>
                    <a:pt x="8961" y="1"/>
                  </a:moveTo>
                  <a:cubicBezTo>
                    <a:pt x="8783" y="1"/>
                    <a:pt x="8603" y="6"/>
                    <a:pt x="8423" y="17"/>
                  </a:cubicBezTo>
                  <a:cubicBezTo>
                    <a:pt x="3646" y="312"/>
                    <a:pt x="1" y="4422"/>
                    <a:pt x="295" y="9184"/>
                  </a:cubicBezTo>
                  <a:cubicBezTo>
                    <a:pt x="579" y="13765"/>
                    <a:pt x="4395" y="17327"/>
                    <a:pt x="8925" y="17327"/>
                  </a:cubicBezTo>
                  <a:cubicBezTo>
                    <a:pt x="9103" y="17327"/>
                    <a:pt x="9282" y="17322"/>
                    <a:pt x="9462" y="17311"/>
                  </a:cubicBezTo>
                  <a:cubicBezTo>
                    <a:pt x="14239" y="17016"/>
                    <a:pt x="17883" y="12906"/>
                    <a:pt x="17589" y="8144"/>
                  </a:cubicBezTo>
                  <a:cubicBezTo>
                    <a:pt x="17305" y="3549"/>
                    <a:pt x="13490" y="1"/>
                    <a:pt x="8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8475772" y="3319670"/>
              <a:ext cx="325406" cy="318132"/>
            </a:xfrm>
            <a:custGeom>
              <a:avLst/>
              <a:gdLst/>
              <a:ahLst/>
              <a:cxnLst/>
              <a:rect l="l" t="t" r="r" b="b"/>
              <a:pathLst>
                <a:path w="16596" h="16225" extrusionOk="0">
                  <a:moveTo>
                    <a:pt x="8331" y="175"/>
                  </a:moveTo>
                  <a:cubicBezTo>
                    <a:pt x="10260" y="175"/>
                    <a:pt x="12123" y="882"/>
                    <a:pt x="13587" y="2174"/>
                  </a:cubicBezTo>
                  <a:cubicBezTo>
                    <a:pt x="15184" y="3569"/>
                    <a:pt x="16115" y="5508"/>
                    <a:pt x="16239" y="7617"/>
                  </a:cubicBezTo>
                  <a:cubicBezTo>
                    <a:pt x="16378" y="9711"/>
                    <a:pt x="15665" y="11743"/>
                    <a:pt x="14269" y="13340"/>
                  </a:cubicBezTo>
                  <a:cubicBezTo>
                    <a:pt x="12873" y="14922"/>
                    <a:pt x="10934" y="15853"/>
                    <a:pt x="8825" y="15993"/>
                  </a:cubicBezTo>
                  <a:cubicBezTo>
                    <a:pt x="8670" y="16001"/>
                    <a:pt x="8517" y="16006"/>
                    <a:pt x="8364" y="16006"/>
                  </a:cubicBezTo>
                  <a:cubicBezTo>
                    <a:pt x="4191" y="16006"/>
                    <a:pt x="704" y="12783"/>
                    <a:pt x="450" y="8564"/>
                  </a:cubicBezTo>
                  <a:cubicBezTo>
                    <a:pt x="310" y="6284"/>
                    <a:pt x="1163" y="4128"/>
                    <a:pt x="2652" y="2592"/>
                  </a:cubicBezTo>
                  <a:cubicBezTo>
                    <a:pt x="3986" y="1227"/>
                    <a:pt x="5816" y="328"/>
                    <a:pt x="7864" y="188"/>
                  </a:cubicBezTo>
                  <a:cubicBezTo>
                    <a:pt x="8020" y="179"/>
                    <a:pt x="8176" y="175"/>
                    <a:pt x="8331" y="175"/>
                  </a:cubicBezTo>
                  <a:close/>
                  <a:moveTo>
                    <a:pt x="8398" y="1"/>
                  </a:moveTo>
                  <a:cubicBezTo>
                    <a:pt x="8220" y="1"/>
                    <a:pt x="8042" y="6"/>
                    <a:pt x="7864" y="18"/>
                  </a:cubicBezTo>
                  <a:cubicBezTo>
                    <a:pt x="3412" y="281"/>
                    <a:pt x="0" y="4143"/>
                    <a:pt x="264" y="8610"/>
                  </a:cubicBezTo>
                  <a:cubicBezTo>
                    <a:pt x="533" y="12900"/>
                    <a:pt x="4129" y="16224"/>
                    <a:pt x="8373" y="16224"/>
                  </a:cubicBezTo>
                  <a:cubicBezTo>
                    <a:pt x="8533" y="16224"/>
                    <a:pt x="8694" y="16219"/>
                    <a:pt x="8856" y="16210"/>
                  </a:cubicBezTo>
                  <a:cubicBezTo>
                    <a:pt x="10888" y="16070"/>
                    <a:pt x="12765" y="15217"/>
                    <a:pt x="14191" y="13744"/>
                  </a:cubicBezTo>
                  <a:cubicBezTo>
                    <a:pt x="14269" y="13651"/>
                    <a:pt x="14347" y="13573"/>
                    <a:pt x="14440" y="13496"/>
                  </a:cubicBezTo>
                  <a:cubicBezTo>
                    <a:pt x="15866" y="11867"/>
                    <a:pt x="16595" y="9789"/>
                    <a:pt x="16456" y="7617"/>
                  </a:cubicBezTo>
                  <a:cubicBezTo>
                    <a:pt x="16316" y="5446"/>
                    <a:pt x="15370" y="3476"/>
                    <a:pt x="13742" y="2034"/>
                  </a:cubicBezTo>
                  <a:cubicBezTo>
                    <a:pt x="12247" y="710"/>
                    <a:pt x="10374" y="1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8570045" y="3404512"/>
              <a:ext cx="139605" cy="136135"/>
            </a:xfrm>
            <a:custGeom>
              <a:avLst/>
              <a:gdLst/>
              <a:ahLst/>
              <a:cxnLst/>
              <a:rect l="l" t="t" r="r" b="b"/>
              <a:pathLst>
                <a:path w="7120" h="6943" extrusionOk="0">
                  <a:moveTo>
                    <a:pt x="4472" y="1"/>
                  </a:moveTo>
                  <a:cubicBezTo>
                    <a:pt x="3366" y="1"/>
                    <a:pt x="2297" y="417"/>
                    <a:pt x="1458" y="1166"/>
                  </a:cubicBezTo>
                  <a:cubicBezTo>
                    <a:pt x="729" y="1802"/>
                    <a:pt x="0" y="3104"/>
                    <a:pt x="962" y="3895"/>
                  </a:cubicBezTo>
                  <a:cubicBezTo>
                    <a:pt x="1268" y="4146"/>
                    <a:pt x="1638" y="4234"/>
                    <a:pt x="2030" y="4234"/>
                  </a:cubicBezTo>
                  <a:cubicBezTo>
                    <a:pt x="2729" y="4234"/>
                    <a:pt x="3498" y="3951"/>
                    <a:pt x="4095" y="3802"/>
                  </a:cubicBezTo>
                  <a:cubicBezTo>
                    <a:pt x="4390" y="3730"/>
                    <a:pt x="4718" y="3659"/>
                    <a:pt x="5039" y="3659"/>
                  </a:cubicBezTo>
                  <a:cubicBezTo>
                    <a:pt x="5342" y="3659"/>
                    <a:pt x="5638" y="3723"/>
                    <a:pt x="5894" y="3911"/>
                  </a:cubicBezTo>
                  <a:cubicBezTo>
                    <a:pt x="6359" y="4237"/>
                    <a:pt x="6313" y="4795"/>
                    <a:pt x="6049" y="5276"/>
                  </a:cubicBezTo>
                  <a:cubicBezTo>
                    <a:pt x="5603" y="6044"/>
                    <a:pt x="4694" y="6397"/>
                    <a:pt x="3815" y="6397"/>
                  </a:cubicBezTo>
                  <a:cubicBezTo>
                    <a:pt x="3470" y="6397"/>
                    <a:pt x="3129" y="6342"/>
                    <a:pt x="2823" y="6237"/>
                  </a:cubicBezTo>
                  <a:cubicBezTo>
                    <a:pt x="2792" y="6227"/>
                    <a:pt x="2763" y="6222"/>
                    <a:pt x="2736" y="6222"/>
                  </a:cubicBezTo>
                  <a:cubicBezTo>
                    <a:pt x="2481" y="6222"/>
                    <a:pt x="2420" y="6652"/>
                    <a:pt x="2714" y="6765"/>
                  </a:cubicBezTo>
                  <a:cubicBezTo>
                    <a:pt x="3067" y="6884"/>
                    <a:pt x="3438" y="6942"/>
                    <a:pt x="3810" y="6942"/>
                  </a:cubicBezTo>
                  <a:cubicBezTo>
                    <a:pt x="4501" y="6942"/>
                    <a:pt x="5195" y="6739"/>
                    <a:pt x="5770" y="6346"/>
                  </a:cubicBezTo>
                  <a:cubicBezTo>
                    <a:pt x="6499" y="5850"/>
                    <a:pt x="7119" y="4841"/>
                    <a:pt x="6654" y="3988"/>
                  </a:cubicBezTo>
                  <a:cubicBezTo>
                    <a:pt x="6325" y="3365"/>
                    <a:pt x="5740" y="3176"/>
                    <a:pt x="5113" y="3176"/>
                  </a:cubicBezTo>
                  <a:cubicBezTo>
                    <a:pt x="4585" y="3176"/>
                    <a:pt x="4028" y="3310"/>
                    <a:pt x="3567" y="3430"/>
                  </a:cubicBezTo>
                  <a:cubicBezTo>
                    <a:pt x="3086" y="3537"/>
                    <a:pt x="2570" y="3725"/>
                    <a:pt x="2059" y="3725"/>
                  </a:cubicBezTo>
                  <a:cubicBezTo>
                    <a:pt x="1978" y="3725"/>
                    <a:pt x="1896" y="3720"/>
                    <a:pt x="1815" y="3709"/>
                  </a:cubicBezTo>
                  <a:cubicBezTo>
                    <a:pt x="1179" y="3632"/>
                    <a:pt x="931" y="3042"/>
                    <a:pt x="1163" y="2453"/>
                  </a:cubicBezTo>
                  <a:cubicBezTo>
                    <a:pt x="1412" y="1833"/>
                    <a:pt x="2032" y="1352"/>
                    <a:pt x="2621" y="1042"/>
                  </a:cubicBezTo>
                  <a:cubicBezTo>
                    <a:pt x="3242" y="716"/>
                    <a:pt x="3940" y="561"/>
                    <a:pt x="4638" y="561"/>
                  </a:cubicBezTo>
                  <a:cubicBezTo>
                    <a:pt x="4948" y="514"/>
                    <a:pt x="4948" y="2"/>
                    <a:pt x="4591" y="2"/>
                  </a:cubicBezTo>
                  <a:cubicBezTo>
                    <a:pt x="4551" y="1"/>
                    <a:pt x="4512" y="1"/>
                    <a:pt x="4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8595397" y="3386081"/>
              <a:ext cx="92194" cy="172742"/>
            </a:xfrm>
            <a:custGeom>
              <a:avLst/>
              <a:gdLst/>
              <a:ahLst/>
              <a:cxnLst/>
              <a:rect l="l" t="t" r="r" b="b"/>
              <a:pathLst>
                <a:path w="4702" h="8810" extrusionOk="0">
                  <a:moveTo>
                    <a:pt x="364" y="1"/>
                  </a:moveTo>
                  <a:cubicBezTo>
                    <a:pt x="187" y="1"/>
                    <a:pt x="0" y="200"/>
                    <a:pt x="119" y="415"/>
                  </a:cubicBezTo>
                  <a:cubicBezTo>
                    <a:pt x="1607" y="3067"/>
                    <a:pt x="2957" y="5828"/>
                    <a:pt x="4120" y="8635"/>
                  </a:cubicBezTo>
                  <a:cubicBezTo>
                    <a:pt x="4169" y="8757"/>
                    <a:pt x="4277" y="8809"/>
                    <a:pt x="4383" y="8809"/>
                  </a:cubicBezTo>
                  <a:cubicBezTo>
                    <a:pt x="4546" y="8809"/>
                    <a:pt x="4701" y="8684"/>
                    <a:pt x="4616" y="8496"/>
                  </a:cubicBezTo>
                  <a:cubicBezTo>
                    <a:pt x="3438" y="5626"/>
                    <a:pt x="2104" y="2850"/>
                    <a:pt x="568" y="136"/>
                  </a:cubicBezTo>
                  <a:cubicBezTo>
                    <a:pt x="521" y="40"/>
                    <a:pt x="443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8753481" y="2964294"/>
              <a:ext cx="237103" cy="235837"/>
            </a:xfrm>
            <a:custGeom>
              <a:avLst/>
              <a:gdLst/>
              <a:ahLst/>
              <a:cxnLst/>
              <a:rect l="l" t="t" r="r" b="b"/>
              <a:pathLst>
                <a:path w="17418" h="17325" extrusionOk="0">
                  <a:moveTo>
                    <a:pt x="8920" y="0"/>
                  </a:moveTo>
                  <a:cubicBezTo>
                    <a:pt x="8765" y="0"/>
                    <a:pt x="8610" y="5"/>
                    <a:pt x="8453" y="16"/>
                  </a:cubicBezTo>
                  <a:lnTo>
                    <a:pt x="8252" y="16"/>
                  </a:lnTo>
                  <a:cubicBezTo>
                    <a:pt x="8112" y="31"/>
                    <a:pt x="7972" y="31"/>
                    <a:pt x="7833" y="47"/>
                  </a:cubicBezTo>
                  <a:lnTo>
                    <a:pt x="7817" y="47"/>
                  </a:lnTo>
                  <a:cubicBezTo>
                    <a:pt x="5475" y="295"/>
                    <a:pt x="3413" y="1505"/>
                    <a:pt x="2048" y="3226"/>
                  </a:cubicBezTo>
                  <a:cubicBezTo>
                    <a:pt x="745" y="4855"/>
                    <a:pt x="0" y="6949"/>
                    <a:pt x="140" y="9182"/>
                  </a:cubicBezTo>
                  <a:cubicBezTo>
                    <a:pt x="280" y="11415"/>
                    <a:pt x="1226" y="13385"/>
                    <a:pt x="2715" y="14843"/>
                  </a:cubicBezTo>
                  <a:cubicBezTo>
                    <a:pt x="4284" y="16381"/>
                    <a:pt x="6433" y="17325"/>
                    <a:pt x="8768" y="17325"/>
                  </a:cubicBezTo>
                  <a:cubicBezTo>
                    <a:pt x="8787" y="17325"/>
                    <a:pt x="8806" y="17325"/>
                    <a:pt x="8825" y="17325"/>
                  </a:cubicBezTo>
                  <a:cubicBezTo>
                    <a:pt x="8981" y="17325"/>
                    <a:pt x="9136" y="17309"/>
                    <a:pt x="9291" y="17309"/>
                  </a:cubicBezTo>
                  <a:cubicBezTo>
                    <a:pt x="9601" y="17278"/>
                    <a:pt x="9911" y="17247"/>
                    <a:pt x="10221" y="17185"/>
                  </a:cubicBezTo>
                  <a:cubicBezTo>
                    <a:pt x="10314" y="17169"/>
                    <a:pt x="10392" y="17154"/>
                    <a:pt x="10500" y="17123"/>
                  </a:cubicBezTo>
                  <a:cubicBezTo>
                    <a:pt x="11385" y="16952"/>
                    <a:pt x="12222" y="16627"/>
                    <a:pt x="12998" y="16192"/>
                  </a:cubicBezTo>
                  <a:cubicBezTo>
                    <a:pt x="13044" y="16161"/>
                    <a:pt x="13122" y="16115"/>
                    <a:pt x="13184" y="16084"/>
                  </a:cubicBezTo>
                  <a:cubicBezTo>
                    <a:pt x="13866" y="15681"/>
                    <a:pt x="14471" y="15184"/>
                    <a:pt x="15014" y="14626"/>
                  </a:cubicBezTo>
                  <a:cubicBezTo>
                    <a:pt x="15045" y="14564"/>
                    <a:pt x="15107" y="14533"/>
                    <a:pt x="15138" y="14471"/>
                  </a:cubicBezTo>
                  <a:cubicBezTo>
                    <a:pt x="15572" y="14021"/>
                    <a:pt x="15913" y="13525"/>
                    <a:pt x="16224" y="12997"/>
                  </a:cubicBezTo>
                  <a:cubicBezTo>
                    <a:pt x="16270" y="12935"/>
                    <a:pt x="16286" y="12889"/>
                    <a:pt x="16332" y="12827"/>
                  </a:cubicBezTo>
                  <a:cubicBezTo>
                    <a:pt x="16487" y="12548"/>
                    <a:pt x="16611" y="12268"/>
                    <a:pt x="16735" y="11974"/>
                  </a:cubicBezTo>
                  <a:cubicBezTo>
                    <a:pt x="16937" y="11508"/>
                    <a:pt x="17077" y="11028"/>
                    <a:pt x="17201" y="10516"/>
                  </a:cubicBezTo>
                  <a:cubicBezTo>
                    <a:pt x="17216" y="10454"/>
                    <a:pt x="17216" y="10376"/>
                    <a:pt x="17232" y="10330"/>
                  </a:cubicBezTo>
                  <a:cubicBezTo>
                    <a:pt x="17356" y="9725"/>
                    <a:pt x="17418" y="9105"/>
                    <a:pt x="17387" y="8469"/>
                  </a:cubicBezTo>
                  <a:lnTo>
                    <a:pt x="17387" y="8267"/>
                  </a:lnTo>
                  <a:lnTo>
                    <a:pt x="17387" y="8112"/>
                  </a:lnTo>
                  <a:cubicBezTo>
                    <a:pt x="17356" y="7460"/>
                    <a:pt x="17232" y="6840"/>
                    <a:pt x="17061" y="6235"/>
                  </a:cubicBezTo>
                  <a:cubicBezTo>
                    <a:pt x="17046" y="6173"/>
                    <a:pt x="17030" y="6096"/>
                    <a:pt x="16999" y="6034"/>
                  </a:cubicBezTo>
                  <a:cubicBezTo>
                    <a:pt x="16844" y="5522"/>
                    <a:pt x="16642" y="5010"/>
                    <a:pt x="16394" y="4545"/>
                  </a:cubicBezTo>
                  <a:cubicBezTo>
                    <a:pt x="16348" y="4483"/>
                    <a:pt x="16332" y="4436"/>
                    <a:pt x="16286" y="4374"/>
                  </a:cubicBezTo>
                  <a:cubicBezTo>
                    <a:pt x="15944" y="3738"/>
                    <a:pt x="15510" y="3164"/>
                    <a:pt x="15029" y="2653"/>
                  </a:cubicBezTo>
                  <a:cubicBezTo>
                    <a:pt x="14967" y="2606"/>
                    <a:pt x="14936" y="2544"/>
                    <a:pt x="14890" y="2513"/>
                  </a:cubicBezTo>
                  <a:cubicBezTo>
                    <a:pt x="14378" y="1970"/>
                    <a:pt x="13757" y="1505"/>
                    <a:pt x="13168" y="1148"/>
                  </a:cubicBezTo>
                  <a:cubicBezTo>
                    <a:pt x="13106" y="1117"/>
                    <a:pt x="13060" y="1102"/>
                    <a:pt x="12998" y="1055"/>
                  </a:cubicBezTo>
                  <a:cubicBezTo>
                    <a:pt x="12253" y="667"/>
                    <a:pt x="11462" y="357"/>
                    <a:pt x="10625" y="187"/>
                  </a:cubicBezTo>
                  <a:cubicBezTo>
                    <a:pt x="10578" y="171"/>
                    <a:pt x="10500" y="140"/>
                    <a:pt x="10438" y="140"/>
                  </a:cubicBezTo>
                  <a:cubicBezTo>
                    <a:pt x="9948" y="56"/>
                    <a:pt x="9440" y="0"/>
                    <a:pt x="8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8859890" y="3173940"/>
              <a:ext cx="36536" cy="24081"/>
            </a:xfrm>
            <a:custGeom>
              <a:avLst/>
              <a:gdLst/>
              <a:ahLst/>
              <a:cxnLst/>
              <a:rect l="l" t="t" r="r" b="b"/>
              <a:pathLst>
                <a:path w="2684" h="1769" extrusionOk="0">
                  <a:moveTo>
                    <a:pt x="124" y="0"/>
                  </a:moveTo>
                  <a:lnTo>
                    <a:pt x="0" y="156"/>
                  </a:lnTo>
                  <a:cubicBezTo>
                    <a:pt x="791" y="698"/>
                    <a:pt x="1598" y="1241"/>
                    <a:pt x="2404" y="1768"/>
                  </a:cubicBezTo>
                  <a:cubicBezTo>
                    <a:pt x="2497" y="1753"/>
                    <a:pt x="2575" y="1722"/>
                    <a:pt x="2683" y="1706"/>
                  </a:cubicBezTo>
                  <a:cubicBezTo>
                    <a:pt x="1799" y="1148"/>
                    <a:pt x="946" y="55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8900632" y="3164861"/>
              <a:ext cx="32316" cy="19643"/>
            </a:xfrm>
            <a:custGeom>
              <a:avLst/>
              <a:gdLst/>
              <a:ahLst/>
              <a:cxnLst/>
              <a:rect l="l" t="t" r="r" b="b"/>
              <a:pathLst>
                <a:path w="2374" h="1443" extrusionOk="0">
                  <a:moveTo>
                    <a:pt x="94" y="0"/>
                  </a:moveTo>
                  <a:lnTo>
                    <a:pt x="1" y="187"/>
                  </a:lnTo>
                  <a:lnTo>
                    <a:pt x="2188" y="1443"/>
                  </a:lnTo>
                  <a:cubicBezTo>
                    <a:pt x="2250" y="1412"/>
                    <a:pt x="2327" y="1365"/>
                    <a:pt x="2374" y="1334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8924073" y="3144170"/>
              <a:ext cx="35896" cy="19017"/>
            </a:xfrm>
            <a:custGeom>
              <a:avLst/>
              <a:gdLst/>
              <a:ahLst/>
              <a:cxnLst/>
              <a:rect l="l" t="t" r="r" b="b"/>
              <a:pathLst>
                <a:path w="2637" h="1397" extrusionOk="0">
                  <a:moveTo>
                    <a:pt x="62" y="1"/>
                  </a:moveTo>
                  <a:lnTo>
                    <a:pt x="0" y="187"/>
                  </a:lnTo>
                  <a:cubicBezTo>
                    <a:pt x="884" y="466"/>
                    <a:pt x="1706" y="916"/>
                    <a:pt x="2497" y="1396"/>
                  </a:cubicBezTo>
                  <a:cubicBezTo>
                    <a:pt x="2544" y="1334"/>
                    <a:pt x="2590" y="1303"/>
                    <a:pt x="2637" y="1241"/>
                  </a:cubicBezTo>
                  <a:cubicBezTo>
                    <a:pt x="1799" y="745"/>
                    <a:pt x="962" y="264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8936950" y="3123057"/>
              <a:ext cx="38864" cy="18173"/>
            </a:xfrm>
            <a:custGeom>
              <a:avLst/>
              <a:gdLst/>
              <a:ahLst/>
              <a:cxnLst/>
              <a:rect l="l" t="t" r="r" b="b"/>
              <a:pathLst>
                <a:path w="2855" h="1335" extrusionOk="0">
                  <a:moveTo>
                    <a:pt x="62" y="1"/>
                  </a:moveTo>
                  <a:lnTo>
                    <a:pt x="0" y="187"/>
                  </a:lnTo>
                  <a:cubicBezTo>
                    <a:pt x="931" y="528"/>
                    <a:pt x="1861" y="916"/>
                    <a:pt x="2761" y="1334"/>
                  </a:cubicBezTo>
                  <a:cubicBezTo>
                    <a:pt x="2792" y="1272"/>
                    <a:pt x="2808" y="1226"/>
                    <a:pt x="2854" y="1164"/>
                  </a:cubicBezTo>
                  <a:cubicBezTo>
                    <a:pt x="1939" y="714"/>
                    <a:pt x="1008" y="326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8945390" y="3096662"/>
              <a:ext cx="43084" cy="10577"/>
            </a:xfrm>
            <a:custGeom>
              <a:avLst/>
              <a:gdLst/>
              <a:ahLst/>
              <a:cxnLst/>
              <a:rect l="l" t="t" r="r" b="b"/>
              <a:pathLst>
                <a:path w="3165" h="777" extrusionOk="0">
                  <a:moveTo>
                    <a:pt x="47" y="1"/>
                  </a:moveTo>
                  <a:lnTo>
                    <a:pt x="1" y="187"/>
                  </a:lnTo>
                  <a:cubicBezTo>
                    <a:pt x="544" y="265"/>
                    <a:pt x="1086" y="373"/>
                    <a:pt x="1629" y="466"/>
                  </a:cubicBezTo>
                  <a:cubicBezTo>
                    <a:pt x="1846" y="528"/>
                    <a:pt x="2063" y="559"/>
                    <a:pt x="2265" y="606"/>
                  </a:cubicBezTo>
                  <a:cubicBezTo>
                    <a:pt x="2560" y="652"/>
                    <a:pt x="2839" y="714"/>
                    <a:pt x="3118" y="776"/>
                  </a:cubicBezTo>
                  <a:cubicBezTo>
                    <a:pt x="3149" y="714"/>
                    <a:pt x="3149" y="637"/>
                    <a:pt x="3165" y="575"/>
                  </a:cubicBezTo>
                  <a:cubicBezTo>
                    <a:pt x="2870" y="528"/>
                    <a:pt x="2575" y="466"/>
                    <a:pt x="2312" y="404"/>
                  </a:cubicBezTo>
                  <a:lnTo>
                    <a:pt x="1676" y="296"/>
                  </a:lnTo>
                  <a:cubicBezTo>
                    <a:pt x="1133" y="172"/>
                    <a:pt x="590" y="78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8948344" y="3072595"/>
              <a:ext cx="42240" cy="6561"/>
            </a:xfrm>
            <a:custGeom>
              <a:avLst/>
              <a:gdLst/>
              <a:ahLst/>
              <a:cxnLst/>
              <a:rect l="l" t="t" r="r" b="b"/>
              <a:pathLst>
                <a:path w="3103" h="482" extrusionOk="0">
                  <a:moveTo>
                    <a:pt x="16" y="1"/>
                  </a:moveTo>
                  <a:lnTo>
                    <a:pt x="1" y="202"/>
                  </a:lnTo>
                  <a:cubicBezTo>
                    <a:pt x="528" y="218"/>
                    <a:pt x="1024" y="280"/>
                    <a:pt x="1536" y="311"/>
                  </a:cubicBezTo>
                  <a:cubicBezTo>
                    <a:pt x="1769" y="327"/>
                    <a:pt x="1971" y="358"/>
                    <a:pt x="2188" y="373"/>
                  </a:cubicBezTo>
                  <a:cubicBezTo>
                    <a:pt x="2498" y="404"/>
                    <a:pt x="2793" y="451"/>
                    <a:pt x="3103" y="482"/>
                  </a:cubicBezTo>
                  <a:lnTo>
                    <a:pt x="3103" y="295"/>
                  </a:lnTo>
                  <a:lnTo>
                    <a:pt x="2172" y="171"/>
                  </a:lnTo>
                  <a:cubicBezTo>
                    <a:pt x="1955" y="156"/>
                    <a:pt x="1722" y="140"/>
                    <a:pt x="1505" y="125"/>
                  </a:cubicBezTo>
                  <a:cubicBezTo>
                    <a:pt x="1024" y="78"/>
                    <a:pt x="528" y="47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8943920" y="3046418"/>
              <a:ext cx="42240" cy="6983"/>
            </a:xfrm>
            <a:custGeom>
              <a:avLst/>
              <a:gdLst/>
              <a:ahLst/>
              <a:cxnLst/>
              <a:rect l="l" t="t" r="r" b="b"/>
              <a:pathLst>
                <a:path w="3103" h="513" extrusionOk="0">
                  <a:moveTo>
                    <a:pt x="3040" y="1"/>
                  </a:moveTo>
                  <a:cubicBezTo>
                    <a:pt x="2745" y="32"/>
                    <a:pt x="2435" y="63"/>
                    <a:pt x="2125" y="109"/>
                  </a:cubicBezTo>
                  <a:cubicBezTo>
                    <a:pt x="1908" y="140"/>
                    <a:pt x="1675" y="156"/>
                    <a:pt x="1474" y="187"/>
                  </a:cubicBezTo>
                  <a:cubicBezTo>
                    <a:pt x="977" y="233"/>
                    <a:pt x="481" y="280"/>
                    <a:pt x="0" y="311"/>
                  </a:cubicBezTo>
                  <a:lnTo>
                    <a:pt x="16" y="512"/>
                  </a:lnTo>
                  <a:cubicBezTo>
                    <a:pt x="543" y="466"/>
                    <a:pt x="1039" y="435"/>
                    <a:pt x="1551" y="373"/>
                  </a:cubicBezTo>
                  <a:cubicBezTo>
                    <a:pt x="1753" y="342"/>
                    <a:pt x="1985" y="311"/>
                    <a:pt x="2202" y="295"/>
                  </a:cubicBezTo>
                  <a:cubicBezTo>
                    <a:pt x="2497" y="280"/>
                    <a:pt x="2807" y="233"/>
                    <a:pt x="3102" y="202"/>
                  </a:cubicBezTo>
                  <a:cubicBezTo>
                    <a:pt x="3071" y="140"/>
                    <a:pt x="3056" y="63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8738698" y="2964485"/>
              <a:ext cx="243446" cy="235877"/>
            </a:xfrm>
            <a:custGeom>
              <a:avLst/>
              <a:gdLst/>
              <a:ahLst/>
              <a:cxnLst/>
              <a:rect l="l" t="t" r="r" b="b"/>
              <a:pathLst>
                <a:path w="17884" h="17328" extrusionOk="0">
                  <a:moveTo>
                    <a:pt x="8961" y="1"/>
                  </a:moveTo>
                  <a:cubicBezTo>
                    <a:pt x="8783" y="1"/>
                    <a:pt x="8603" y="6"/>
                    <a:pt x="8423" y="17"/>
                  </a:cubicBezTo>
                  <a:cubicBezTo>
                    <a:pt x="3646" y="312"/>
                    <a:pt x="1" y="4422"/>
                    <a:pt x="295" y="9184"/>
                  </a:cubicBezTo>
                  <a:cubicBezTo>
                    <a:pt x="579" y="13765"/>
                    <a:pt x="4395" y="17327"/>
                    <a:pt x="8925" y="17327"/>
                  </a:cubicBezTo>
                  <a:cubicBezTo>
                    <a:pt x="9103" y="17327"/>
                    <a:pt x="9282" y="17322"/>
                    <a:pt x="9462" y="17311"/>
                  </a:cubicBezTo>
                  <a:cubicBezTo>
                    <a:pt x="14239" y="17016"/>
                    <a:pt x="17883" y="12906"/>
                    <a:pt x="17589" y="8144"/>
                  </a:cubicBezTo>
                  <a:cubicBezTo>
                    <a:pt x="17305" y="3549"/>
                    <a:pt x="13490" y="1"/>
                    <a:pt x="8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8746729" y="2972080"/>
              <a:ext cx="225913" cy="220863"/>
            </a:xfrm>
            <a:custGeom>
              <a:avLst/>
              <a:gdLst/>
              <a:ahLst/>
              <a:cxnLst/>
              <a:rect l="l" t="t" r="r" b="b"/>
              <a:pathLst>
                <a:path w="16596" h="16225" extrusionOk="0">
                  <a:moveTo>
                    <a:pt x="8331" y="175"/>
                  </a:moveTo>
                  <a:cubicBezTo>
                    <a:pt x="10260" y="175"/>
                    <a:pt x="12123" y="882"/>
                    <a:pt x="13587" y="2174"/>
                  </a:cubicBezTo>
                  <a:cubicBezTo>
                    <a:pt x="15184" y="3569"/>
                    <a:pt x="16115" y="5508"/>
                    <a:pt x="16239" y="7617"/>
                  </a:cubicBezTo>
                  <a:cubicBezTo>
                    <a:pt x="16378" y="9711"/>
                    <a:pt x="15665" y="11743"/>
                    <a:pt x="14269" y="13340"/>
                  </a:cubicBezTo>
                  <a:cubicBezTo>
                    <a:pt x="12873" y="14922"/>
                    <a:pt x="10934" y="15853"/>
                    <a:pt x="8825" y="15993"/>
                  </a:cubicBezTo>
                  <a:cubicBezTo>
                    <a:pt x="8670" y="16001"/>
                    <a:pt x="8517" y="16006"/>
                    <a:pt x="8364" y="16006"/>
                  </a:cubicBezTo>
                  <a:cubicBezTo>
                    <a:pt x="4191" y="16006"/>
                    <a:pt x="704" y="12783"/>
                    <a:pt x="450" y="8564"/>
                  </a:cubicBezTo>
                  <a:cubicBezTo>
                    <a:pt x="310" y="6284"/>
                    <a:pt x="1163" y="4128"/>
                    <a:pt x="2652" y="2592"/>
                  </a:cubicBezTo>
                  <a:cubicBezTo>
                    <a:pt x="3986" y="1227"/>
                    <a:pt x="5816" y="328"/>
                    <a:pt x="7864" y="188"/>
                  </a:cubicBezTo>
                  <a:cubicBezTo>
                    <a:pt x="8020" y="179"/>
                    <a:pt x="8176" y="175"/>
                    <a:pt x="8331" y="175"/>
                  </a:cubicBezTo>
                  <a:close/>
                  <a:moveTo>
                    <a:pt x="8398" y="1"/>
                  </a:moveTo>
                  <a:cubicBezTo>
                    <a:pt x="8220" y="1"/>
                    <a:pt x="8042" y="6"/>
                    <a:pt x="7864" y="18"/>
                  </a:cubicBezTo>
                  <a:cubicBezTo>
                    <a:pt x="3412" y="281"/>
                    <a:pt x="0" y="4143"/>
                    <a:pt x="264" y="8610"/>
                  </a:cubicBezTo>
                  <a:cubicBezTo>
                    <a:pt x="533" y="12900"/>
                    <a:pt x="4129" y="16224"/>
                    <a:pt x="8373" y="16224"/>
                  </a:cubicBezTo>
                  <a:cubicBezTo>
                    <a:pt x="8533" y="16224"/>
                    <a:pt x="8694" y="16219"/>
                    <a:pt x="8856" y="16210"/>
                  </a:cubicBezTo>
                  <a:cubicBezTo>
                    <a:pt x="10888" y="16070"/>
                    <a:pt x="12765" y="15217"/>
                    <a:pt x="14191" y="13744"/>
                  </a:cubicBezTo>
                  <a:cubicBezTo>
                    <a:pt x="14269" y="13651"/>
                    <a:pt x="14347" y="13573"/>
                    <a:pt x="14440" y="13496"/>
                  </a:cubicBezTo>
                  <a:cubicBezTo>
                    <a:pt x="15866" y="11867"/>
                    <a:pt x="16595" y="9789"/>
                    <a:pt x="16456" y="7617"/>
                  </a:cubicBezTo>
                  <a:cubicBezTo>
                    <a:pt x="16316" y="5446"/>
                    <a:pt x="15370" y="3476"/>
                    <a:pt x="13742" y="2034"/>
                  </a:cubicBezTo>
                  <a:cubicBezTo>
                    <a:pt x="12247" y="710"/>
                    <a:pt x="10374" y="1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812178" y="3030982"/>
              <a:ext cx="96921" cy="94512"/>
            </a:xfrm>
            <a:custGeom>
              <a:avLst/>
              <a:gdLst/>
              <a:ahLst/>
              <a:cxnLst/>
              <a:rect l="l" t="t" r="r" b="b"/>
              <a:pathLst>
                <a:path w="7120" h="6943" extrusionOk="0">
                  <a:moveTo>
                    <a:pt x="4472" y="1"/>
                  </a:moveTo>
                  <a:cubicBezTo>
                    <a:pt x="3366" y="1"/>
                    <a:pt x="2297" y="417"/>
                    <a:pt x="1458" y="1166"/>
                  </a:cubicBezTo>
                  <a:cubicBezTo>
                    <a:pt x="729" y="1802"/>
                    <a:pt x="0" y="3104"/>
                    <a:pt x="962" y="3895"/>
                  </a:cubicBezTo>
                  <a:cubicBezTo>
                    <a:pt x="1268" y="4146"/>
                    <a:pt x="1638" y="4234"/>
                    <a:pt x="2030" y="4234"/>
                  </a:cubicBezTo>
                  <a:cubicBezTo>
                    <a:pt x="2729" y="4234"/>
                    <a:pt x="3498" y="3951"/>
                    <a:pt x="4095" y="3802"/>
                  </a:cubicBezTo>
                  <a:cubicBezTo>
                    <a:pt x="4390" y="3730"/>
                    <a:pt x="4718" y="3659"/>
                    <a:pt x="5039" y="3659"/>
                  </a:cubicBezTo>
                  <a:cubicBezTo>
                    <a:pt x="5342" y="3659"/>
                    <a:pt x="5638" y="3723"/>
                    <a:pt x="5894" y="3911"/>
                  </a:cubicBezTo>
                  <a:cubicBezTo>
                    <a:pt x="6359" y="4237"/>
                    <a:pt x="6313" y="4795"/>
                    <a:pt x="6049" y="5276"/>
                  </a:cubicBezTo>
                  <a:cubicBezTo>
                    <a:pt x="5603" y="6044"/>
                    <a:pt x="4694" y="6397"/>
                    <a:pt x="3815" y="6397"/>
                  </a:cubicBezTo>
                  <a:cubicBezTo>
                    <a:pt x="3470" y="6397"/>
                    <a:pt x="3129" y="6342"/>
                    <a:pt x="2823" y="6237"/>
                  </a:cubicBezTo>
                  <a:cubicBezTo>
                    <a:pt x="2792" y="6227"/>
                    <a:pt x="2763" y="6222"/>
                    <a:pt x="2736" y="6222"/>
                  </a:cubicBezTo>
                  <a:cubicBezTo>
                    <a:pt x="2481" y="6222"/>
                    <a:pt x="2420" y="6652"/>
                    <a:pt x="2714" y="6765"/>
                  </a:cubicBezTo>
                  <a:cubicBezTo>
                    <a:pt x="3067" y="6884"/>
                    <a:pt x="3438" y="6942"/>
                    <a:pt x="3810" y="6942"/>
                  </a:cubicBezTo>
                  <a:cubicBezTo>
                    <a:pt x="4501" y="6942"/>
                    <a:pt x="5195" y="6739"/>
                    <a:pt x="5770" y="6346"/>
                  </a:cubicBezTo>
                  <a:cubicBezTo>
                    <a:pt x="6499" y="5850"/>
                    <a:pt x="7119" y="4841"/>
                    <a:pt x="6654" y="3988"/>
                  </a:cubicBezTo>
                  <a:cubicBezTo>
                    <a:pt x="6325" y="3365"/>
                    <a:pt x="5740" y="3176"/>
                    <a:pt x="5113" y="3176"/>
                  </a:cubicBezTo>
                  <a:cubicBezTo>
                    <a:pt x="4585" y="3176"/>
                    <a:pt x="4028" y="3310"/>
                    <a:pt x="3567" y="3430"/>
                  </a:cubicBezTo>
                  <a:cubicBezTo>
                    <a:pt x="3086" y="3537"/>
                    <a:pt x="2570" y="3725"/>
                    <a:pt x="2059" y="3725"/>
                  </a:cubicBezTo>
                  <a:cubicBezTo>
                    <a:pt x="1978" y="3725"/>
                    <a:pt x="1896" y="3720"/>
                    <a:pt x="1815" y="3709"/>
                  </a:cubicBezTo>
                  <a:cubicBezTo>
                    <a:pt x="1179" y="3632"/>
                    <a:pt x="931" y="3042"/>
                    <a:pt x="1163" y="2453"/>
                  </a:cubicBezTo>
                  <a:cubicBezTo>
                    <a:pt x="1412" y="1833"/>
                    <a:pt x="2032" y="1352"/>
                    <a:pt x="2621" y="1042"/>
                  </a:cubicBezTo>
                  <a:cubicBezTo>
                    <a:pt x="3242" y="716"/>
                    <a:pt x="3940" y="561"/>
                    <a:pt x="4638" y="561"/>
                  </a:cubicBezTo>
                  <a:cubicBezTo>
                    <a:pt x="4948" y="514"/>
                    <a:pt x="4948" y="2"/>
                    <a:pt x="4591" y="2"/>
                  </a:cubicBezTo>
                  <a:cubicBezTo>
                    <a:pt x="4551" y="1"/>
                    <a:pt x="4512" y="1"/>
                    <a:pt x="4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8829779" y="3018186"/>
              <a:ext cx="64006" cy="119926"/>
            </a:xfrm>
            <a:custGeom>
              <a:avLst/>
              <a:gdLst/>
              <a:ahLst/>
              <a:cxnLst/>
              <a:rect l="l" t="t" r="r" b="b"/>
              <a:pathLst>
                <a:path w="4702" h="8810" extrusionOk="0">
                  <a:moveTo>
                    <a:pt x="364" y="1"/>
                  </a:moveTo>
                  <a:cubicBezTo>
                    <a:pt x="187" y="1"/>
                    <a:pt x="0" y="200"/>
                    <a:pt x="119" y="415"/>
                  </a:cubicBezTo>
                  <a:cubicBezTo>
                    <a:pt x="1607" y="3067"/>
                    <a:pt x="2957" y="5828"/>
                    <a:pt x="4120" y="8635"/>
                  </a:cubicBezTo>
                  <a:cubicBezTo>
                    <a:pt x="4169" y="8757"/>
                    <a:pt x="4277" y="8809"/>
                    <a:pt x="4383" y="8809"/>
                  </a:cubicBezTo>
                  <a:cubicBezTo>
                    <a:pt x="4546" y="8809"/>
                    <a:pt x="4701" y="8684"/>
                    <a:pt x="4616" y="8496"/>
                  </a:cubicBezTo>
                  <a:cubicBezTo>
                    <a:pt x="3438" y="5626"/>
                    <a:pt x="2104" y="2850"/>
                    <a:pt x="568" y="136"/>
                  </a:cubicBezTo>
                  <a:cubicBezTo>
                    <a:pt x="521" y="40"/>
                    <a:pt x="443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7"/>
          <p:cNvSpPr txBox="1">
            <a:spLocks noGrp="1"/>
          </p:cNvSpPr>
          <p:nvPr>
            <p:ph type="title"/>
          </p:nvPr>
        </p:nvSpPr>
        <p:spPr>
          <a:xfrm>
            <a:off x="720000" y="606955"/>
            <a:ext cx="77040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이유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2"/>
          <p:cNvSpPr txBox="1">
            <a:spLocks noGrp="1"/>
          </p:cNvSpPr>
          <p:nvPr>
            <p:ph type="title"/>
          </p:nvPr>
        </p:nvSpPr>
        <p:spPr>
          <a:xfrm>
            <a:off x="1637100" y="445025"/>
            <a:ext cx="586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소개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1"/>
          </p:nvPr>
        </p:nvSpPr>
        <p:spPr>
          <a:xfrm>
            <a:off x="1471550" y="2271441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Mars is actually a very cold place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2"/>
          </p:nvPr>
        </p:nvSpPr>
        <p:spPr>
          <a:xfrm>
            <a:off x="5095725" y="2276766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3"/>
          </p:nvPr>
        </p:nvSpPr>
        <p:spPr>
          <a:xfrm>
            <a:off x="1471563" y="4078279"/>
            <a:ext cx="2576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768" name="Google Shape;768;p42"/>
          <p:cNvSpPr txBox="1">
            <a:spLocks noGrp="1"/>
          </p:cNvSpPr>
          <p:nvPr>
            <p:ph type="subTitle" idx="4"/>
          </p:nvPr>
        </p:nvSpPr>
        <p:spPr>
          <a:xfrm>
            <a:off x="4735299" y="4108218"/>
            <a:ext cx="3356014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소비자 물가 상승률에 따른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실질 </a:t>
            </a:r>
            <a:r>
              <a:rPr lang="en-US" altLang="ko-KR" dirty="0"/>
              <a:t>GDP </a:t>
            </a:r>
            <a:r>
              <a:rPr lang="ko-KR" altLang="en-US" dirty="0"/>
              <a:t>및 코스피</a:t>
            </a:r>
            <a:r>
              <a:rPr lang="en-US" altLang="ko-KR" dirty="0"/>
              <a:t>&amp;</a:t>
            </a:r>
            <a:r>
              <a:rPr lang="ko-KR" altLang="en-US" dirty="0"/>
              <a:t>코스닥 지수 파악</a:t>
            </a:r>
            <a:endParaRPr dirty="0"/>
          </a:p>
        </p:txBody>
      </p:sp>
      <p:sp>
        <p:nvSpPr>
          <p:cNvPr id="769" name="Google Shape;769;p42"/>
          <p:cNvSpPr txBox="1">
            <a:spLocks noGrp="1"/>
          </p:cNvSpPr>
          <p:nvPr>
            <p:ph type="subTitle" idx="5"/>
          </p:nvPr>
        </p:nvSpPr>
        <p:spPr>
          <a:xfrm>
            <a:off x="1471550" y="1905303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한세진</a:t>
            </a:r>
            <a:endParaRPr dirty="0"/>
          </a:p>
        </p:txBody>
      </p:sp>
      <p:sp>
        <p:nvSpPr>
          <p:cNvPr id="770" name="Google Shape;770;p42"/>
          <p:cNvSpPr txBox="1">
            <a:spLocks noGrp="1"/>
          </p:cNvSpPr>
          <p:nvPr>
            <p:ph type="subTitle" idx="6"/>
          </p:nvPr>
        </p:nvSpPr>
        <p:spPr>
          <a:xfrm>
            <a:off x="5095725" y="1910628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권도운</a:t>
            </a:r>
            <a:endParaRPr dirty="0"/>
          </a:p>
        </p:txBody>
      </p:sp>
      <p:sp>
        <p:nvSpPr>
          <p:cNvPr id="771" name="Google Shape;771;p42"/>
          <p:cNvSpPr txBox="1">
            <a:spLocks noGrp="1"/>
          </p:cNvSpPr>
          <p:nvPr>
            <p:ph type="subTitle" idx="7"/>
          </p:nvPr>
        </p:nvSpPr>
        <p:spPr>
          <a:xfrm>
            <a:off x="1471550" y="3696835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박지훈</a:t>
            </a:r>
            <a:endParaRPr dirty="0"/>
          </a:p>
        </p:txBody>
      </p:sp>
      <p:sp>
        <p:nvSpPr>
          <p:cNvPr id="772" name="Google Shape;772;p42"/>
          <p:cNvSpPr txBox="1">
            <a:spLocks noGrp="1"/>
          </p:cNvSpPr>
          <p:nvPr>
            <p:ph type="subTitle" idx="8"/>
          </p:nvPr>
        </p:nvSpPr>
        <p:spPr>
          <a:xfrm>
            <a:off x="5095725" y="3696835"/>
            <a:ext cx="25767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장재웅</a:t>
            </a:r>
            <a:endParaRPr dirty="0"/>
          </a:p>
        </p:txBody>
      </p:sp>
      <p:sp>
        <p:nvSpPr>
          <p:cNvPr id="773" name="Google Shape;773;p42"/>
          <p:cNvSpPr/>
          <p:nvPr/>
        </p:nvSpPr>
        <p:spPr>
          <a:xfrm>
            <a:off x="2490150" y="3182300"/>
            <a:ext cx="539400" cy="53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>
            <a:off x="6114350" y="3182300"/>
            <a:ext cx="539400" cy="53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>
            <a:off x="2490150" y="1433825"/>
            <a:ext cx="539400" cy="53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>
            <a:off x="6114350" y="1433825"/>
            <a:ext cx="539400" cy="53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2"/>
          <p:cNvGrpSpPr/>
          <p:nvPr/>
        </p:nvGrpSpPr>
        <p:grpSpPr>
          <a:xfrm>
            <a:off x="-336346" y="3300810"/>
            <a:ext cx="1789292" cy="1988842"/>
            <a:chOff x="-336346" y="3300810"/>
            <a:chExt cx="1789292" cy="1988842"/>
          </a:xfrm>
        </p:grpSpPr>
        <p:sp>
          <p:nvSpPr>
            <p:cNvPr id="778" name="Google Shape;778;p42"/>
            <p:cNvSpPr/>
            <p:nvPr/>
          </p:nvSpPr>
          <p:spPr>
            <a:xfrm>
              <a:off x="2993" y="3926288"/>
              <a:ext cx="1367378" cy="1075745"/>
            </a:xfrm>
            <a:custGeom>
              <a:avLst/>
              <a:gdLst/>
              <a:ahLst/>
              <a:cxnLst/>
              <a:rect l="l" t="t" r="r" b="b"/>
              <a:pathLst>
                <a:path w="20799" h="16363" extrusionOk="0">
                  <a:moveTo>
                    <a:pt x="16874" y="0"/>
                  </a:moveTo>
                  <a:lnTo>
                    <a:pt x="0" y="9042"/>
                  </a:lnTo>
                  <a:lnTo>
                    <a:pt x="2187" y="13137"/>
                  </a:lnTo>
                  <a:lnTo>
                    <a:pt x="2482" y="13695"/>
                  </a:lnTo>
                  <a:lnTo>
                    <a:pt x="3598" y="15789"/>
                  </a:lnTo>
                  <a:lnTo>
                    <a:pt x="3660" y="15897"/>
                  </a:lnTo>
                  <a:lnTo>
                    <a:pt x="3800" y="16146"/>
                  </a:lnTo>
                  <a:lnTo>
                    <a:pt x="3908" y="16363"/>
                  </a:lnTo>
                  <a:lnTo>
                    <a:pt x="4529" y="16021"/>
                  </a:lnTo>
                  <a:lnTo>
                    <a:pt x="4668" y="15975"/>
                  </a:lnTo>
                  <a:lnTo>
                    <a:pt x="9507" y="13354"/>
                  </a:lnTo>
                  <a:lnTo>
                    <a:pt x="10671" y="12733"/>
                  </a:lnTo>
                  <a:lnTo>
                    <a:pt x="11012" y="12563"/>
                  </a:lnTo>
                  <a:lnTo>
                    <a:pt x="11508" y="12284"/>
                  </a:lnTo>
                  <a:lnTo>
                    <a:pt x="11880" y="12098"/>
                  </a:lnTo>
                  <a:lnTo>
                    <a:pt x="12051" y="11989"/>
                  </a:lnTo>
                  <a:lnTo>
                    <a:pt x="12501" y="11756"/>
                  </a:lnTo>
                  <a:lnTo>
                    <a:pt x="13307" y="11322"/>
                  </a:lnTo>
                  <a:lnTo>
                    <a:pt x="16130" y="9802"/>
                  </a:lnTo>
                  <a:lnTo>
                    <a:pt x="16456" y="9631"/>
                  </a:lnTo>
                  <a:lnTo>
                    <a:pt x="17914" y="8856"/>
                  </a:lnTo>
                  <a:lnTo>
                    <a:pt x="19325" y="8096"/>
                  </a:lnTo>
                  <a:lnTo>
                    <a:pt x="20023" y="7724"/>
                  </a:lnTo>
                  <a:lnTo>
                    <a:pt x="20798" y="7305"/>
                  </a:lnTo>
                  <a:lnTo>
                    <a:pt x="16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70248" y="3987430"/>
              <a:ext cx="1230765" cy="954450"/>
            </a:xfrm>
            <a:custGeom>
              <a:avLst/>
              <a:gdLst/>
              <a:ahLst/>
              <a:cxnLst/>
              <a:rect l="l" t="t" r="r" b="b"/>
              <a:pathLst>
                <a:path w="18721" h="14518" extrusionOk="0">
                  <a:moveTo>
                    <a:pt x="15355" y="1"/>
                  </a:moveTo>
                  <a:lnTo>
                    <a:pt x="1" y="8221"/>
                  </a:lnTo>
                  <a:lnTo>
                    <a:pt x="3382" y="14518"/>
                  </a:lnTo>
                  <a:lnTo>
                    <a:pt x="18721" y="6282"/>
                  </a:lnTo>
                  <a:lnTo>
                    <a:pt x="15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159002" y="4069346"/>
              <a:ext cx="1054312" cy="792000"/>
            </a:xfrm>
            <a:custGeom>
              <a:avLst/>
              <a:gdLst/>
              <a:ahLst/>
              <a:cxnLst/>
              <a:rect l="l" t="t" r="r" b="b"/>
              <a:pathLst>
                <a:path w="16037" h="12047" extrusionOk="0">
                  <a:moveTo>
                    <a:pt x="13013" y="166"/>
                  </a:moveTo>
                  <a:cubicBezTo>
                    <a:pt x="13028" y="197"/>
                    <a:pt x="13059" y="213"/>
                    <a:pt x="13090" y="244"/>
                  </a:cubicBezTo>
                  <a:cubicBezTo>
                    <a:pt x="13203" y="356"/>
                    <a:pt x="13363" y="422"/>
                    <a:pt x="13526" y="422"/>
                  </a:cubicBezTo>
                  <a:cubicBezTo>
                    <a:pt x="13609" y="422"/>
                    <a:pt x="13694" y="404"/>
                    <a:pt x="13773" y="368"/>
                  </a:cubicBezTo>
                  <a:lnTo>
                    <a:pt x="14191" y="1143"/>
                  </a:lnTo>
                  <a:lnTo>
                    <a:pt x="15928" y="4354"/>
                  </a:lnTo>
                  <a:cubicBezTo>
                    <a:pt x="15696" y="4524"/>
                    <a:pt x="15587" y="4834"/>
                    <a:pt x="15696" y="5083"/>
                  </a:cubicBezTo>
                  <a:lnTo>
                    <a:pt x="14098" y="5920"/>
                  </a:lnTo>
                  <a:lnTo>
                    <a:pt x="13617" y="6168"/>
                  </a:lnTo>
                  <a:lnTo>
                    <a:pt x="13307" y="6323"/>
                  </a:lnTo>
                  <a:lnTo>
                    <a:pt x="11896" y="7083"/>
                  </a:lnTo>
                  <a:lnTo>
                    <a:pt x="10438" y="7859"/>
                  </a:lnTo>
                  <a:lnTo>
                    <a:pt x="10112" y="8029"/>
                  </a:lnTo>
                  <a:lnTo>
                    <a:pt x="8825" y="8758"/>
                  </a:lnTo>
                  <a:lnTo>
                    <a:pt x="7987" y="9193"/>
                  </a:lnTo>
                  <a:lnTo>
                    <a:pt x="4653" y="10976"/>
                  </a:lnTo>
                  <a:lnTo>
                    <a:pt x="3071" y="11829"/>
                  </a:lnTo>
                  <a:cubicBezTo>
                    <a:pt x="2956" y="11657"/>
                    <a:pt x="2747" y="11561"/>
                    <a:pt x="2539" y="11561"/>
                  </a:cubicBezTo>
                  <a:cubicBezTo>
                    <a:pt x="2467" y="11561"/>
                    <a:pt x="2395" y="11573"/>
                    <a:pt x="2326" y="11597"/>
                  </a:cubicBezTo>
                  <a:lnTo>
                    <a:pt x="2233" y="11426"/>
                  </a:lnTo>
                  <a:lnTo>
                    <a:pt x="1970" y="10899"/>
                  </a:lnTo>
                  <a:lnTo>
                    <a:pt x="1784" y="10573"/>
                  </a:lnTo>
                  <a:lnTo>
                    <a:pt x="1582" y="10170"/>
                  </a:lnTo>
                  <a:lnTo>
                    <a:pt x="682" y="8510"/>
                  </a:lnTo>
                  <a:lnTo>
                    <a:pt x="651" y="8464"/>
                  </a:lnTo>
                  <a:lnTo>
                    <a:pt x="341" y="7874"/>
                  </a:lnTo>
                  <a:lnTo>
                    <a:pt x="202" y="7626"/>
                  </a:lnTo>
                  <a:cubicBezTo>
                    <a:pt x="202" y="7626"/>
                    <a:pt x="217" y="7611"/>
                    <a:pt x="233" y="7611"/>
                  </a:cubicBezTo>
                  <a:cubicBezTo>
                    <a:pt x="450" y="7440"/>
                    <a:pt x="527" y="7145"/>
                    <a:pt x="434" y="6882"/>
                  </a:cubicBezTo>
                  <a:lnTo>
                    <a:pt x="1939" y="6075"/>
                  </a:lnTo>
                  <a:lnTo>
                    <a:pt x="2063" y="6013"/>
                  </a:lnTo>
                  <a:lnTo>
                    <a:pt x="2373" y="5858"/>
                  </a:lnTo>
                  <a:lnTo>
                    <a:pt x="2606" y="5749"/>
                  </a:lnTo>
                  <a:lnTo>
                    <a:pt x="2683" y="5703"/>
                  </a:lnTo>
                  <a:lnTo>
                    <a:pt x="7212" y="3283"/>
                  </a:lnTo>
                  <a:lnTo>
                    <a:pt x="7274" y="3237"/>
                  </a:lnTo>
                  <a:lnTo>
                    <a:pt x="7801" y="2958"/>
                  </a:lnTo>
                  <a:lnTo>
                    <a:pt x="8112" y="2803"/>
                  </a:lnTo>
                  <a:lnTo>
                    <a:pt x="8329" y="2679"/>
                  </a:lnTo>
                  <a:lnTo>
                    <a:pt x="8360" y="2663"/>
                  </a:lnTo>
                  <a:lnTo>
                    <a:pt x="9414" y="2105"/>
                  </a:lnTo>
                  <a:lnTo>
                    <a:pt x="13013" y="166"/>
                  </a:lnTo>
                  <a:close/>
                  <a:moveTo>
                    <a:pt x="13025" y="1"/>
                  </a:moveTo>
                  <a:cubicBezTo>
                    <a:pt x="13010" y="1"/>
                    <a:pt x="12994" y="4"/>
                    <a:pt x="12982" y="11"/>
                  </a:cubicBezTo>
                  <a:lnTo>
                    <a:pt x="9678" y="1779"/>
                  </a:lnTo>
                  <a:lnTo>
                    <a:pt x="8298" y="2508"/>
                  </a:lnTo>
                  <a:lnTo>
                    <a:pt x="8158" y="2585"/>
                  </a:lnTo>
                  <a:lnTo>
                    <a:pt x="8065" y="2648"/>
                  </a:lnTo>
                  <a:lnTo>
                    <a:pt x="8018" y="2648"/>
                  </a:lnTo>
                  <a:lnTo>
                    <a:pt x="7786" y="2787"/>
                  </a:lnTo>
                  <a:lnTo>
                    <a:pt x="7786" y="2809"/>
                  </a:lnTo>
                  <a:lnTo>
                    <a:pt x="7770" y="2818"/>
                  </a:lnTo>
                  <a:lnTo>
                    <a:pt x="2637" y="5579"/>
                  </a:lnTo>
                  <a:lnTo>
                    <a:pt x="2559" y="5610"/>
                  </a:lnTo>
                  <a:lnTo>
                    <a:pt x="2202" y="5811"/>
                  </a:lnTo>
                  <a:lnTo>
                    <a:pt x="1892" y="5967"/>
                  </a:lnTo>
                  <a:lnTo>
                    <a:pt x="1784" y="6013"/>
                  </a:lnTo>
                  <a:lnTo>
                    <a:pt x="279" y="6835"/>
                  </a:lnTo>
                  <a:cubicBezTo>
                    <a:pt x="233" y="6851"/>
                    <a:pt x="233" y="6897"/>
                    <a:pt x="233" y="6928"/>
                  </a:cubicBezTo>
                  <a:cubicBezTo>
                    <a:pt x="372" y="7161"/>
                    <a:pt x="279" y="7471"/>
                    <a:pt x="47" y="7595"/>
                  </a:cubicBezTo>
                  <a:cubicBezTo>
                    <a:pt x="16" y="7611"/>
                    <a:pt x="0" y="7642"/>
                    <a:pt x="0" y="7673"/>
                  </a:cubicBezTo>
                  <a:lnTo>
                    <a:pt x="0" y="7688"/>
                  </a:lnTo>
                  <a:lnTo>
                    <a:pt x="140" y="7952"/>
                  </a:lnTo>
                  <a:lnTo>
                    <a:pt x="651" y="8882"/>
                  </a:lnTo>
                  <a:lnTo>
                    <a:pt x="682" y="8960"/>
                  </a:lnTo>
                  <a:lnTo>
                    <a:pt x="1427" y="10340"/>
                  </a:lnTo>
                  <a:lnTo>
                    <a:pt x="1784" y="11023"/>
                  </a:lnTo>
                  <a:lnTo>
                    <a:pt x="1954" y="11364"/>
                  </a:lnTo>
                  <a:lnTo>
                    <a:pt x="2094" y="11597"/>
                  </a:lnTo>
                  <a:lnTo>
                    <a:pt x="2202" y="11767"/>
                  </a:lnTo>
                  <a:cubicBezTo>
                    <a:pt x="2214" y="11802"/>
                    <a:pt x="2234" y="11819"/>
                    <a:pt x="2263" y="11819"/>
                  </a:cubicBezTo>
                  <a:cubicBezTo>
                    <a:pt x="2273" y="11819"/>
                    <a:pt x="2284" y="11818"/>
                    <a:pt x="2295" y="11814"/>
                  </a:cubicBezTo>
                  <a:cubicBezTo>
                    <a:pt x="2368" y="11780"/>
                    <a:pt x="2448" y="11762"/>
                    <a:pt x="2526" y="11762"/>
                  </a:cubicBezTo>
                  <a:cubicBezTo>
                    <a:pt x="2696" y="11762"/>
                    <a:pt x="2862" y="11845"/>
                    <a:pt x="2947" y="12015"/>
                  </a:cubicBezTo>
                  <a:cubicBezTo>
                    <a:pt x="2978" y="12046"/>
                    <a:pt x="3009" y="12046"/>
                    <a:pt x="3055" y="12046"/>
                  </a:cubicBezTo>
                  <a:lnTo>
                    <a:pt x="4327" y="11364"/>
                  </a:lnTo>
                  <a:lnTo>
                    <a:pt x="7662" y="9534"/>
                  </a:lnTo>
                  <a:lnTo>
                    <a:pt x="9290" y="8650"/>
                  </a:lnTo>
                  <a:lnTo>
                    <a:pt x="10500" y="8014"/>
                  </a:lnTo>
                  <a:lnTo>
                    <a:pt x="10826" y="7843"/>
                  </a:lnTo>
                  <a:lnTo>
                    <a:pt x="12284" y="7068"/>
                  </a:lnTo>
                  <a:lnTo>
                    <a:pt x="13695" y="6308"/>
                  </a:lnTo>
                  <a:lnTo>
                    <a:pt x="13990" y="6153"/>
                  </a:lnTo>
                  <a:lnTo>
                    <a:pt x="14470" y="5905"/>
                  </a:lnTo>
                  <a:lnTo>
                    <a:pt x="15773" y="5207"/>
                  </a:lnTo>
                  <a:cubicBezTo>
                    <a:pt x="15789" y="5191"/>
                    <a:pt x="15804" y="5129"/>
                    <a:pt x="15789" y="5114"/>
                  </a:cubicBezTo>
                  <a:cubicBezTo>
                    <a:pt x="15665" y="4881"/>
                    <a:pt x="15742" y="4586"/>
                    <a:pt x="15975" y="4447"/>
                  </a:cubicBezTo>
                  <a:cubicBezTo>
                    <a:pt x="16021" y="4431"/>
                    <a:pt x="16037" y="4385"/>
                    <a:pt x="16021" y="4354"/>
                  </a:cubicBezTo>
                  <a:lnTo>
                    <a:pt x="14253" y="1050"/>
                  </a:lnTo>
                  <a:lnTo>
                    <a:pt x="13835" y="259"/>
                  </a:lnTo>
                  <a:cubicBezTo>
                    <a:pt x="13816" y="241"/>
                    <a:pt x="13798" y="233"/>
                    <a:pt x="13777" y="233"/>
                  </a:cubicBezTo>
                  <a:cubicBezTo>
                    <a:pt x="13762" y="233"/>
                    <a:pt x="13745" y="237"/>
                    <a:pt x="13726" y="244"/>
                  </a:cubicBezTo>
                  <a:cubicBezTo>
                    <a:pt x="13656" y="278"/>
                    <a:pt x="13580" y="296"/>
                    <a:pt x="13504" y="296"/>
                  </a:cubicBezTo>
                  <a:cubicBezTo>
                    <a:pt x="13376" y="296"/>
                    <a:pt x="13249" y="247"/>
                    <a:pt x="13152" y="150"/>
                  </a:cubicBezTo>
                  <a:cubicBezTo>
                    <a:pt x="13106" y="104"/>
                    <a:pt x="13090" y="88"/>
                    <a:pt x="13075" y="26"/>
                  </a:cubicBezTo>
                  <a:cubicBezTo>
                    <a:pt x="13066" y="8"/>
                    <a:pt x="13046" y="1"/>
                    <a:pt x="1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98502" y="4316738"/>
              <a:ext cx="355930" cy="311159"/>
            </a:xfrm>
            <a:custGeom>
              <a:avLst/>
              <a:gdLst/>
              <a:ahLst/>
              <a:cxnLst/>
              <a:rect l="l" t="t" r="r" b="b"/>
              <a:pathLst>
                <a:path w="5414" h="4733" extrusionOk="0">
                  <a:moveTo>
                    <a:pt x="2687" y="0"/>
                  </a:moveTo>
                  <a:cubicBezTo>
                    <a:pt x="2314" y="0"/>
                    <a:pt x="1935" y="90"/>
                    <a:pt x="1583" y="280"/>
                  </a:cubicBezTo>
                  <a:cubicBezTo>
                    <a:pt x="451" y="901"/>
                    <a:pt x="1" y="2328"/>
                    <a:pt x="621" y="3475"/>
                  </a:cubicBezTo>
                  <a:cubicBezTo>
                    <a:pt x="1052" y="4272"/>
                    <a:pt x="1870" y="4732"/>
                    <a:pt x="2715" y="4732"/>
                  </a:cubicBezTo>
                  <a:cubicBezTo>
                    <a:pt x="3087" y="4732"/>
                    <a:pt x="3465" y="4642"/>
                    <a:pt x="3816" y="4452"/>
                  </a:cubicBezTo>
                  <a:cubicBezTo>
                    <a:pt x="4964" y="3832"/>
                    <a:pt x="5414" y="2390"/>
                    <a:pt x="4793" y="1242"/>
                  </a:cubicBezTo>
                  <a:cubicBezTo>
                    <a:pt x="4352" y="457"/>
                    <a:pt x="3532" y="0"/>
                    <a:pt x="2687" y="0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565823" y="4368280"/>
              <a:ext cx="204985" cy="208667"/>
            </a:xfrm>
            <a:custGeom>
              <a:avLst/>
              <a:gdLst/>
              <a:ahLst/>
              <a:cxnLst/>
              <a:rect l="l" t="t" r="r" b="b"/>
              <a:pathLst>
                <a:path w="3118" h="3174" extrusionOk="0">
                  <a:moveTo>
                    <a:pt x="1580" y="0"/>
                  </a:moveTo>
                  <a:cubicBezTo>
                    <a:pt x="1233" y="0"/>
                    <a:pt x="885" y="118"/>
                    <a:pt x="605" y="334"/>
                  </a:cubicBezTo>
                  <a:cubicBezTo>
                    <a:pt x="233" y="598"/>
                    <a:pt x="0" y="1187"/>
                    <a:pt x="326" y="1575"/>
                  </a:cubicBezTo>
                  <a:cubicBezTo>
                    <a:pt x="504" y="1767"/>
                    <a:pt x="729" y="1832"/>
                    <a:pt x="965" y="1832"/>
                  </a:cubicBezTo>
                  <a:cubicBezTo>
                    <a:pt x="1241" y="1832"/>
                    <a:pt x="1533" y="1743"/>
                    <a:pt x="1784" y="1668"/>
                  </a:cubicBezTo>
                  <a:cubicBezTo>
                    <a:pt x="1982" y="1611"/>
                    <a:pt x="2180" y="1542"/>
                    <a:pt x="2366" y="1542"/>
                  </a:cubicBezTo>
                  <a:cubicBezTo>
                    <a:pt x="2384" y="1542"/>
                    <a:pt x="2402" y="1542"/>
                    <a:pt x="2420" y="1544"/>
                  </a:cubicBezTo>
                  <a:cubicBezTo>
                    <a:pt x="2637" y="1575"/>
                    <a:pt x="2715" y="1745"/>
                    <a:pt x="2653" y="1962"/>
                  </a:cubicBezTo>
                  <a:cubicBezTo>
                    <a:pt x="2575" y="2226"/>
                    <a:pt x="2327" y="2443"/>
                    <a:pt x="2094" y="2583"/>
                  </a:cubicBezTo>
                  <a:cubicBezTo>
                    <a:pt x="1846" y="2738"/>
                    <a:pt x="1551" y="2815"/>
                    <a:pt x="1241" y="2831"/>
                  </a:cubicBezTo>
                  <a:cubicBezTo>
                    <a:pt x="1237" y="2831"/>
                    <a:pt x="1234" y="2830"/>
                    <a:pt x="1230" y="2830"/>
                  </a:cubicBezTo>
                  <a:cubicBezTo>
                    <a:pt x="1061" y="2830"/>
                    <a:pt x="1031" y="3174"/>
                    <a:pt x="1259" y="3174"/>
                  </a:cubicBezTo>
                  <a:cubicBezTo>
                    <a:pt x="1268" y="3174"/>
                    <a:pt x="1278" y="3173"/>
                    <a:pt x="1288" y="3172"/>
                  </a:cubicBezTo>
                  <a:cubicBezTo>
                    <a:pt x="1830" y="3172"/>
                    <a:pt x="2342" y="2971"/>
                    <a:pt x="2715" y="2583"/>
                  </a:cubicBezTo>
                  <a:cubicBezTo>
                    <a:pt x="2885" y="2397"/>
                    <a:pt x="3071" y="2164"/>
                    <a:pt x="3087" y="1916"/>
                  </a:cubicBezTo>
                  <a:cubicBezTo>
                    <a:pt x="3118" y="1668"/>
                    <a:pt x="3025" y="1420"/>
                    <a:pt x="2808" y="1280"/>
                  </a:cubicBezTo>
                  <a:cubicBezTo>
                    <a:pt x="2674" y="1184"/>
                    <a:pt x="2522" y="1148"/>
                    <a:pt x="2364" y="1148"/>
                  </a:cubicBezTo>
                  <a:cubicBezTo>
                    <a:pt x="2064" y="1148"/>
                    <a:pt x="1743" y="1276"/>
                    <a:pt x="1489" y="1358"/>
                  </a:cubicBezTo>
                  <a:cubicBezTo>
                    <a:pt x="1327" y="1401"/>
                    <a:pt x="1158" y="1459"/>
                    <a:pt x="991" y="1459"/>
                  </a:cubicBezTo>
                  <a:cubicBezTo>
                    <a:pt x="919" y="1459"/>
                    <a:pt x="847" y="1448"/>
                    <a:pt x="776" y="1420"/>
                  </a:cubicBezTo>
                  <a:cubicBezTo>
                    <a:pt x="559" y="1342"/>
                    <a:pt x="528" y="1125"/>
                    <a:pt x="605" y="923"/>
                  </a:cubicBezTo>
                  <a:cubicBezTo>
                    <a:pt x="770" y="559"/>
                    <a:pt x="1174" y="391"/>
                    <a:pt x="1562" y="391"/>
                  </a:cubicBezTo>
                  <a:cubicBezTo>
                    <a:pt x="1687" y="391"/>
                    <a:pt x="1810" y="408"/>
                    <a:pt x="1924" y="442"/>
                  </a:cubicBezTo>
                  <a:cubicBezTo>
                    <a:pt x="1945" y="450"/>
                    <a:pt x="1966" y="453"/>
                    <a:pt x="1985" y="453"/>
                  </a:cubicBezTo>
                  <a:cubicBezTo>
                    <a:pt x="2174" y="453"/>
                    <a:pt x="2243" y="141"/>
                    <a:pt x="2032" y="70"/>
                  </a:cubicBezTo>
                  <a:cubicBezTo>
                    <a:pt x="1885" y="23"/>
                    <a:pt x="1733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97709" y="4343364"/>
              <a:ext cx="155284" cy="258039"/>
            </a:xfrm>
            <a:custGeom>
              <a:avLst/>
              <a:gdLst/>
              <a:ahLst/>
              <a:cxnLst/>
              <a:rect l="l" t="t" r="r" b="b"/>
              <a:pathLst>
                <a:path w="2362" h="3925" extrusionOk="0">
                  <a:moveTo>
                    <a:pt x="257" y="1"/>
                  </a:moveTo>
                  <a:cubicBezTo>
                    <a:pt x="131" y="1"/>
                    <a:pt x="1" y="133"/>
                    <a:pt x="74" y="279"/>
                  </a:cubicBezTo>
                  <a:cubicBezTo>
                    <a:pt x="617" y="1504"/>
                    <a:pt x="1237" y="2683"/>
                    <a:pt x="1935" y="3830"/>
                  </a:cubicBezTo>
                  <a:cubicBezTo>
                    <a:pt x="1973" y="3897"/>
                    <a:pt x="2032" y="3924"/>
                    <a:pt x="2092" y="3924"/>
                  </a:cubicBezTo>
                  <a:cubicBezTo>
                    <a:pt x="2225" y="3924"/>
                    <a:pt x="2362" y="3788"/>
                    <a:pt x="2276" y="3660"/>
                  </a:cubicBezTo>
                  <a:cubicBezTo>
                    <a:pt x="1578" y="2512"/>
                    <a:pt x="958" y="1333"/>
                    <a:pt x="415" y="108"/>
                  </a:cubicBezTo>
                  <a:cubicBezTo>
                    <a:pt x="379" y="32"/>
                    <a:pt x="319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111075" y="4512587"/>
              <a:ext cx="51016" cy="52068"/>
            </a:xfrm>
            <a:custGeom>
              <a:avLst/>
              <a:gdLst/>
              <a:ahLst/>
              <a:cxnLst/>
              <a:rect l="l" t="t" r="r" b="b"/>
              <a:pathLst>
                <a:path w="776" h="792" extrusionOk="0">
                  <a:moveTo>
                    <a:pt x="512" y="0"/>
                  </a:moveTo>
                  <a:lnTo>
                    <a:pt x="0" y="264"/>
                  </a:lnTo>
                  <a:lnTo>
                    <a:pt x="264" y="791"/>
                  </a:lnTo>
                  <a:lnTo>
                    <a:pt x="776" y="51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1037928" y="4015962"/>
              <a:ext cx="52068" cy="52068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512" y="1"/>
                  </a:moveTo>
                  <a:lnTo>
                    <a:pt x="0" y="280"/>
                  </a:lnTo>
                  <a:lnTo>
                    <a:pt x="279" y="792"/>
                  </a:lnTo>
                  <a:lnTo>
                    <a:pt x="791" y="51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121265" y="4456508"/>
              <a:ext cx="1125709" cy="565911"/>
            </a:xfrm>
            <a:custGeom>
              <a:avLst/>
              <a:gdLst/>
              <a:ahLst/>
              <a:cxnLst/>
              <a:rect l="l" t="t" r="r" b="b"/>
              <a:pathLst>
                <a:path w="17123" h="8608" extrusionOk="0">
                  <a:moveTo>
                    <a:pt x="17123" y="0"/>
                  </a:moveTo>
                  <a:lnTo>
                    <a:pt x="16223" y="93"/>
                  </a:lnTo>
                  <a:lnTo>
                    <a:pt x="15618" y="155"/>
                  </a:lnTo>
                  <a:lnTo>
                    <a:pt x="14564" y="264"/>
                  </a:lnTo>
                  <a:lnTo>
                    <a:pt x="14191" y="310"/>
                  </a:lnTo>
                  <a:lnTo>
                    <a:pt x="13943" y="326"/>
                  </a:lnTo>
                  <a:lnTo>
                    <a:pt x="13571" y="357"/>
                  </a:lnTo>
                  <a:lnTo>
                    <a:pt x="10779" y="651"/>
                  </a:lnTo>
                  <a:lnTo>
                    <a:pt x="9833" y="775"/>
                  </a:lnTo>
                  <a:lnTo>
                    <a:pt x="9694" y="775"/>
                  </a:lnTo>
                  <a:lnTo>
                    <a:pt x="9368" y="807"/>
                  </a:lnTo>
                  <a:lnTo>
                    <a:pt x="8903" y="869"/>
                  </a:lnTo>
                  <a:lnTo>
                    <a:pt x="8763" y="869"/>
                  </a:lnTo>
                  <a:lnTo>
                    <a:pt x="8484" y="900"/>
                  </a:lnTo>
                  <a:lnTo>
                    <a:pt x="8375" y="900"/>
                  </a:lnTo>
                  <a:lnTo>
                    <a:pt x="7693" y="977"/>
                  </a:lnTo>
                  <a:lnTo>
                    <a:pt x="7274" y="1039"/>
                  </a:lnTo>
                  <a:lnTo>
                    <a:pt x="6266" y="1132"/>
                  </a:lnTo>
                  <a:lnTo>
                    <a:pt x="5072" y="1256"/>
                  </a:lnTo>
                  <a:lnTo>
                    <a:pt x="776" y="1722"/>
                  </a:lnTo>
                  <a:lnTo>
                    <a:pt x="605" y="1737"/>
                  </a:lnTo>
                  <a:lnTo>
                    <a:pt x="0" y="1799"/>
                  </a:lnTo>
                  <a:lnTo>
                    <a:pt x="93" y="2683"/>
                  </a:lnTo>
                  <a:lnTo>
                    <a:pt x="140" y="2978"/>
                  </a:lnTo>
                  <a:lnTo>
                    <a:pt x="186" y="3366"/>
                  </a:lnTo>
                  <a:lnTo>
                    <a:pt x="388" y="5072"/>
                  </a:lnTo>
                  <a:lnTo>
                    <a:pt x="683" y="5630"/>
                  </a:lnTo>
                  <a:lnTo>
                    <a:pt x="1024" y="8608"/>
                  </a:lnTo>
                  <a:lnTo>
                    <a:pt x="1861" y="8158"/>
                  </a:lnTo>
                  <a:lnTo>
                    <a:pt x="2001" y="8081"/>
                  </a:lnTo>
                  <a:lnTo>
                    <a:pt x="2699" y="7708"/>
                  </a:lnTo>
                  <a:lnTo>
                    <a:pt x="2823" y="7646"/>
                  </a:lnTo>
                  <a:lnTo>
                    <a:pt x="7708" y="5041"/>
                  </a:lnTo>
                  <a:lnTo>
                    <a:pt x="8825" y="4436"/>
                  </a:lnTo>
                  <a:lnTo>
                    <a:pt x="9290" y="4188"/>
                  </a:lnTo>
                  <a:lnTo>
                    <a:pt x="9694" y="3970"/>
                  </a:lnTo>
                  <a:lnTo>
                    <a:pt x="9787" y="3908"/>
                  </a:lnTo>
                  <a:lnTo>
                    <a:pt x="10066" y="3769"/>
                  </a:lnTo>
                  <a:lnTo>
                    <a:pt x="10407" y="3583"/>
                  </a:lnTo>
                  <a:lnTo>
                    <a:pt x="11307" y="3117"/>
                  </a:lnTo>
                  <a:lnTo>
                    <a:pt x="13711" y="1815"/>
                  </a:lnTo>
                  <a:lnTo>
                    <a:pt x="14021" y="1644"/>
                  </a:lnTo>
                  <a:lnTo>
                    <a:pt x="15463" y="869"/>
                  </a:lnTo>
                  <a:lnTo>
                    <a:pt x="16890" y="109"/>
                  </a:lnTo>
                  <a:lnTo>
                    <a:pt x="17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138556" y="4444214"/>
              <a:ext cx="1314390" cy="690362"/>
            </a:xfrm>
            <a:custGeom>
              <a:avLst/>
              <a:gdLst/>
              <a:ahLst/>
              <a:cxnLst/>
              <a:rect l="l" t="t" r="r" b="b"/>
              <a:pathLst>
                <a:path w="19993" h="10501" extrusionOk="0">
                  <a:moveTo>
                    <a:pt x="19031" y="1"/>
                  </a:moveTo>
                  <a:lnTo>
                    <a:pt x="17263" y="218"/>
                  </a:lnTo>
                  <a:lnTo>
                    <a:pt x="16627" y="296"/>
                  </a:lnTo>
                  <a:lnTo>
                    <a:pt x="15728" y="389"/>
                  </a:lnTo>
                  <a:lnTo>
                    <a:pt x="14006" y="606"/>
                  </a:lnTo>
                  <a:lnTo>
                    <a:pt x="13618" y="652"/>
                  </a:lnTo>
                  <a:lnTo>
                    <a:pt x="10470" y="1009"/>
                  </a:lnTo>
                  <a:lnTo>
                    <a:pt x="9462" y="1149"/>
                  </a:lnTo>
                  <a:lnTo>
                    <a:pt x="8903" y="1211"/>
                  </a:lnTo>
                  <a:lnTo>
                    <a:pt x="8748" y="1226"/>
                  </a:lnTo>
                  <a:lnTo>
                    <a:pt x="8329" y="1288"/>
                  </a:lnTo>
                  <a:lnTo>
                    <a:pt x="6096" y="1536"/>
                  </a:lnTo>
                  <a:lnTo>
                    <a:pt x="621" y="2172"/>
                  </a:lnTo>
                  <a:lnTo>
                    <a:pt x="466" y="2203"/>
                  </a:lnTo>
                  <a:lnTo>
                    <a:pt x="1" y="2250"/>
                  </a:lnTo>
                  <a:lnTo>
                    <a:pt x="140" y="3444"/>
                  </a:lnTo>
                  <a:lnTo>
                    <a:pt x="420" y="5817"/>
                  </a:lnTo>
                  <a:lnTo>
                    <a:pt x="761" y="8795"/>
                  </a:lnTo>
                  <a:lnTo>
                    <a:pt x="978" y="10501"/>
                  </a:lnTo>
                  <a:lnTo>
                    <a:pt x="19993" y="8252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00749" y="4491155"/>
              <a:ext cx="1191057" cy="599572"/>
            </a:xfrm>
            <a:custGeom>
              <a:avLst/>
              <a:gdLst/>
              <a:ahLst/>
              <a:cxnLst/>
              <a:rect l="l" t="t" r="r" b="b"/>
              <a:pathLst>
                <a:path w="18117" h="9120" extrusionOk="0">
                  <a:moveTo>
                    <a:pt x="17279" y="0"/>
                  </a:moveTo>
                  <a:lnTo>
                    <a:pt x="1" y="2032"/>
                  </a:lnTo>
                  <a:lnTo>
                    <a:pt x="838" y="9120"/>
                  </a:lnTo>
                  <a:lnTo>
                    <a:pt x="18116" y="7073"/>
                  </a:lnTo>
                  <a:lnTo>
                    <a:pt x="17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66033" y="4541119"/>
              <a:ext cx="1058454" cy="496619"/>
            </a:xfrm>
            <a:custGeom>
              <a:avLst/>
              <a:gdLst/>
              <a:ahLst/>
              <a:cxnLst/>
              <a:rect l="l" t="t" r="r" b="b"/>
              <a:pathLst>
                <a:path w="16100" h="7554" extrusionOk="0">
                  <a:moveTo>
                    <a:pt x="14797" y="124"/>
                  </a:moveTo>
                  <a:cubicBezTo>
                    <a:pt x="14859" y="404"/>
                    <a:pt x="15107" y="605"/>
                    <a:pt x="15417" y="605"/>
                  </a:cubicBezTo>
                  <a:lnTo>
                    <a:pt x="15557" y="1753"/>
                  </a:lnTo>
                  <a:lnTo>
                    <a:pt x="15944" y="5103"/>
                  </a:lnTo>
                  <a:cubicBezTo>
                    <a:pt x="15650" y="5165"/>
                    <a:pt x="15448" y="5429"/>
                    <a:pt x="15448" y="5723"/>
                  </a:cubicBezTo>
                  <a:lnTo>
                    <a:pt x="11245" y="6235"/>
                  </a:lnTo>
                  <a:lnTo>
                    <a:pt x="1303" y="7414"/>
                  </a:lnTo>
                  <a:cubicBezTo>
                    <a:pt x="1241" y="7119"/>
                    <a:pt x="993" y="6933"/>
                    <a:pt x="698" y="6933"/>
                  </a:cubicBezTo>
                  <a:lnTo>
                    <a:pt x="667" y="6623"/>
                  </a:lnTo>
                  <a:lnTo>
                    <a:pt x="621" y="6359"/>
                  </a:lnTo>
                  <a:lnTo>
                    <a:pt x="621" y="6313"/>
                  </a:lnTo>
                  <a:lnTo>
                    <a:pt x="590" y="6003"/>
                  </a:lnTo>
                  <a:lnTo>
                    <a:pt x="481" y="5118"/>
                  </a:lnTo>
                  <a:lnTo>
                    <a:pt x="481" y="5087"/>
                  </a:lnTo>
                  <a:lnTo>
                    <a:pt x="419" y="4483"/>
                  </a:lnTo>
                  <a:lnTo>
                    <a:pt x="373" y="4157"/>
                  </a:lnTo>
                  <a:lnTo>
                    <a:pt x="326" y="3769"/>
                  </a:lnTo>
                  <a:lnTo>
                    <a:pt x="218" y="2746"/>
                  </a:lnTo>
                  <a:lnTo>
                    <a:pt x="171" y="2451"/>
                  </a:lnTo>
                  <a:cubicBezTo>
                    <a:pt x="466" y="2389"/>
                    <a:pt x="667" y="2125"/>
                    <a:pt x="667" y="1830"/>
                  </a:cubicBezTo>
                  <a:lnTo>
                    <a:pt x="1148" y="1768"/>
                  </a:lnTo>
                  <a:lnTo>
                    <a:pt x="3273" y="1520"/>
                  </a:lnTo>
                  <a:lnTo>
                    <a:pt x="5506" y="1241"/>
                  </a:lnTo>
                  <a:lnTo>
                    <a:pt x="5631" y="1226"/>
                  </a:lnTo>
                  <a:lnTo>
                    <a:pt x="7368" y="1008"/>
                  </a:lnTo>
                  <a:lnTo>
                    <a:pt x="8453" y="884"/>
                  </a:lnTo>
                  <a:lnTo>
                    <a:pt x="8841" y="838"/>
                  </a:lnTo>
                  <a:lnTo>
                    <a:pt x="10563" y="621"/>
                  </a:lnTo>
                  <a:lnTo>
                    <a:pt x="11478" y="512"/>
                  </a:lnTo>
                  <a:lnTo>
                    <a:pt x="12114" y="435"/>
                  </a:lnTo>
                  <a:lnTo>
                    <a:pt x="14797" y="124"/>
                  </a:lnTo>
                  <a:close/>
                  <a:moveTo>
                    <a:pt x="14859" y="0"/>
                  </a:moveTo>
                  <a:lnTo>
                    <a:pt x="12455" y="295"/>
                  </a:lnTo>
                  <a:lnTo>
                    <a:pt x="11819" y="373"/>
                  </a:lnTo>
                  <a:lnTo>
                    <a:pt x="10904" y="497"/>
                  </a:lnTo>
                  <a:lnTo>
                    <a:pt x="9182" y="683"/>
                  </a:lnTo>
                  <a:lnTo>
                    <a:pt x="8794" y="729"/>
                  </a:lnTo>
                  <a:lnTo>
                    <a:pt x="7631" y="853"/>
                  </a:lnTo>
                  <a:lnTo>
                    <a:pt x="7181" y="915"/>
                  </a:lnTo>
                  <a:lnTo>
                    <a:pt x="7135" y="915"/>
                  </a:lnTo>
                  <a:lnTo>
                    <a:pt x="5646" y="1086"/>
                  </a:lnTo>
                  <a:lnTo>
                    <a:pt x="5336" y="1133"/>
                  </a:lnTo>
                  <a:lnTo>
                    <a:pt x="5324" y="1134"/>
                  </a:lnTo>
                  <a:lnTo>
                    <a:pt x="5324" y="1134"/>
                  </a:lnTo>
                  <a:cubicBezTo>
                    <a:pt x="5323" y="1133"/>
                    <a:pt x="5322" y="1133"/>
                    <a:pt x="5320" y="1133"/>
                  </a:cubicBezTo>
                  <a:lnTo>
                    <a:pt x="3397" y="1365"/>
                  </a:lnTo>
                  <a:lnTo>
                    <a:pt x="3395" y="1367"/>
                  </a:lnTo>
                  <a:lnTo>
                    <a:pt x="3395" y="1367"/>
                  </a:lnTo>
                  <a:lnTo>
                    <a:pt x="1288" y="1613"/>
                  </a:lnTo>
                  <a:lnTo>
                    <a:pt x="574" y="1691"/>
                  </a:lnTo>
                  <a:cubicBezTo>
                    <a:pt x="528" y="1691"/>
                    <a:pt x="512" y="1737"/>
                    <a:pt x="512" y="1768"/>
                  </a:cubicBezTo>
                  <a:cubicBezTo>
                    <a:pt x="543" y="2048"/>
                    <a:pt x="357" y="2280"/>
                    <a:pt x="78" y="2311"/>
                  </a:cubicBezTo>
                  <a:cubicBezTo>
                    <a:pt x="47" y="2311"/>
                    <a:pt x="1" y="2358"/>
                    <a:pt x="32" y="2389"/>
                  </a:cubicBezTo>
                  <a:lnTo>
                    <a:pt x="78" y="2854"/>
                  </a:lnTo>
                  <a:lnTo>
                    <a:pt x="140" y="3412"/>
                  </a:lnTo>
                  <a:lnTo>
                    <a:pt x="187" y="3800"/>
                  </a:lnTo>
                  <a:lnTo>
                    <a:pt x="280" y="4622"/>
                  </a:lnTo>
                  <a:lnTo>
                    <a:pt x="450" y="6096"/>
                  </a:lnTo>
                  <a:lnTo>
                    <a:pt x="497" y="6437"/>
                  </a:lnTo>
                  <a:lnTo>
                    <a:pt x="512" y="6669"/>
                  </a:lnTo>
                  <a:lnTo>
                    <a:pt x="543" y="7011"/>
                  </a:lnTo>
                  <a:cubicBezTo>
                    <a:pt x="543" y="7042"/>
                    <a:pt x="590" y="7057"/>
                    <a:pt x="621" y="7057"/>
                  </a:cubicBezTo>
                  <a:cubicBezTo>
                    <a:pt x="641" y="7055"/>
                    <a:pt x="661" y="7054"/>
                    <a:pt x="681" y="7054"/>
                  </a:cubicBezTo>
                  <a:cubicBezTo>
                    <a:pt x="933" y="7054"/>
                    <a:pt x="1135" y="7233"/>
                    <a:pt x="1164" y="7491"/>
                  </a:cubicBezTo>
                  <a:cubicBezTo>
                    <a:pt x="1164" y="7522"/>
                    <a:pt x="1210" y="7553"/>
                    <a:pt x="1241" y="7553"/>
                  </a:cubicBezTo>
                  <a:lnTo>
                    <a:pt x="10997" y="6406"/>
                  </a:lnTo>
                  <a:lnTo>
                    <a:pt x="15526" y="5863"/>
                  </a:lnTo>
                  <a:cubicBezTo>
                    <a:pt x="15588" y="5863"/>
                    <a:pt x="15619" y="5816"/>
                    <a:pt x="15619" y="5785"/>
                  </a:cubicBezTo>
                  <a:cubicBezTo>
                    <a:pt x="15572" y="5506"/>
                    <a:pt x="15774" y="5274"/>
                    <a:pt x="16037" y="5243"/>
                  </a:cubicBezTo>
                  <a:cubicBezTo>
                    <a:pt x="16084" y="5243"/>
                    <a:pt x="16099" y="5196"/>
                    <a:pt x="16099" y="5165"/>
                  </a:cubicBezTo>
                  <a:lnTo>
                    <a:pt x="15665" y="1598"/>
                  </a:lnTo>
                  <a:lnTo>
                    <a:pt x="15557" y="543"/>
                  </a:lnTo>
                  <a:cubicBezTo>
                    <a:pt x="15557" y="512"/>
                    <a:pt x="15510" y="497"/>
                    <a:pt x="15479" y="497"/>
                  </a:cubicBezTo>
                  <a:cubicBezTo>
                    <a:pt x="15459" y="499"/>
                    <a:pt x="15439" y="500"/>
                    <a:pt x="15419" y="500"/>
                  </a:cubicBezTo>
                  <a:cubicBezTo>
                    <a:pt x="15167" y="500"/>
                    <a:pt x="14965" y="321"/>
                    <a:pt x="14936" y="62"/>
                  </a:cubicBezTo>
                  <a:cubicBezTo>
                    <a:pt x="14936" y="31"/>
                    <a:pt x="14890" y="0"/>
                    <a:pt x="14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19865" y="4638880"/>
              <a:ext cx="328384" cy="310239"/>
            </a:xfrm>
            <a:custGeom>
              <a:avLst/>
              <a:gdLst/>
              <a:ahLst/>
              <a:cxnLst/>
              <a:rect l="l" t="t" r="r" b="b"/>
              <a:pathLst>
                <a:path w="4995" h="4719" extrusionOk="0">
                  <a:moveTo>
                    <a:pt x="2502" y="1"/>
                  </a:moveTo>
                  <a:cubicBezTo>
                    <a:pt x="2408" y="1"/>
                    <a:pt x="2314" y="6"/>
                    <a:pt x="2218" y="18"/>
                  </a:cubicBezTo>
                  <a:cubicBezTo>
                    <a:pt x="931" y="142"/>
                    <a:pt x="0" y="1336"/>
                    <a:pt x="155" y="2623"/>
                  </a:cubicBezTo>
                  <a:cubicBezTo>
                    <a:pt x="299" y="3831"/>
                    <a:pt x="1309" y="4719"/>
                    <a:pt x="2481" y="4719"/>
                  </a:cubicBezTo>
                  <a:cubicBezTo>
                    <a:pt x="2573" y="4719"/>
                    <a:pt x="2667" y="4713"/>
                    <a:pt x="2761" y="4702"/>
                  </a:cubicBezTo>
                  <a:cubicBezTo>
                    <a:pt x="4064" y="4562"/>
                    <a:pt x="4994" y="3383"/>
                    <a:pt x="4839" y="2081"/>
                  </a:cubicBezTo>
                  <a:cubicBezTo>
                    <a:pt x="4710" y="887"/>
                    <a:pt x="3688" y="1"/>
                    <a:pt x="2502" y="1"/>
                  </a:cubicBez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92248" y="4688121"/>
              <a:ext cx="178491" cy="204459"/>
            </a:xfrm>
            <a:custGeom>
              <a:avLst/>
              <a:gdLst/>
              <a:ahLst/>
              <a:cxnLst/>
              <a:rect l="l" t="t" r="r" b="b"/>
              <a:pathLst>
                <a:path w="2715" h="3110" extrusionOk="0">
                  <a:moveTo>
                    <a:pt x="1290" y="0"/>
                  </a:moveTo>
                  <a:cubicBezTo>
                    <a:pt x="1148" y="0"/>
                    <a:pt x="1007" y="20"/>
                    <a:pt x="869" y="60"/>
                  </a:cubicBezTo>
                  <a:cubicBezTo>
                    <a:pt x="419" y="168"/>
                    <a:pt x="1" y="618"/>
                    <a:pt x="171" y="1099"/>
                  </a:cubicBezTo>
                  <a:cubicBezTo>
                    <a:pt x="373" y="1642"/>
                    <a:pt x="1009" y="1688"/>
                    <a:pt x="1489" y="1719"/>
                  </a:cubicBezTo>
                  <a:cubicBezTo>
                    <a:pt x="1707" y="1750"/>
                    <a:pt x="1939" y="1750"/>
                    <a:pt x="2125" y="1859"/>
                  </a:cubicBezTo>
                  <a:cubicBezTo>
                    <a:pt x="2327" y="1952"/>
                    <a:pt x="2327" y="2154"/>
                    <a:pt x="2203" y="2324"/>
                  </a:cubicBezTo>
                  <a:cubicBezTo>
                    <a:pt x="2032" y="2541"/>
                    <a:pt x="1722" y="2650"/>
                    <a:pt x="1458" y="2696"/>
                  </a:cubicBezTo>
                  <a:cubicBezTo>
                    <a:pt x="1367" y="2711"/>
                    <a:pt x="1275" y="2718"/>
                    <a:pt x="1182" y="2718"/>
                  </a:cubicBezTo>
                  <a:cubicBezTo>
                    <a:pt x="975" y="2718"/>
                    <a:pt x="767" y="2683"/>
                    <a:pt x="574" y="2619"/>
                  </a:cubicBezTo>
                  <a:cubicBezTo>
                    <a:pt x="547" y="2608"/>
                    <a:pt x="521" y="2603"/>
                    <a:pt x="496" y="2603"/>
                  </a:cubicBezTo>
                  <a:cubicBezTo>
                    <a:pt x="311" y="2603"/>
                    <a:pt x="214" y="2878"/>
                    <a:pt x="419" y="2960"/>
                  </a:cubicBezTo>
                  <a:cubicBezTo>
                    <a:pt x="670" y="3059"/>
                    <a:pt x="933" y="3109"/>
                    <a:pt x="1192" y="3109"/>
                  </a:cubicBezTo>
                  <a:cubicBezTo>
                    <a:pt x="1460" y="3109"/>
                    <a:pt x="1725" y="3055"/>
                    <a:pt x="1970" y="2945"/>
                  </a:cubicBezTo>
                  <a:cubicBezTo>
                    <a:pt x="2203" y="2851"/>
                    <a:pt x="2436" y="2696"/>
                    <a:pt x="2575" y="2464"/>
                  </a:cubicBezTo>
                  <a:cubicBezTo>
                    <a:pt x="2699" y="2247"/>
                    <a:pt x="2715" y="1983"/>
                    <a:pt x="2575" y="1766"/>
                  </a:cubicBezTo>
                  <a:cubicBezTo>
                    <a:pt x="2327" y="1378"/>
                    <a:pt x="1722" y="1378"/>
                    <a:pt x="1319" y="1332"/>
                  </a:cubicBezTo>
                  <a:cubicBezTo>
                    <a:pt x="1086" y="1316"/>
                    <a:pt x="807" y="1300"/>
                    <a:pt x="636" y="1130"/>
                  </a:cubicBezTo>
                  <a:cubicBezTo>
                    <a:pt x="481" y="975"/>
                    <a:pt x="497" y="758"/>
                    <a:pt x="652" y="618"/>
                  </a:cubicBezTo>
                  <a:cubicBezTo>
                    <a:pt x="817" y="453"/>
                    <a:pt x="1041" y="382"/>
                    <a:pt x="1270" y="382"/>
                  </a:cubicBezTo>
                  <a:cubicBezTo>
                    <a:pt x="1556" y="382"/>
                    <a:pt x="1850" y="492"/>
                    <a:pt x="2048" y="665"/>
                  </a:cubicBezTo>
                  <a:cubicBezTo>
                    <a:pt x="2085" y="690"/>
                    <a:pt x="2123" y="701"/>
                    <a:pt x="2159" y="701"/>
                  </a:cubicBezTo>
                  <a:cubicBezTo>
                    <a:pt x="2320" y="701"/>
                    <a:pt x="2445" y="481"/>
                    <a:pt x="2280" y="354"/>
                  </a:cubicBezTo>
                  <a:cubicBezTo>
                    <a:pt x="1993" y="122"/>
                    <a:pt x="1642" y="0"/>
                    <a:pt x="1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54442" y="4649070"/>
              <a:ext cx="56276" cy="287295"/>
            </a:xfrm>
            <a:custGeom>
              <a:avLst/>
              <a:gdLst/>
              <a:ahLst/>
              <a:cxnLst/>
              <a:rect l="l" t="t" r="r" b="b"/>
              <a:pathLst>
                <a:path w="856" h="4370" extrusionOk="0">
                  <a:moveTo>
                    <a:pt x="215" y="1"/>
                  </a:moveTo>
                  <a:cubicBezTo>
                    <a:pt x="112" y="1"/>
                    <a:pt x="1" y="77"/>
                    <a:pt x="1" y="204"/>
                  </a:cubicBezTo>
                  <a:cubicBezTo>
                    <a:pt x="63" y="1538"/>
                    <a:pt x="218" y="2887"/>
                    <a:pt x="450" y="4205"/>
                  </a:cubicBezTo>
                  <a:cubicBezTo>
                    <a:pt x="464" y="4318"/>
                    <a:pt x="552" y="4370"/>
                    <a:pt x="640" y="4370"/>
                  </a:cubicBezTo>
                  <a:cubicBezTo>
                    <a:pt x="747" y="4370"/>
                    <a:pt x="855" y="4295"/>
                    <a:pt x="838" y="4159"/>
                  </a:cubicBezTo>
                  <a:cubicBezTo>
                    <a:pt x="606" y="2841"/>
                    <a:pt x="466" y="1507"/>
                    <a:pt x="388" y="173"/>
                  </a:cubicBezTo>
                  <a:cubicBezTo>
                    <a:pt x="381" y="53"/>
                    <a:pt x="301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236448" y="4636973"/>
              <a:ext cx="41878" cy="42864"/>
            </a:xfrm>
            <a:custGeom>
              <a:avLst/>
              <a:gdLst/>
              <a:ahLst/>
              <a:cxnLst/>
              <a:rect l="l" t="t" r="r" b="b"/>
              <a:pathLst>
                <a:path w="637" h="652" extrusionOk="0">
                  <a:moveTo>
                    <a:pt x="575" y="0"/>
                  </a:moveTo>
                  <a:lnTo>
                    <a:pt x="1" y="62"/>
                  </a:lnTo>
                  <a:lnTo>
                    <a:pt x="63" y="652"/>
                  </a:lnTo>
                  <a:lnTo>
                    <a:pt x="637" y="57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00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-336346" y="3300810"/>
              <a:ext cx="1557045" cy="1988842"/>
            </a:xfrm>
            <a:custGeom>
              <a:avLst/>
              <a:gdLst/>
              <a:ahLst/>
              <a:cxnLst/>
              <a:rect l="l" t="t" r="r" b="b"/>
              <a:pathLst>
                <a:path w="23684" h="30252" extrusionOk="0">
                  <a:moveTo>
                    <a:pt x="8706" y="0"/>
                  </a:moveTo>
                  <a:cubicBezTo>
                    <a:pt x="8675" y="0"/>
                    <a:pt x="8643" y="3"/>
                    <a:pt x="8608" y="9"/>
                  </a:cubicBezTo>
                  <a:cubicBezTo>
                    <a:pt x="7802" y="133"/>
                    <a:pt x="7011" y="319"/>
                    <a:pt x="6220" y="583"/>
                  </a:cubicBezTo>
                  <a:cubicBezTo>
                    <a:pt x="6003" y="645"/>
                    <a:pt x="5863" y="846"/>
                    <a:pt x="5894" y="1079"/>
                  </a:cubicBezTo>
                  <a:lnTo>
                    <a:pt x="5972" y="1901"/>
                  </a:lnTo>
                  <a:lnTo>
                    <a:pt x="5817" y="1498"/>
                  </a:lnTo>
                  <a:cubicBezTo>
                    <a:pt x="5710" y="1190"/>
                    <a:pt x="5433" y="1009"/>
                    <a:pt x="5149" y="1009"/>
                  </a:cubicBezTo>
                  <a:cubicBezTo>
                    <a:pt x="5060" y="1009"/>
                    <a:pt x="4971" y="1026"/>
                    <a:pt x="4886" y="1063"/>
                  </a:cubicBezTo>
                  <a:cubicBezTo>
                    <a:pt x="4436" y="1249"/>
                    <a:pt x="3987" y="1451"/>
                    <a:pt x="3537" y="1684"/>
                  </a:cubicBezTo>
                  <a:cubicBezTo>
                    <a:pt x="3428" y="1746"/>
                    <a:pt x="3335" y="1808"/>
                    <a:pt x="3211" y="1854"/>
                  </a:cubicBezTo>
                  <a:cubicBezTo>
                    <a:pt x="2808" y="2071"/>
                    <a:pt x="2715" y="2599"/>
                    <a:pt x="2994" y="2940"/>
                  </a:cubicBezTo>
                  <a:cubicBezTo>
                    <a:pt x="3599" y="3638"/>
                    <a:pt x="4219" y="4382"/>
                    <a:pt x="4359" y="4553"/>
                  </a:cubicBezTo>
                  <a:cubicBezTo>
                    <a:pt x="4373" y="4573"/>
                    <a:pt x="4374" y="4582"/>
                    <a:pt x="4364" y="4582"/>
                  </a:cubicBezTo>
                  <a:cubicBezTo>
                    <a:pt x="4264" y="4582"/>
                    <a:pt x="3040" y="3664"/>
                    <a:pt x="2110" y="3002"/>
                  </a:cubicBezTo>
                  <a:cubicBezTo>
                    <a:pt x="1959" y="2886"/>
                    <a:pt x="1783" y="2832"/>
                    <a:pt x="1609" y="2832"/>
                  </a:cubicBezTo>
                  <a:cubicBezTo>
                    <a:pt x="1249" y="2832"/>
                    <a:pt x="896" y="3064"/>
                    <a:pt x="792" y="3452"/>
                  </a:cubicBezTo>
                  <a:lnTo>
                    <a:pt x="792" y="3467"/>
                  </a:lnTo>
                  <a:lnTo>
                    <a:pt x="202" y="4848"/>
                  </a:lnTo>
                  <a:cubicBezTo>
                    <a:pt x="1" y="5328"/>
                    <a:pt x="280" y="5887"/>
                    <a:pt x="807" y="6011"/>
                  </a:cubicBezTo>
                  <a:lnTo>
                    <a:pt x="1210" y="6104"/>
                  </a:lnTo>
                  <a:lnTo>
                    <a:pt x="1257" y="6119"/>
                  </a:lnTo>
                  <a:cubicBezTo>
                    <a:pt x="1272" y="6119"/>
                    <a:pt x="1272" y="6150"/>
                    <a:pt x="1303" y="6150"/>
                  </a:cubicBezTo>
                  <a:lnTo>
                    <a:pt x="2606" y="6662"/>
                  </a:lnTo>
                  <a:lnTo>
                    <a:pt x="3242" y="6895"/>
                  </a:lnTo>
                  <a:cubicBezTo>
                    <a:pt x="3258" y="6895"/>
                    <a:pt x="5026" y="7655"/>
                    <a:pt x="5026" y="7655"/>
                  </a:cubicBezTo>
                  <a:lnTo>
                    <a:pt x="5057" y="7701"/>
                  </a:lnTo>
                  <a:cubicBezTo>
                    <a:pt x="4809" y="8710"/>
                    <a:pt x="4126" y="9671"/>
                    <a:pt x="3552" y="10524"/>
                  </a:cubicBezTo>
                  <a:cubicBezTo>
                    <a:pt x="3118" y="11129"/>
                    <a:pt x="2653" y="11687"/>
                    <a:pt x="2343" y="12354"/>
                  </a:cubicBezTo>
                  <a:cubicBezTo>
                    <a:pt x="2079" y="12897"/>
                    <a:pt x="1893" y="13471"/>
                    <a:pt x="1784" y="14076"/>
                  </a:cubicBezTo>
                  <a:cubicBezTo>
                    <a:pt x="1660" y="14696"/>
                    <a:pt x="1738" y="15270"/>
                    <a:pt x="1660" y="15875"/>
                  </a:cubicBezTo>
                  <a:lnTo>
                    <a:pt x="1660" y="15890"/>
                  </a:lnTo>
                  <a:cubicBezTo>
                    <a:pt x="1707" y="16480"/>
                    <a:pt x="1800" y="17038"/>
                    <a:pt x="1970" y="17597"/>
                  </a:cubicBezTo>
                  <a:lnTo>
                    <a:pt x="2032" y="17752"/>
                  </a:lnTo>
                  <a:lnTo>
                    <a:pt x="2079" y="17860"/>
                  </a:lnTo>
                  <a:cubicBezTo>
                    <a:pt x="2885" y="20419"/>
                    <a:pt x="4018" y="22854"/>
                    <a:pt x="4374" y="25739"/>
                  </a:cubicBezTo>
                  <a:cubicBezTo>
                    <a:pt x="4747" y="28717"/>
                    <a:pt x="4126" y="29570"/>
                    <a:pt x="4374" y="30051"/>
                  </a:cubicBezTo>
                  <a:cubicBezTo>
                    <a:pt x="4452" y="30192"/>
                    <a:pt x="4594" y="30252"/>
                    <a:pt x="4785" y="30252"/>
                  </a:cubicBezTo>
                  <a:cubicBezTo>
                    <a:pt x="5242" y="30252"/>
                    <a:pt x="5975" y="29911"/>
                    <a:pt x="6763" y="29539"/>
                  </a:cubicBezTo>
                  <a:cubicBezTo>
                    <a:pt x="7895" y="29027"/>
                    <a:pt x="10888" y="28345"/>
                    <a:pt x="16053" y="26561"/>
                  </a:cubicBezTo>
                  <a:cubicBezTo>
                    <a:pt x="21202" y="24777"/>
                    <a:pt x="23296" y="21164"/>
                    <a:pt x="23498" y="20063"/>
                  </a:cubicBezTo>
                  <a:cubicBezTo>
                    <a:pt x="23684" y="18961"/>
                    <a:pt x="23110" y="18915"/>
                    <a:pt x="22583" y="18372"/>
                  </a:cubicBezTo>
                  <a:cubicBezTo>
                    <a:pt x="22055" y="17829"/>
                    <a:pt x="20520" y="15208"/>
                    <a:pt x="19806" y="13812"/>
                  </a:cubicBezTo>
                  <a:cubicBezTo>
                    <a:pt x="19310" y="12804"/>
                    <a:pt x="17806" y="10617"/>
                    <a:pt x="16379" y="8911"/>
                  </a:cubicBezTo>
                  <a:cubicBezTo>
                    <a:pt x="15836" y="8275"/>
                    <a:pt x="15309" y="7686"/>
                    <a:pt x="14843" y="7267"/>
                  </a:cubicBezTo>
                  <a:lnTo>
                    <a:pt x="14828" y="7252"/>
                  </a:lnTo>
                  <a:cubicBezTo>
                    <a:pt x="14471" y="6910"/>
                    <a:pt x="14006" y="6647"/>
                    <a:pt x="13510" y="6414"/>
                  </a:cubicBezTo>
                  <a:cubicBezTo>
                    <a:pt x="13044" y="6197"/>
                    <a:pt x="12563" y="6026"/>
                    <a:pt x="12067" y="5871"/>
                  </a:cubicBezTo>
                  <a:cubicBezTo>
                    <a:pt x="11726" y="5778"/>
                    <a:pt x="11400" y="5670"/>
                    <a:pt x="11090" y="5592"/>
                  </a:cubicBezTo>
                  <a:cubicBezTo>
                    <a:pt x="10346" y="5406"/>
                    <a:pt x="9694" y="5282"/>
                    <a:pt x="9306" y="5235"/>
                  </a:cubicBezTo>
                  <a:cubicBezTo>
                    <a:pt x="9120" y="5189"/>
                    <a:pt x="8996" y="5173"/>
                    <a:pt x="8950" y="5173"/>
                  </a:cubicBezTo>
                  <a:lnTo>
                    <a:pt x="8934" y="5173"/>
                  </a:lnTo>
                  <a:lnTo>
                    <a:pt x="8950" y="4398"/>
                  </a:lnTo>
                  <a:cubicBezTo>
                    <a:pt x="8950" y="3359"/>
                    <a:pt x="9105" y="2304"/>
                    <a:pt x="9167" y="1280"/>
                  </a:cubicBezTo>
                  <a:cubicBezTo>
                    <a:pt x="9196" y="884"/>
                    <a:pt x="9253" y="0"/>
                    <a:pt x="8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72374" y="4192486"/>
              <a:ext cx="400832" cy="387815"/>
            </a:xfrm>
            <a:custGeom>
              <a:avLst/>
              <a:gdLst/>
              <a:ahLst/>
              <a:cxnLst/>
              <a:rect l="l" t="t" r="r" b="b"/>
              <a:pathLst>
                <a:path w="6097" h="5899" extrusionOk="0">
                  <a:moveTo>
                    <a:pt x="3817" y="1"/>
                  </a:moveTo>
                  <a:cubicBezTo>
                    <a:pt x="2935" y="1"/>
                    <a:pt x="2001" y="325"/>
                    <a:pt x="1319" y="901"/>
                  </a:cubicBezTo>
                  <a:cubicBezTo>
                    <a:pt x="652" y="1474"/>
                    <a:pt x="1" y="2545"/>
                    <a:pt x="776" y="3320"/>
                  </a:cubicBezTo>
                  <a:cubicBezTo>
                    <a:pt x="1058" y="3595"/>
                    <a:pt x="1412" y="3687"/>
                    <a:pt x="1783" y="3687"/>
                  </a:cubicBezTo>
                  <a:cubicBezTo>
                    <a:pt x="2271" y="3687"/>
                    <a:pt x="2789" y="3528"/>
                    <a:pt x="3211" y="3413"/>
                  </a:cubicBezTo>
                  <a:cubicBezTo>
                    <a:pt x="3506" y="3339"/>
                    <a:pt x="3844" y="3244"/>
                    <a:pt x="4177" y="3244"/>
                  </a:cubicBezTo>
                  <a:cubicBezTo>
                    <a:pt x="4333" y="3244"/>
                    <a:pt x="4489" y="3265"/>
                    <a:pt x="4638" y="3320"/>
                  </a:cubicBezTo>
                  <a:cubicBezTo>
                    <a:pt x="5010" y="3460"/>
                    <a:pt x="5166" y="3785"/>
                    <a:pt x="5010" y="4158"/>
                  </a:cubicBezTo>
                  <a:cubicBezTo>
                    <a:pt x="4743" y="4856"/>
                    <a:pt x="3952" y="5178"/>
                    <a:pt x="3213" y="5178"/>
                  </a:cubicBezTo>
                  <a:cubicBezTo>
                    <a:pt x="2967" y="5178"/>
                    <a:pt x="2727" y="5142"/>
                    <a:pt x="2513" y="5073"/>
                  </a:cubicBezTo>
                  <a:cubicBezTo>
                    <a:pt x="2458" y="5054"/>
                    <a:pt x="2402" y="5044"/>
                    <a:pt x="2347" y="5044"/>
                  </a:cubicBezTo>
                  <a:cubicBezTo>
                    <a:pt x="2216" y="5044"/>
                    <a:pt x="2093" y="5101"/>
                    <a:pt x="2017" y="5243"/>
                  </a:cubicBezTo>
                  <a:cubicBezTo>
                    <a:pt x="1940" y="5398"/>
                    <a:pt x="2002" y="5647"/>
                    <a:pt x="2203" y="5724"/>
                  </a:cubicBezTo>
                  <a:cubicBezTo>
                    <a:pt x="2535" y="5839"/>
                    <a:pt x="2888" y="5898"/>
                    <a:pt x="3240" y="5898"/>
                  </a:cubicBezTo>
                  <a:cubicBezTo>
                    <a:pt x="3843" y="5898"/>
                    <a:pt x="4444" y="5724"/>
                    <a:pt x="4933" y="5352"/>
                  </a:cubicBezTo>
                  <a:cubicBezTo>
                    <a:pt x="5615" y="4871"/>
                    <a:pt x="6096" y="3832"/>
                    <a:pt x="5491" y="3103"/>
                  </a:cubicBezTo>
                  <a:cubicBezTo>
                    <a:pt x="5152" y="2689"/>
                    <a:pt x="4707" y="2557"/>
                    <a:pt x="4235" y="2557"/>
                  </a:cubicBezTo>
                  <a:cubicBezTo>
                    <a:pt x="3715" y="2557"/>
                    <a:pt x="3163" y="2717"/>
                    <a:pt x="2684" y="2839"/>
                  </a:cubicBezTo>
                  <a:cubicBezTo>
                    <a:pt x="2417" y="2906"/>
                    <a:pt x="2110" y="2997"/>
                    <a:pt x="1814" y="2997"/>
                  </a:cubicBezTo>
                  <a:cubicBezTo>
                    <a:pt x="1698" y="2997"/>
                    <a:pt x="1584" y="2983"/>
                    <a:pt x="1474" y="2948"/>
                  </a:cubicBezTo>
                  <a:cubicBezTo>
                    <a:pt x="1071" y="2839"/>
                    <a:pt x="1071" y="2374"/>
                    <a:pt x="1226" y="2064"/>
                  </a:cubicBezTo>
                  <a:cubicBezTo>
                    <a:pt x="1691" y="1164"/>
                    <a:pt x="2851" y="728"/>
                    <a:pt x="3797" y="728"/>
                  </a:cubicBezTo>
                  <a:cubicBezTo>
                    <a:pt x="3829" y="728"/>
                    <a:pt x="3862" y="729"/>
                    <a:pt x="3894" y="730"/>
                  </a:cubicBezTo>
                  <a:cubicBezTo>
                    <a:pt x="4095" y="730"/>
                    <a:pt x="4235" y="513"/>
                    <a:pt x="4235" y="342"/>
                  </a:cubicBezTo>
                  <a:cubicBezTo>
                    <a:pt x="4266" y="125"/>
                    <a:pt x="4080" y="1"/>
                    <a:pt x="3878" y="1"/>
                  </a:cubicBezTo>
                  <a:cubicBezTo>
                    <a:pt x="3858" y="1"/>
                    <a:pt x="3837" y="1"/>
                    <a:pt x="3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42982" y="4141141"/>
              <a:ext cx="270465" cy="490768"/>
            </a:xfrm>
            <a:custGeom>
              <a:avLst/>
              <a:gdLst/>
              <a:ahLst/>
              <a:cxnLst/>
              <a:rect l="l" t="t" r="r" b="b"/>
              <a:pathLst>
                <a:path w="4114" h="7465" extrusionOk="0">
                  <a:moveTo>
                    <a:pt x="506" y="0"/>
                  </a:moveTo>
                  <a:cubicBezTo>
                    <a:pt x="257" y="0"/>
                    <a:pt x="1" y="302"/>
                    <a:pt x="168" y="580"/>
                  </a:cubicBezTo>
                  <a:cubicBezTo>
                    <a:pt x="1362" y="2721"/>
                    <a:pt x="2417" y="4954"/>
                    <a:pt x="3332" y="7250"/>
                  </a:cubicBezTo>
                  <a:cubicBezTo>
                    <a:pt x="3393" y="7401"/>
                    <a:pt x="3519" y="7465"/>
                    <a:pt x="3648" y="7465"/>
                  </a:cubicBezTo>
                  <a:cubicBezTo>
                    <a:pt x="3877" y="7465"/>
                    <a:pt x="4113" y="7263"/>
                    <a:pt x="4014" y="6986"/>
                  </a:cubicBezTo>
                  <a:cubicBezTo>
                    <a:pt x="3083" y="4644"/>
                    <a:pt x="1998" y="2364"/>
                    <a:pt x="773" y="162"/>
                  </a:cubicBezTo>
                  <a:cubicBezTo>
                    <a:pt x="702" y="48"/>
                    <a:pt x="605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/>
          <p:cNvGrpSpPr/>
          <p:nvPr/>
        </p:nvGrpSpPr>
        <p:grpSpPr>
          <a:xfrm>
            <a:off x="207638" y="125038"/>
            <a:ext cx="469073" cy="424565"/>
            <a:chOff x="207638" y="125038"/>
            <a:chExt cx="469073" cy="424565"/>
          </a:xfrm>
        </p:grpSpPr>
        <p:sp>
          <p:nvSpPr>
            <p:cNvPr id="798" name="Google Shape;798;p42"/>
            <p:cNvSpPr/>
            <p:nvPr/>
          </p:nvSpPr>
          <p:spPr>
            <a:xfrm>
              <a:off x="224928" y="136280"/>
              <a:ext cx="442579" cy="413323"/>
            </a:xfrm>
            <a:custGeom>
              <a:avLst/>
              <a:gdLst/>
              <a:ahLst/>
              <a:cxnLst/>
              <a:rect l="l" t="t" r="r" b="b"/>
              <a:pathLst>
                <a:path w="6732" h="6287" extrusionOk="0">
                  <a:moveTo>
                    <a:pt x="3610" y="0"/>
                  </a:moveTo>
                  <a:cubicBezTo>
                    <a:pt x="2578" y="0"/>
                    <a:pt x="1567" y="504"/>
                    <a:pt x="962" y="1427"/>
                  </a:cubicBezTo>
                  <a:cubicBezTo>
                    <a:pt x="1" y="2885"/>
                    <a:pt x="419" y="4823"/>
                    <a:pt x="1862" y="5769"/>
                  </a:cubicBezTo>
                  <a:cubicBezTo>
                    <a:pt x="1970" y="5847"/>
                    <a:pt x="2063" y="5893"/>
                    <a:pt x="2157" y="5955"/>
                  </a:cubicBezTo>
                  <a:cubicBezTo>
                    <a:pt x="2203" y="5971"/>
                    <a:pt x="2219" y="5971"/>
                    <a:pt x="2250" y="5986"/>
                  </a:cubicBezTo>
                  <a:cubicBezTo>
                    <a:pt x="2544" y="6126"/>
                    <a:pt x="2870" y="6219"/>
                    <a:pt x="3180" y="6266"/>
                  </a:cubicBezTo>
                  <a:cubicBezTo>
                    <a:pt x="3211" y="6281"/>
                    <a:pt x="3242" y="6281"/>
                    <a:pt x="3258" y="6281"/>
                  </a:cubicBezTo>
                  <a:cubicBezTo>
                    <a:pt x="3331" y="6285"/>
                    <a:pt x="3405" y="6287"/>
                    <a:pt x="3478" y="6287"/>
                  </a:cubicBezTo>
                  <a:cubicBezTo>
                    <a:pt x="3698" y="6287"/>
                    <a:pt x="3913" y="6270"/>
                    <a:pt x="4111" y="6235"/>
                  </a:cubicBezTo>
                  <a:cubicBezTo>
                    <a:pt x="4157" y="6235"/>
                    <a:pt x="4173" y="6219"/>
                    <a:pt x="4188" y="6219"/>
                  </a:cubicBezTo>
                  <a:cubicBezTo>
                    <a:pt x="4421" y="6188"/>
                    <a:pt x="4638" y="6126"/>
                    <a:pt x="4840" y="6033"/>
                  </a:cubicBezTo>
                  <a:cubicBezTo>
                    <a:pt x="4855" y="6033"/>
                    <a:pt x="4871" y="6033"/>
                    <a:pt x="4886" y="6002"/>
                  </a:cubicBezTo>
                  <a:cubicBezTo>
                    <a:pt x="5165" y="5893"/>
                    <a:pt x="5414" y="5723"/>
                    <a:pt x="5646" y="5521"/>
                  </a:cubicBezTo>
                  <a:cubicBezTo>
                    <a:pt x="5662" y="5521"/>
                    <a:pt x="5677" y="5506"/>
                    <a:pt x="5708" y="5490"/>
                  </a:cubicBezTo>
                  <a:cubicBezTo>
                    <a:pt x="5863" y="5320"/>
                    <a:pt x="6018" y="5180"/>
                    <a:pt x="6142" y="4978"/>
                  </a:cubicBezTo>
                  <a:cubicBezTo>
                    <a:pt x="6174" y="4963"/>
                    <a:pt x="6174" y="4947"/>
                    <a:pt x="6189" y="4916"/>
                  </a:cubicBezTo>
                  <a:cubicBezTo>
                    <a:pt x="6205" y="4916"/>
                    <a:pt x="6205" y="4901"/>
                    <a:pt x="6236" y="4885"/>
                  </a:cubicBezTo>
                  <a:cubicBezTo>
                    <a:pt x="6360" y="4684"/>
                    <a:pt x="6468" y="4482"/>
                    <a:pt x="6546" y="4265"/>
                  </a:cubicBezTo>
                  <a:cubicBezTo>
                    <a:pt x="6546" y="4218"/>
                    <a:pt x="6561" y="4203"/>
                    <a:pt x="6561" y="4187"/>
                  </a:cubicBezTo>
                  <a:cubicBezTo>
                    <a:pt x="6623" y="4017"/>
                    <a:pt x="6670" y="3815"/>
                    <a:pt x="6701" y="3629"/>
                  </a:cubicBezTo>
                  <a:lnTo>
                    <a:pt x="6701" y="3551"/>
                  </a:lnTo>
                  <a:cubicBezTo>
                    <a:pt x="6732" y="3288"/>
                    <a:pt x="6732" y="3024"/>
                    <a:pt x="6701" y="2776"/>
                  </a:cubicBezTo>
                  <a:cubicBezTo>
                    <a:pt x="6670" y="2729"/>
                    <a:pt x="6670" y="2714"/>
                    <a:pt x="6670" y="2698"/>
                  </a:cubicBezTo>
                  <a:cubicBezTo>
                    <a:pt x="6639" y="2419"/>
                    <a:pt x="6561" y="2156"/>
                    <a:pt x="6499" y="1876"/>
                  </a:cubicBezTo>
                  <a:cubicBezTo>
                    <a:pt x="6499" y="1861"/>
                    <a:pt x="6499" y="1845"/>
                    <a:pt x="6484" y="1814"/>
                  </a:cubicBezTo>
                  <a:cubicBezTo>
                    <a:pt x="6344" y="1551"/>
                    <a:pt x="6189" y="1303"/>
                    <a:pt x="5972" y="1070"/>
                  </a:cubicBezTo>
                  <a:lnTo>
                    <a:pt x="5925" y="1008"/>
                  </a:lnTo>
                  <a:cubicBezTo>
                    <a:pt x="5770" y="837"/>
                    <a:pt x="5569" y="682"/>
                    <a:pt x="5383" y="543"/>
                  </a:cubicBezTo>
                  <a:cubicBezTo>
                    <a:pt x="5351" y="527"/>
                    <a:pt x="5336" y="527"/>
                    <a:pt x="5320" y="496"/>
                  </a:cubicBezTo>
                  <a:lnTo>
                    <a:pt x="5305" y="496"/>
                  </a:lnTo>
                  <a:cubicBezTo>
                    <a:pt x="4779" y="161"/>
                    <a:pt x="4191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44253" y="460460"/>
              <a:ext cx="28598" cy="69424"/>
            </a:xfrm>
            <a:custGeom>
              <a:avLst/>
              <a:gdLst/>
              <a:ahLst/>
              <a:cxnLst/>
              <a:rect l="l" t="t" r="r" b="b"/>
              <a:pathLst>
                <a:path w="435" h="1056" extrusionOk="0">
                  <a:moveTo>
                    <a:pt x="47" y="1"/>
                  </a:moveTo>
                  <a:lnTo>
                    <a:pt x="0" y="32"/>
                  </a:lnTo>
                  <a:lnTo>
                    <a:pt x="342" y="1024"/>
                  </a:lnTo>
                  <a:cubicBezTo>
                    <a:pt x="388" y="1040"/>
                    <a:pt x="404" y="1040"/>
                    <a:pt x="435" y="1055"/>
                  </a:cubicBezTo>
                  <a:cubicBezTo>
                    <a:pt x="311" y="714"/>
                    <a:pt x="171" y="358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410522" y="490045"/>
              <a:ext cx="28598" cy="59234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47" y="1"/>
                  </a:moveTo>
                  <a:lnTo>
                    <a:pt x="0" y="47"/>
                  </a:lnTo>
                  <a:lnTo>
                    <a:pt x="357" y="885"/>
                  </a:lnTo>
                  <a:cubicBezTo>
                    <a:pt x="388" y="900"/>
                    <a:pt x="419" y="900"/>
                    <a:pt x="435" y="90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463512" y="484983"/>
              <a:ext cx="35764" cy="61206"/>
            </a:xfrm>
            <a:custGeom>
              <a:avLst/>
              <a:gdLst/>
              <a:ahLst/>
              <a:cxnLst/>
              <a:rect l="l" t="t" r="r" b="b"/>
              <a:pathLst>
                <a:path w="544" h="931" extrusionOk="0">
                  <a:moveTo>
                    <a:pt x="63" y="0"/>
                  </a:moveTo>
                  <a:lnTo>
                    <a:pt x="1" y="47"/>
                  </a:lnTo>
                  <a:cubicBezTo>
                    <a:pt x="203" y="310"/>
                    <a:pt x="327" y="620"/>
                    <a:pt x="466" y="931"/>
                  </a:cubicBezTo>
                  <a:cubicBezTo>
                    <a:pt x="513" y="931"/>
                    <a:pt x="528" y="915"/>
                    <a:pt x="544" y="915"/>
                  </a:cubicBezTo>
                  <a:cubicBezTo>
                    <a:pt x="404" y="605"/>
                    <a:pt x="265" y="279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504338" y="468613"/>
              <a:ext cx="40826" cy="64296"/>
            </a:xfrm>
            <a:custGeom>
              <a:avLst/>
              <a:gdLst/>
              <a:ahLst/>
              <a:cxnLst/>
              <a:rect l="l" t="t" r="r" b="b"/>
              <a:pathLst>
                <a:path w="621" h="978" extrusionOk="0">
                  <a:moveTo>
                    <a:pt x="62" y="1"/>
                  </a:moveTo>
                  <a:lnTo>
                    <a:pt x="0" y="47"/>
                  </a:lnTo>
                  <a:cubicBezTo>
                    <a:pt x="217" y="358"/>
                    <a:pt x="388" y="668"/>
                    <a:pt x="559" y="978"/>
                  </a:cubicBezTo>
                  <a:cubicBezTo>
                    <a:pt x="574" y="978"/>
                    <a:pt x="605" y="978"/>
                    <a:pt x="621" y="947"/>
                  </a:cubicBezTo>
                  <a:cubicBezTo>
                    <a:pt x="450" y="621"/>
                    <a:pt x="279" y="31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543061" y="439094"/>
              <a:ext cx="56144" cy="59168"/>
            </a:xfrm>
            <a:custGeom>
              <a:avLst/>
              <a:gdLst/>
              <a:ahLst/>
              <a:cxnLst/>
              <a:rect l="l" t="t" r="r" b="b"/>
              <a:pathLst>
                <a:path w="854" h="900" extrusionOk="0">
                  <a:moveTo>
                    <a:pt x="47" y="0"/>
                  </a:moveTo>
                  <a:lnTo>
                    <a:pt x="1" y="62"/>
                  </a:lnTo>
                  <a:cubicBezTo>
                    <a:pt x="264" y="341"/>
                    <a:pt x="544" y="605"/>
                    <a:pt x="792" y="900"/>
                  </a:cubicBezTo>
                  <a:cubicBezTo>
                    <a:pt x="807" y="900"/>
                    <a:pt x="823" y="884"/>
                    <a:pt x="854" y="853"/>
                  </a:cubicBezTo>
                  <a:cubicBezTo>
                    <a:pt x="590" y="589"/>
                    <a:pt x="326" y="295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573632" y="408457"/>
              <a:ext cx="57196" cy="54106"/>
            </a:xfrm>
            <a:custGeom>
              <a:avLst/>
              <a:gdLst/>
              <a:ahLst/>
              <a:cxnLst/>
              <a:rect l="l" t="t" r="r" b="b"/>
              <a:pathLst>
                <a:path w="870" h="823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311"/>
                    <a:pt x="559" y="575"/>
                    <a:pt x="823" y="823"/>
                  </a:cubicBezTo>
                  <a:cubicBezTo>
                    <a:pt x="854" y="807"/>
                    <a:pt x="854" y="776"/>
                    <a:pt x="870" y="761"/>
                  </a:cubicBezTo>
                  <a:cubicBezTo>
                    <a:pt x="590" y="513"/>
                    <a:pt x="327" y="265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590002" y="374863"/>
              <a:ext cx="65282" cy="41812"/>
            </a:xfrm>
            <a:custGeom>
              <a:avLst/>
              <a:gdLst/>
              <a:ahLst/>
              <a:cxnLst/>
              <a:rect l="l" t="t" r="r" b="b"/>
              <a:pathLst>
                <a:path w="993" h="636" extrusionOk="0">
                  <a:moveTo>
                    <a:pt x="31" y="0"/>
                  </a:moveTo>
                  <a:lnTo>
                    <a:pt x="0" y="47"/>
                  </a:lnTo>
                  <a:cubicBezTo>
                    <a:pt x="326" y="264"/>
                    <a:pt x="636" y="465"/>
                    <a:pt x="962" y="636"/>
                  </a:cubicBezTo>
                  <a:cubicBezTo>
                    <a:pt x="962" y="589"/>
                    <a:pt x="993" y="574"/>
                    <a:pt x="993" y="558"/>
                  </a:cubicBezTo>
                  <a:cubicBezTo>
                    <a:pt x="683" y="357"/>
                    <a:pt x="341" y="171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595064" y="341202"/>
              <a:ext cx="70410" cy="33726"/>
            </a:xfrm>
            <a:custGeom>
              <a:avLst/>
              <a:gdLst/>
              <a:ahLst/>
              <a:cxnLst/>
              <a:rect l="l" t="t" r="r" b="b"/>
              <a:pathLst>
                <a:path w="1071" h="513" extrusionOk="0">
                  <a:moveTo>
                    <a:pt x="32" y="0"/>
                  </a:moveTo>
                  <a:lnTo>
                    <a:pt x="1" y="62"/>
                  </a:lnTo>
                  <a:cubicBezTo>
                    <a:pt x="326" y="248"/>
                    <a:pt x="699" y="403"/>
                    <a:pt x="1071" y="512"/>
                  </a:cubicBezTo>
                  <a:lnTo>
                    <a:pt x="1071" y="434"/>
                  </a:lnTo>
                  <a:cubicBezTo>
                    <a:pt x="699" y="310"/>
                    <a:pt x="342" y="171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02230" y="306490"/>
              <a:ext cx="63244" cy="12294"/>
            </a:xfrm>
            <a:custGeom>
              <a:avLst/>
              <a:gdLst/>
              <a:ahLst/>
              <a:cxnLst/>
              <a:rect l="l" t="t" r="r" b="b"/>
              <a:pathLst>
                <a:path w="962" h="187" extrusionOk="0">
                  <a:moveTo>
                    <a:pt x="31" y="1"/>
                  </a:moveTo>
                  <a:lnTo>
                    <a:pt x="0" y="78"/>
                  </a:lnTo>
                  <a:cubicBezTo>
                    <a:pt x="310" y="140"/>
                    <a:pt x="652" y="187"/>
                    <a:pt x="962" y="187"/>
                  </a:cubicBezTo>
                  <a:cubicBezTo>
                    <a:pt x="931" y="140"/>
                    <a:pt x="931" y="125"/>
                    <a:pt x="931" y="109"/>
                  </a:cubicBezTo>
                  <a:cubicBezTo>
                    <a:pt x="621" y="109"/>
                    <a:pt x="341" y="63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597102" y="255539"/>
              <a:ext cx="53120" cy="20446"/>
            </a:xfrm>
            <a:custGeom>
              <a:avLst/>
              <a:gdLst/>
              <a:ahLst/>
              <a:cxnLst/>
              <a:rect l="l" t="t" r="r" b="b"/>
              <a:pathLst>
                <a:path w="808" h="311" extrusionOk="0">
                  <a:moveTo>
                    <a:pt x="776" y="0"/>
                  </a:moveTo>
                  <a:cubicBezTo>
                    <a:pt x="528" y="109"/>
                    <a:pt x="264" y="155"/>
                    <a:pt x="1" y="233"/>
                  </a:cubicBezTo>
                  <a:lnTo>
                    <a:pt x="32" y="311"/>
                  </a:lnTo>
                  <a:cubicBezTo>
                    <a:pt x="280" y="233"/>
                    <a:pt x="544" y="155"/>
                    <a:pt x="807" y="78"/>
                  </a:cubicBezTo>
                  <a:cubicBezTo>
                    <a:pt x="776" y="62"/>
                    <a:pt x="776" y="47"/>
                    <a:pt x="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564494" y="203536"/>
              <a:ext cx="51016" cy="28598"/>
            </a:xfrm>
            <a:custGeom>
              <a:avLst/>
              <a:gdLst/>
              <a:ahLst/>
              <a:cxnLst/>
              <a:rect l="l" t="t" r="r" b="b"/>
              <a:pathLst>
                <a:path w="776" h="435" extrusionOk="0">
                  <a:moveTo>
                    <a:pt x="729" y="0"/>
                  </a:moveTo>
                  <a:lnTo>
                    <a:pt x="0" y="373"/>
                  </a:lnTo>
                  <a:lnTo>
                    <a:pt x="31" y="435"/>
                  </a:lnTo>
                  <a:lnTo>
                    <a:pt x="776" y="4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534909" y="167837"/>
              <a:ext cx="40826" cy="29650"/>
            </a:xfrm>
            <a:custGeom>
              <a:avLst/>
              <a:gdLst/>
              <a:ahLst/>
              <a:cxnLst/>
              <a:rect l="l" t="t" r="r" b="b"/>
              <a:pathLst>
                <a:path w="621" h="451" extrusionOk="0">
                  <a:moveTo>
                    <a:pt x="559" y="1"/>
                  </a:moveTo>
                  <a:cubicBezTo>
                    <a:pt x="373" y="140"/>
                    <a:pt x="171" y="249"/>
                    <a:pt x="1" y="388"/>
                  </a:cubicBezTo>
                  <a:lnTo>
                    <a:pt x="47" y="450"/>
                  </a:lnTo>
                  <a:cubicBezTo>
                    <a:pt x="233" y="311"/>
                    <a:pt x="435" y="171"/>
                    <a:pt x="621" y="63"/>
                  </a:cubicBezTo>
                  <a:cubicBezTo>
                    <a:pt x="605" y="63"/>
                    <a:pt x="590" y="32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07638" y="125038"/>
              <a:ext cx="469073" cy="412929"/>
            </a:xfrm>
            <a:custGeom>
              <a:avLst/>
              <a:gdLst/>
              <a:ahLst/>
              <a:cxnLst/>
              <a:rect l="l" t="t" r="r" b="b"/>
              <a:pathLst>
                <a:path w="7135" h="6281" extrusionOk="0">
                  <a:moveTo>
                    <a:pt x="3571" y="1"/>
                  </a:moveTo>
                  <a:cubicBezTo>
                    <a:pt x="2547" y="1"/>
                    <a:pt x="1547" y="501"/>
                    <a:pt x="946" y="1427"/>
                  </a:cubicBezTo>
                  <a:cubicBezTo>
                    <a:pt x="0" y="2885"/>
                    <a:pt x="403" y="4824"/>
                    <a:pt x="1861" y="5770"/>
                  </a:cubicBezTo>
                  <a:cubicBezTo>
                    <a:pt x="2394" y="6115"/>
                    <a:pt x="2990" y="6281"/>
                    <a:pt x="3579" y="6281"/>
                  </a:cubicBezTo>
                  <a:cubicBezTo>
                    <a:pt x="4603" y="6281"/>
                    <a:pt x="5603" y="5780"/>
                    <a:pt x="6204" y="4855"/>
                  </a:cubicBezTo>
                  <a:cubicBezTo>
                    <a:pt x="7134" y="3412"/>
                    <a:pt x="6731" y="1443"/>
                    <a:pt x="5289" y="512"/>
                  </a:cubicBezTo>
                  <a:cubicBezTo>
                    <a:pt x="4756" y="167"/>
                    <a:pt x="4160" y="1"/>
                    <a:pt x="3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21904" y="138976"/>
              <a:ext cx="420160" cy="385777"/>
            </a:xfrm>
            <a:custGeom>
              <a:avLst/>
              <a:gdLst/>
              <a:ahLst/>
              <a:cxnLst/>
              <a:rect l="l" t="t" r="r" b="b"/>
              <a:pathLst>
                <a:path w="6391" h="5868" extrusionOk="0">
                  <a:moveTo>
                    <a:pt x="3397" y="50"/>
                  </a:moveTo>
                  <a:cubicBezTo>
                    <a:pt x="3428" y="50"/>
                    <a:pt x="3459" y="51"/>
                    <a:pt x="3490" y="52"/>
                  </a:cubicBezTo>
                  <a:cubicBezTo>
                    <a:pt x="3971" y="67"/>
                    <a:pt x="4467" y="222"/>
                    <a:pt x="4901" y="533"/>
                  </a:cubicBezTo>
                  <a:cubicBezTo>
                    <a:pt x="5537" y="951"/>
                    <a:pt x="5987" y="1587"/>
                    <a:pt x="6142" y="2347"/>
                  </a:cubicBezTo>
                  <a:cubicBezTo>
                    <a:pt x="6297" y="3076"/>
                    <a:pt x="6157" y="3852"/>
                    <a:pt x="5723" y="4488"/>
                  </a:cubicBezTo>
                  <a:cubicBezTo>
                    <a:pt x="5320" y="5139"/>
                    <a:pt x="4684" y="5573"/>
                    <a:pt x="3924" y="5728"/>
                  </a:cubicBezTo>
                  <a:cubicBezTo>
                    <a:pt x="3725" y="5771"/>
                    <a:pt x="3522" y="5792"/>
                    <a:pt x="3319" y="5792"/>
                  </a:cubicBezTo>
                  <a:cubicBezTo>
                    <a:pt x="2780" y="5792"/>
                    <a:pt x="2241" y="5641"/>
                    <a:pt x="1768" y="5325"/>
                  </a:cubicBezTo>
                  <a:cubicBezTo>
                    <a:pt x="450" y="4457"/>
                    <a:pt x="62" y="2673"/>
                    <a:pt x="946" y="1355"/>
                  </a:cubicBezTo>
                  <a:cubicBezTo>
                    <a:pt x="1502" y="513"/>
                    <a:pt x="2436" y="50"/>
                    <a:pt x="3397" y="50"/>
                  </a:cubicBezTo>
                  <a:close/>
                  <a:moveTo>
                    <a:pt x="3353" y="1"/>
                  </a:moveTo>
                  <a:cubicBezTo>
                    <a:pt x="2394" y="1"/>
                    <a:pt x="1455" y="473"/>
                    <a:pt x="884" y="1339"/>
                  </a:cubicBezTo>
                  <a:cubicBezTo>
                    <a:pt x="0" y="2688"/>
                    <a:pt x="388" y="4519"/>
                    <a:pt x="1737" y="5403"/>
                  </a:cubicBezTo>
                  <a:cubicBezTo>
                    <a:pt x="2187" y="5697"/>
                    <a:pt x="2683" y="5852"/>
                    <a:pt x="3211" y="5868"/>
                  </a:cubicBezTo>
                  <a:cubicBezTo>
                    <a:pt x="3459" y="5868"/>
                    <a:pt x="3691" y="5852"/>
                    <a:pt x="3971" y="5837"/>
                  </a:cubicBezTo>
                  <a:cubicBezTo>
                    <a:pt x="4746" y="5651"/>
                    <a:pt x="5397" y="5217"/>
                    <a:pt x="5832" y="4550"/>
                  </a:cubicBezTo>
                  <a:cubicBezTo>
                    <a:pt x="6251" y="3898"/>
                    <a:pt x="6390" y="3123"/>
                    <a:pt x="6235" y="2347"/>
                  </a:cubicBezTo>
                  <a:cubicBezTo>
                    <a:pt x="6064" y="1572"/>
                    <a:pt x="5615" y="905"/>
                    <a:pt x="4963" y="486"/>
                  </a:cubicBezTo>
                  <a:cubicBezTo>
                    <a:pt x="4464" y="157"/>
                    <a:pt x="3905" y="1"/>
                    <a:pt x="3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80280" y="251857"/>
              <a:ext cx="141346" cy="160740"/>
            </a:xfrm>
            <a:custGeom>
              <a:avLst/>
              <a:gdLst/>
              <a:ahLst/>
              <a:cxnLst/>
              <a:rect l="l" t="t" r="r" b="b"/>
              <a:pathLst>
                <a:path w="2150" h="2445" extrusionOk="0">
                  <a:moveTo>
                    <a:pt x="1069" y="0"/>
                  </a:moveTo>
                  <a:cubicBezTo>
                    <a:pt x="1011" y="0"/>
                    <a:pt x="953" y="3"/>
                    <a:pt x="895" y="10"/>
                  </a:cubicBezTo>
                  <a:cubicBezTo>
                    <a:pt x="553" y="41"/>
                    <a:pt x="42" y="274"/>
                    <a:pt x="181" y="708"/>
                  </a:cubicBezTo>
                  <a:cubicBezTo>
                    <a:pt x="274" y="1065"/>
                    <a:pt x="755" y="1189"/>
                    <a:pt x="1050" y="1328"/>
                  </a:cubicBezTo>
                  <a:cubicBezTo>
                    <a:pt x="1251" y="1406"/>
                    <a:pt x="1484" y="1499"/>
                    <a:pt x="1577" y="1685"/>
                  </a:cubicBezTo>
                  <a:cubicBezTo>
                    <a:pt x="1670" y="1887"/>
                    <a:pt x="1593" y="2057"/>
                    <a:pt x="1407" y="2150"/>
                  </a:cubicBezTo>
                  <a:cubicBezTo>
                    <a:pt x="1298" y="2209"/>
                    <a:pt x="1180" y="2234"/>
                    <a:pt x="1060" y="2234"/>
                  </a:cubicBezTo>
                  <a:cubicBezTo>
                    <a:pt x="734" y="2234"/>
                    <a:pt x="398" y="2043"/>
                    <a:pt x="228" y="1793"/>
                  </a:cubicBezTo>
                  <a:cubicBezTo>
                    <a:pt x="202" y="1757"/>
                    <a:pt x="166" y="1742"/>
                    <a:pt x="131" y="1742"/>
                  </a:cubicBezTo>
                  <a:cubicBezTo>
                    <a:pt x="62" y="1742"/>
                    <a:pt x="0" y="1804"/>
                    <a:pt x="42" y="1887"/>
                  </a:cubicBezTo>
                  <a:cubicBezTo>
                    <a:pt x="274" y="2212"/>
                    <a:pt x="647" y="2429"/>
                    <a:pt x="1050" y="2445"/>
                  </a:cubicBezTo>
                  <a:cubicBezTo>
                    <a:pt x="1391" y="2445"/>
                    <a:pt x="1779" y="2274"/>
                    <a:pt x="1810" y="1902"/>
                  </a:cubicBezTo>
                  <a:cubicBezTo>
                    <a:pt x="1856" y="1437"/>
                    <a:pt x="1344" y="1251"/>
                    <a:pt x="1003" y="1096"/>
                  </a:cubicBezTo>
                  <a:cubicBezTo>
                    <a:pt x="817" y="1018"/>
                    <a:pt x="616" y="956"/>
                    <a:pt x="476" y="816"/>
                  </a:cubicBezTo>
                  <a:cubicBezTo>
                    <a:pt x="305" y="661"/>
                    <a:pt x="352" y="429"/>
                    <a:pt x="553" y="320"/>
                  </a:cubicBezTo>
                  <a:cubicBezTo>
                    <a:pt x="691" y="225"/>
                    <a:pt x="863" y="195"/>
                    <a:pt x="1033" y="195"/>
                  </a:cubicBezTo>
                  <a:cubicBezTo>
                    <a:pt x="1113" y="195"/>
                    <a:pt x="1192" y="202"/>
                    <a:pt x="1267" y="211"/>
                  </a:cubicBezTo>
                  <a:cubicBezTo>
                    <a:pt x="1515" y="258"/>
                    <a:pt x="1779" y="351"/>
                    <a:pt x="1965" y="506"/>
                  </a:cubicBezTo>
                  <a:cubicBezTo>
                    <a:pt x="1977" y="516"/>
                    <a:pt x="1991" y="520"/>
                    <a:pt x="2005" y="520"/>
                  </a:cubicBezTo>
                  <a:cubicBezTo>
                    <a:pt x="2076" y="520"/>
                    <a:pt x="2149" y="401"/>
                    <a:pt x="2058" y="336"/>
                  </a:cubicBezTo>
                  <a:cubicBezTo>
                    <a:pt x="1777" y="122"/>
                    <a:pt x="1428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419858" y="213463"/>
              <a:ext cx="55487" cy="227601"/>
            </a:xfrm>
            <a:custGeom>
              <a:avLst/>
              <a:gdLst/>
              <a:ahLst/>
              <a:cxnLst/>
              <a:rect l="l" t="t" r="r" b="b"/>
              <a:pathLst>
                <a:path w="844" h="3462" extrusionOk="0">
                  <a:moveTo>
                    <a:pt x="758" y="1"/>
                  </a:moveTo>
                  <a:cubicBezTo>
                    <a:pt x="711" y="1"/>
                    <a:pt x="657" y="28"/>
                    <a:pt x="649" y="82"/>
                  </a:cubicBezTo>
                  <a:cubicBezTo>
                    <a:pt x="510" y="1183"/>
                    <a:pt x="293" y="2269"/>
                    <a:pt x="29" y="3339"/>
                  </a:cubicBezTo>
                  <a:cubicBezTo>
                    <a:pt x="1" y="3415"/>
                    <a:pt x="65" y="3462"/>
                    <a:pt x="123" y="3462"/>
                  </a:cubicBezTo>
                  <a:cubicBezTo>
                    <a:pt x="160" y="3462"/>
                    <a:pt x="194" y="3443"/>
                    <a:pt x="200" y="3401"/>
                  </a:cubicBezTo>
                  <a:cubicBezTo>
                    <a:pt x="463" y="2315"/>
                    <a:pt x="680" y="1214"/>
                    <a:pt x="820" y="82"/>
                  </a:cubicBezTo>
                  <a:cubicBezTo>
                    <a:pt x="843" y="28"/>
                    <a:pt x="805" y="1"/>
                    <a:pt x="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2"/>
          <p:cNvGrpSpPr/>
          <p:nvPr/>
        </p:nvGrpSpPr>
        <p:grpSpPr>
          <a:xfrm>
            <a:off x="7940541" y="389982"/>
            <a:ext cx="1110778" cy="1472087"/>
            <a:chOff x="7940541" y="389982"/>
            <a:chExt cx="1110778" cy="1472087"/>
          </a:xfrm>
        </p:grpSpPr>
        <p:sp>
          <p:nvSpPr>
            <p:cNvPr id="816" name="Google Shape;816;p42"/>
            <p:cNvSpPr/>
            <p:nvPr/>
          </p:nvSpPr>
          <p:spPr>
            <a:xfrm>
              <a:off x="7981429" y="421860"/>
              <a:ext cx="920165" cy="870947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8733764" y="947982"/>
              <a:ext cx="129175" cy="99097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8746654" y="881316"/>
              <a:ext cx="144283" cy="81911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940541" y="389982"/>
              <a:ext cx="980456" cy="871085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7972836" y="421305"/>
              <a:ext cx="915869" cy="814122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8291760" y="657756"/>
              <a:ext cx="315731" cy="336376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8364388" y="583882"/>
              <a:ext cx="160222" cy="469430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8605652" y="1448943"/>
              <a:ext cx="436464" cy="413126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8962508" y="1698504"/>
              <a:ext cx="61272" cy="47006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8968622" y="1666882"/>
              <a:ext cx="68438" cy="38854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8586258" y="1433822"/>
              <a:ext cx="465062" cy="413192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601576" y="1448680"/>
              <a:ext cx="434426" cy="386171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8752852" y="1560838"/>
              <a:ext cx="149761" cy="159557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8787301" y="1525797"/>
              <a:ext cx="75998" cy="222670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2"/>
          <p:cNvGrpSpPr/>
          <p:nvPr/>
        </p:nvGrpSpPr>
        <p:grpSpPr>
          <a:xfrm>
            <a:off x="2592109" y="1542522"/>
            <a:ext cx="335475" cy="344125"/>
            <a:chOff x="1591275" y="969694"/>
            <a:chExt cx="335475" cy="344125"/>
          </a:xfrm>
        </p:grpSpPr>
        <p:sp>
          <p:nvSpPr>
            <p:cNvPr id="831" name="Google Shape;831;p42"/>
            <p:cNvSpPr/>
            <p:nvPr/>
          </p:nvSpPr>
          <p:spPr>
            <a:xfrm>
              <a:off x="1591275" y="969994"/>
              <a:ext cx="335475" cy="343825"/>
            </a:xfrm>
            <a:custGeom>
              <a:avLst/>
              <a:gdLst/>
              <a:ahLst/>
              <a:cxnLst/>
              <a:rect l="l" t="t" r="r" b="b"/>
              <a:pathLst>
                <a:path w="13419" h="13753" extrusionOk="0">
                  <a:moveTo>
                    <a:pt x="1631" y="536"/>
                  </a:moveTo>
                  <a:cubicBezTo>
                    <a:pt x="1536" y="1084"/>
                    <a:pt x="1095" y="1512"/>
                    <a:pt x="560" y="1608"/>
                  </a:cubicBezTo>
                  <a:lnTo>
                    <a:pt x="560" y="858"/>
                  </a:lnTo>
                  <a:cubicBezTo>
                    <a:pt x="560" y="691"/>
                    <a:pt x="714" y="536"/>
                    <a:pt x="893" y="536"/>
                  </a:cubicBezTo>
                  <a:close/>
                  <a:moveTo>
                    <a:pt x="12502" y="536"/>
                  </a:moveTo>
                  <a:cubicBezTo>
                    <a:pt x="12680" y="536"/>
                    <a:pt x="12835" y="679"/>
                    <a:pt x="12835" y="870"/>
                  </a:cubicBezTo>
                  <a:lnTo>
                    <a:pt x="12835" y="1620"/>
                  </a:lnTo>
                  <a:cubicBezTo>
                    <a:pt x="12287" y="1512"/>
                    <a:pt x="11859" y="1084"/>
                    <a:pt x="11752" y="536"/>
                  </a:cubicBezTo>
                  <a:close/>
                  <a:moveTo>
                    <a:pt x="560" y="5573"/>
                  </a:moveTo>
                  <a:cubicBezTo>
                    <a:pt x="1119" y="5680"/>
                    <a:pt x="1548" y="6108"/>
                    <a:pt x="1631" y="6644"/>
                  </a:cubicBezTo>
                  <a:lnTo>
                    <a:pt x="893" y="6644"/>
                  </a:lnTo>
                  <a:cubicBezTo>
                    <a:pt x="714" y="6644"/>
                    <a:pt x="560" y="6501"/>
                    <a:pt x="560" y="6323"/>
                  </a:cubicBezTo>
                  <a:lnTo>
                    <a:pt x="560" y="5573"/>
                  </a:lnTo>
                  <a:close/>
                  <a:moveTo>
                    <a:pt x="12847" y="5573"/>
                  </a:moveTo>
                  <a:lnTo>
                    <a:pt x="12847" y="6323"/>
                  </a:lnTo>
                  <a:cubicBezTo>
                    <a:pt x="12847" y="6501"/>
                    <a:pt x="12692" y="6668"/>
                    <a:pt x="12502" y="6668"/>
                  </a:cubicBezTo>
                  <a:lnTo>
                    <a:pt x="11752" y="6668"/>
                  </a:lnTo>
                  <a:cubicBezTo>
                    <a:pt x="11859" y="6108"/>
                    <a:pt x="12287" y="5680"/>
                    <a:pt x="12847" y="5573"/>
                  </a:cubicBezTo>
                  <a:close/>
                  <a:moveTo>
                    <a:pt x="7394" y="7180"/>
                  </a:moveTo>
                  <a:lnTo>
                    <a:pt x="6715" y="7870"/>
                  </a:lnTo>
                  <a:lnTo>
                    <a:pt x="6025" y="7180"/>
                  </a:lnTo>
                  <a:close/>
                  <a:moveTo>
                    <a:pt x="9585" y="7180"/>
                  </a:moveTo>
                  <a:lnTo>
                    <a:pt x="7799" y="8966"/>
                  </a:lnTo>
                  <a:lnTo>
                    <a:pt x="7084" y="8251"/>
                  </a:lnTo>
                  <a:lnTo>
                    <a:pt x="8156" y="7180"/>
                  </a:lnTo>
                  <a:close/>
                  <a:moveTo>
                    <a:pt x="5608" y="9740"/>
                  </a:moveTo>
                  <a:lnTo>
                    <a:pt x="6322" y="10454"/>
                  </a:lnTo>
                  <a:lnTo>
                    <a:pt x="5953" y="10835"/>
                  </a:lnTo>
                  <a:lnTo>
                    <a:pt x="5239" y="10109"/>
                  </a:lnTo>
                  <a:lnTo>
                    <a:pt x="5608" y="9740"/>
                  </a:lnTo>
                  <a:close/>
                  <a:moveTo>
                    <a:pt x="3762" y="5692"/>
                  </a:moveTo>
                  <a:lnTo>
                    <a:pt x="8180" y="10109"/>
                  </a:lnTo>
                  <a:lnTo>
                    <a:pt x="7453" y="10835"/>
                  </a:lnTo>
                  <a:lnTo>
                    <a:pt x="3929" y="7299"/>
                  </a:lnTo>
                  <a:cubicBezTo>
                    <a:pt x="3691" y="7061"/>
                    <a:pt x="3560" y="6739"/>
                    <a:pt x="3560" y="6394"/>
                  </a:cubicBezTo>
                  <a:cubicBezTo>
                    <a:pt x="3560" y="6144"/>
                    <a:pt x="3631" y="5906"/>
                    <a:pt x="3762" y="5692"/>
                  </a:cubicBezTo>
                  <a:close/>
                  <a:moveTo>
                    <a:pt x="2750" y="9228"/>
                  </a:moveTo>
                  <a:cubicBezTo>
                    <a:pt x="3262" y="9228"/>
                    <a:pt x="3762" y="9418"/>
                    <a:pt x="4155" y="9799"/>
                  </a:cubicBezTo>
                  <a:lnTo>
                    <a:pt x="5548" y="11204"/>
                  </a:lnTo>
                  <a:lnTo>
                    <a:pt x="4167" y="12621"/>
                  </a:lnTo>
                  <a:cubicBezTo>
                    <a:pt x="3780" y="13002"/>
                    <a:pt x="3271" y="13192"/>
                    <a:pt x="2762" y="13192"/>
                  </a:cubicBezTo>
                  <a:cubicBezTo>
                    <a:pt x="2253" y="13192"/>
                    <a:pt x="1744" y="13002"/>
                    <a:pt x="1357" y="12621"/>
                  </a:cubicBezTo>
                  <a:cubicBezTo>
                    <a:pt x="583" y="11847"/>
                    <a:pt x="583" y="10573"/>
                    <a:pt x="1357" y="9799"/>
                  </a:cubicBezTo>
                  <a:cubicBezTo>
                    <a:pt x="1738" y="9418"/>
                    <a:pt x="2250" y="9228"/>
                    <a:pt x="2750" y="9228"/>
                  </a:cubicBezTo>
                  <a:close/>
                  <a:moveTo>
                    <a:pt x="10644" y="9219"/>
                  </a:moveTo>
                  <a:cubicBezTo>
                    <a:pt x="11153" y="9219"/>
                    <a:pt x="11662" y="9412"/>
                    <a:pt x="12049" y="9799"/>
                  </a:cubicBezTo>
                  <a:cubicBezTo>
                    <a:pt x="12823" y="10573"/>
                    <a:pt x="12823" y="11847"/>
                    <a:pt x="12049" y="12621"/>
                  </a:cubicBezTo>
                  <a:cubicBezTo>
                    <a:pt x="11662" y="13002"/>
                    <a:pt x="11153" y="13192"/>
                    <a:pt x="10644" y="13192"/>
                  </a:cubicBezTo>
                  <a:cubicBezTo>
                    <a:pt x="10135" y="13192"/>
                    <a:pt x="9626" y="13002"/>
                    <a:pt x="9239" y="12621"/>
                  </a:cubicBezTo>
                  <a:lnTo>
                    <a:pt x="7846" y="11216"/>
                  </a:lnTo>
                  <a:lnTo>
                    <a:pt x="9239" y="9799"/>
                  </a:lnTo>
                  <a:cubicBezTo>
                    <a:pt x="9626" y="9412"/>
                    <a:pt x="10135" y="9219"/>
                    <a:pt x="10644" y="9219"/>
                  </a:cubicBezTo>
                  <a:close/>
                  <a:moveTo>
                    <a:pt x="893" y="0"/>
                  </a:moveTo>
                  <a:cubicBezTo>
                    <a:pt x="417" y="0"/>
                    <a:pt x="12" y="381"/>
                    <a:pt x="12" y="870"/>
                  </a:cubicBezTo>
                  <a:lnTo>
                    <a:pt x="12" y="6323"/>
                  </a:lnTo>
                  <a:cubicBezTo>
                    <a:pt x="12" y="6799"/>
                    <a:pt x="405" y="7204"/>
                    <a:pt x="893" y="7204"/>
                  </a:cubicBezTo>
                  <a:lnTo>
                    <a:pt x="3203" y="7204"/>
                  </a:lnTo>
                  <a:cubicBezTo>
                    <a:pt x="3286" y="7382"/>
                    <a:pt x="3405" y="7537"/>
                    <a:pt x="3560" y="7692"/>
                  </a:cubicBezTo>
                  <a:lnTo>
                    <a:pt x="5227" y="9359"/>
                  </a:lnTo>
                  <a:lnTo>
                    <a:pt x="4846" y="9728"/>
                  </a:lnTo>
                  <a:lnTo>
                    <a:pt x="4548" y="9430"/>
                  </a:lnTo>
                  <a:cubicBezTo>
                    <a:pt x="4060" y="8942"/>
                    <a:pt x="3417" y="8698"/>
                    <a:pt x="2771" y="8698"/>
                  </a:cubicBezTo>
                  <a:cubicBezTo>
                    <a:pt x="2125" y="8698"/>
                    <a:pt x="1476" y="8942"/>
                    <a:pt x="976" y="9430"/>
                  </a:cubicBezTo>
                  <a:cubicBezTo>
                    <a:pt x="0" y="10418"/>
                    <a:pt x="0" y="12002"/>
                    <a:pt x="976" y="13002"/>
                  </a:cubicBezTo>
                  <a:cubicBezTo>
                    <a:pt x="1476" y="13490"/>
                    <a:pt x="2107" y="13752"/>
                    <a:pt x="2762" y="13752"/>
                  </a:cubicBezTo>
                  <a:cubicBezTo>
                    <a:pt x="3417" y="13752"/>
                    <a:pt x="4060" y="13490"/>
                    <a:pt x="4548" y="13002"/>
                  </a:cubicBezTo>
                  <a:lnTo>
                    <a:pt x="6715" y="10847"/>
                  </a:lnTo>
                  <a:lnTo>
                    <a:pt x="8870" y="13002"/>
                  </a:lnTo>
                  <a:cubicBezTo>
                    <a:pt x="9358" y="13490"/>
                    <a:pt x="10001" y="13752"/>
                    <a:pt x="10656" y="13752"/>
                  </a:cubicBezTo>
                  <a:cubicBezTo>
                    <a:pt x="11299" y="13752"/>
                    <a:pt x="11954" y="13490"/>
                    <a:pt x="12442" y="13002"/>
                  </a:cubicBezTo>
                  <a:cubicBezTo>
                    <a:pt x="13418" y="12026"/>
                    <a:pt x="13418" y="10430"/>
                    <a:pt x="12442" y="9430"/>
                  </a:cubicBezTo>
                  <a:cubicBezTo>
                    <a:pt x="11948" y="8942"/>
                    <a:pt x="11305" y="8698"/>
                    <a:pt x="10661" y="8698"/>
                  </a:cubicBezTo>
                  <a:cubicBezTo>
                    <a:pt x="10016" y="8698"/>
                    <a:pt x="9370" y="8942"/>
                    <a:pt x="8870" y="9430"/>
                  </a:cubicBezTo>
                  <a:lnTo>
                    <a:pt x="8573" y="9728"/>
                  </a:lnTo>
                  <a:lnTo>
                    <a:pt x="8203" y="9359"/>
                  </a:lnTo>
                  <a:lnTo>
                    <a:pt x="9835" y="7692"/>
                  </a:lnTo>
                  <a:cubicBezTo>
                    <a:pt x="9989" y="7537"/>
                    <a:pt x="10108" y="7382"/>
                    <a:pt x="10192" y="7180"/>
                  </a:cubicBezTo>
                  <a:lnTo>
                    <a:pt x="12502" y="7180"/>
                  </a:lnTo>
                  <a:cubicBezTo>
                    <a:pt x="12978" y="7180"/>
                    <a:pt x="13371" y="6799"/>
                    <a:pt x="13371" y="6311"/>
                  </a:cubicBezTo>
                  <a:lnTo>
                    <a:pt x="13371" y="274"/>
                  </a:lnTo>
                  <a:cubicBezTo>
                    <a:pt x="13371" y="131"/>
                    <a:pt x="13264" y="0"/>
                    <a:pt x="13097" y="0"/>
                  </a:cubicBezTo>
                  <a:lnTo>
                    <a:pt x="7811" y="0"/>
                  </a:lnTo>
                  <a:cubicBezTo>
                    <a:pt x="7787" y="0"/>
                    <a:pt x="7763" y="12"/>
                    <a:pt x="7751" y="24"/>
                  </a:cubicBezTo>
                  <a:cubicBezTo>
                    <a:pt x="7525" y="262"/>
                    <a:pt x="7680" y="536"/>
                    <a:pt x="7918" y="536"/>
                  </a:cubicBezTo>
                  <a:lnTo>
                    <a:pt x="11240" y="536"/>
                  </a:lnTo>
                  <a:cubicBezTo>
                    <a:pt x="11335" y="1382"/>
                    <a:pt x="12013" y="2048"/>
                    <a:pt x="12859" y="2155"/>
                  </a:cubicBezTo>
                  <a:lnTo>
                    <a:pt x="12859" y="5025"/>
                  </a:lnTo>
                  <a:cubicBezTo>
                    <a:pt x="12013" y="5132"/>
                    <a:pt x="11335" y="5799"/>
                    <a:pt x="11240" y="6644"/>
                  </a:cubicBezTo>
                  <a:lnTo>
                    <a:pt x="5489" y="6644"/>
                  </a:lnTo>
                  <a:lnTo>
                    <a:pt x="3941" y="5096"/>
                  </a:lnTo>
                  <a:cubicBezTo>
                    <a:pt x="3929" y="5084"/>
                    <a:pt x="3893" y="5072"/>
                    <a:pt x="3882" y="5061"/>
                  </a:cubicBezTo>
                  <a:cubicBezTo>
                    <a:pt x="3840" y="5037"/>
                    <a:pt x="3794" y="5027"/>
                    <a:pt x="3750" y="5027"/>
                  </a:cubicBezTo>
                  <a:cubicBezTo>
                    <a:pt x="3681" y="5027"/>
                    <a:pt x="3616" y="5053"/>
                    <a:pt x="3572" y="5096"/>
                  </a:cubicBezTo>
                  <a:cubicBezTo>
                    <a:pt x="3155" y="5513"/>
                    <a:pt x="2977" y="6096"/>
                    <a:pt x="3048" y="6644"/>
                  </a:cubicBezTo>
                  <a:lnTo>
                    <a:pt x="2191" y="6644"/>
                  </a:lnTo>
                  <a:cubicBezTo>
                    <a:pt x="2084" y="5799"/>
                    <a:pt x="1417" y="5132"/>
                    <a:pt x="560" y="5025"/>
                  </a:cubicBezTo>
                  <a:lnTo>
                    <a:pt x="560" y="2155"/>
                  </a:lnTo>
                  <a:cubicBezTo>
                    <a:pt x="1417" y="2048"/>
                    <a:pt x="2084" y="1382"/>
                    <a:pt x="2191" y="536"/>
                  </a:cubicBezTo>
                  <a:lnTo>
                    <a:pt x="5489" y="536"/>
                  </a:lnTo>
                  <a:cubicBezTo>
                    <a:pt x="5620" y="536"/>
                    <a:pt x="5739" y="441"/>
                    <a:pt x="5763" y="310"/>
                  </a:cubicBezTo>
                  <a:cubicBezTo>
                    <a:pt x="5787" y="143"/>
                    <a:pt x="5656" y="0"/>
                    <a:pt x="5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623700" y="1216744"/>
              <a:ext cx="82175" cy="66700"/>
            </a:xfrm>
            <a:custGeom>
              <a:avLst/>
              <a:gdLst/>
              <a:ahLst/>
              <a:cxnLst/>
              <a:rect l="l" t="t" r="r" b="b"/>
              <a:pathLst>
                <a:path w="3287" h="2668" extrusionOk="0">
                  <a:moveTo>
                    <a:pt x="1465" y="536"/>
                  </a:moveTo>
                  <a:cubicBezTo>
                    <a:pt x="1680" y="536"/>
                    <a:pt x="1882" y="620"/>
                    <a:pt x="2037" y="786"/>
                  </a:cubicBezTo>
                  <a:lnTo>
                    <a:pt x="2596" y="1346"/>
                  </a:lnTo>
                  <a:lnTo>
                    <a:pt x="2037" y="1918"/>
                  </a:lnTo>
                  <a:cubicBezTo>
                    <a:pt x="1882" y="2072"/>
                    <a:pt x="1677" y="2150"/>
                    <a:pt x="1471" y="2150"/>
                  </a:cubicBezTo>
                  <a:cubicBezTo>
                    <a:pt x="1266" y="2150"/>
                    <a:pt x="1061" y="2072"/>
                    <a:pt x="906" y="1918"/>
                  </a:cubicBezTo>
                  <a:cubicBezTo>
                    <a:pt x="584" y="1596"/>
                    <a:pt x="584" y="1096"/>
                    <a:pt x="906" y="786"/>
                  </a:cubicBezTo>
                  <a:cubicBezTo>
                    <a:pt x="1072" y="620"/>
                    <a:pt x="1263" y="536"/>
                    <a:pt x="1465" y="536"/>
                  </a:cubicBezTo>
                  <a:close/>
                  <a:moveTo>
                    <a:pt x="1459" y="1"/>
                  </a:moveTo>
                  <a:cubicBezTo>
                    <a:pt x="1117" y="1"/>
                    <a:pt x="775" y="132"/>
                    <a:pt x="513" y="394"/>
                  </a:cubicBezTo>
                  <a:cubicBezTo>
                    <a:pt x="1" y="917"/>
                    <a:pt x="1" y="1763"/>
                    <a:pt x="513" y="2287"/>
                  </a:cubicBezTo>
                  <a:cubicBezTo>
                    <a:pt x="787" y="2549"/>
                    <a:pt x="1132" y="2668"/>
                    <a:pt x="1465" y="2668"/>
                  </a:cubicBezTo>
                  <a:cubicBezTo>
                    <a:pt x="1811" y="2668"/>
                    <a:pt x="2156" y="2537"/>
                    <a:pt x="2418" y="2287"/>
                  </a:cubicBezTo>
                  <a:lnTo>
                    <a:pt x="3180" y="1525"/>
                  </a:lnTo>
                  <a:cubicBezTo>
                    <a:pt x="3287" y="1418"/>
                    <a:pt x="3287" y="1251"/>
                    <a:pt x="3180" y="1156"/>
                  </a:cubicBezTo>
                  <a:lnTo>
                    <a:pt x="2406" y="394"/>
                  </a:lnTo>
                  <a:cubicBezTo>
                    <a:pt x="2144" y="132"/>
                    <a:pt x="1802" y="1"/>
                    <a:pt x="1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707050" y="1007794"/>
              <a:ext cx="104200" cy="104200"/>
            </a:xfrm>
            <a:custGeom>
              <a:avLst/>
              <a:gdLst/>
              <a:ahLst/>
              <a:cxnLst/>
              <a:rect l="l" t="t" r="r" b="b"/>
              <a:pathLst>
                <a:path w="4168" h="4168" extrusionOk="0">
                  <a:moveTo>
                    <a:pt x="2060" y="536"/>
                  </a:moveTo>
                  <a:cubicBezTo>
                    <a:pt x="2918" y="536"/>
                    <a:pt x="3608" y="1227"/>
                    <a:pt x="3608" y="2084"/>
                  </a:cubicBezTo>
                  <a:cubicBezTo>
                    <a:pt x="3608" y="2929"/>
                    <a:pt x="2918" y="3632"/>
                    <a:pt x="2060" y="3632"/>
                  </a:cubicBezTo>
                  <a:cubicBezTo>
                    <a:pt x="1215" y="3632"/>
                    <a:pt x="513" y="2929"/>
                    <a:pt x="513" y="2084"/>
                  </a:cubicBezTo>
                  <a:cubicBezTo>
                    <a:pt x="513" y="1239"/>
                    <a:pt x="1215" y="536"/>
                    <a:pt x="2060" y="536"/>
                  </a:cubicBezTo>
                  <a:close/>
                  <a:moveTo>
                    <a:pt x="2084" y="0"/>
                  </a:moveTo>
                  <a:cubicBezTo>
                    <a:pt x="929" y="0"/>
                    <a:pt x="1" y="941"/>
                    <a:pt x="1" y="2084"/>
                  </a:cubicBezTo>
                  <a:cubicBezTo>
                    <a:pt x="1" y="3227"/>
                    <a:pt x="929" y="4168"/>
                    <a:pt x="2084" y="4168"/>
                  </a:cubicBezTo>
                  <a:cubicBezTo>
                    <a:pt x="3227" y="4168"/>
                    <a:pt x="4168" y="3227"/>
                    <a:pt x="4168" y="2084"/>
                  </a:cubicBezTo>
                  <a:cubicBezTo>
                    <a:pt x="4168" y="941"/>
                    <a:pt x="3227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752000" y="969694"/>
              <a:ext cx="13425" cy="13725"/>
            </a:xfrm>
            <a:custGeom>
              <a:avLst/>
              <a:gdLst/>
              <a:ahLst/>
              <a:cxnLst/>
              <a:rect l="l" t="t" r="r" b="b"/>
              <a:pathLst>
                <a:path w="537" h="549" extrusionOk="0">
                  <a:moveTo>
                    <a:pt x="262" y="0"/>
                  </a:moveTo>
                  <a:cubicBezTo>
                    <a:pt x="191" y="0"/>
                    <a:pt x="131" y="36"/>
                    <a:pt x="72" y="84"/>
                  </a:cubicBezTo>
                  <a:cubicBezTo>
                    <a:pt x="24" y="131"/>
                    <a:pt x="0" y="203"/>
                    <a:pt x="0" y="274"/>
                  </a:cubicBezTo>
                  <a:cubicBezTo>
                    <a:pt x="0" y="346"/>
                    <a:pt x="24" y="405"/>
                    <a:pt x="72" y="465"/>
                  </a:cubicBezTo>
                  <a:cubicBezTo>
                    <a:pt x="131" y="512"/>
                    <a:pt x="203" y="548"/>
                    <a:pt x="262" y="548"/>
                  </a:cubicBezTo>
                  <a:cubicBezTo>
                    <a:pt x="346" y="548"/>
                    <a:pt x="405" y="512"/>
                    <a:pt x="465" y="465"/>
                  </a:cubicBezTo>
                  <a:cubicBezTo>
                    <a:pt x="501" y="429"/>
                    <a:pt x="536" y="346"/>
                    <a:pt x="536" y="274"/>
                  </a:cubicBezTo>
                  <a:cubicBezTo>
                    <a:pt x="536" y="203"/>
                    <a:pt x="501" y="143"/>
                    <a:pt x="465" y="84"/>
                  </a:cubicBezTo>
                  <a:cubicBezTo>
                    <a:pt x="417" y="36"/>
                    <a:pt x="346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834150" y="1038444"/>
              <a:ext cx="43175" cy="42900"/>
            </a:xfrm>
            <a:custGeom>
              <a:avLst/>
              <a:gdLst/>
              <a:ahLst/>
              <a:cxnLst/>
              <a:rect l="l" t="t" r="r" b="b"/>
              <a:pathLst>
                <a:path w="1727" h="1716" extrusionOk="0">
                  <a:moveTo>
                    <a:pt x="870" y="537"/>
                  </a:moveTo>
                  <a:cubicBezTo>
                    <a:pt x="1048" y="537"/>
                    <a:pt x="1191" y="679"/>
                    <a:pt x="1191" y="858"/>
                  </a:cubicBezTo>
                  <a:cubicBezTo>
                    <a:pt x="1191" y="1037"/>
                    <a:pt x="1048" y="1191"/>
                    <a:pt x="870" y="1191"/>
                  </a:cubicBezTo>
                  <a:cubicBezTo>
                    <a:pt x="691" y="1168"/>
                    <a:pt x="536" y="1037"/>
                    <a:pt x="536" y="858"/>
                  </a:cubicBezTo>
                  <a:cubicBezTo>
                    <a:pt x="536" y="679"/>
                    <a:pt x="691" y="537"/>
                    <a:pt x="870" y="537"/>
                  </a:cubicBezTo>
                  <a:close/>
                  <a:moveTo>
                    <a:pt x="870" y="1"/>
                  </a:moveTo>
                  <a:cubicBezTo>
                    <a:pt x="393" y="1"/>
                    <a:pt x="1" y="382"/>
                    <a:pt x="1" y="858"/>
                  </a:cubicBezTo>
                  <a:cubicBezTo>
                    <a:pt x="1" y="1334"/>
                    <a:pt x="393" y="1715"/>
                    <a:pt x="870" y="1715"/>
                  </a:cubicBezTo>
                  <a:cubicBezTo>
                    <a:pt x="1346" y="1703"/>
                    <a:pt x="1727" y="1322"/>
                    <a:pt x="1727" y="858"/>
                  </a:cubicBezTo>
                  <a:cubicBezTo>
                    <a:pt x="1727" y="382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640375" y="1038144"/>
              <a:ext cx="43175" cy="43200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58" y="549"/>
                  </a:moveTo>
                  <a:cubicBezTo>
                    <a:pt x="1036" y="549"/>
                    <a:pt x="1191" y="691"/>
                    <a:pt x="1191" y="870"/>
                  </a:cubicBezTo>
                  <a:cubicBezTo>
                    <a:pt x="1191" y="1049"/>
                    <a:pt x="1036" y="1203"/>
                    <a:pt x="858" y="1203"/>
                  </a:cubicBezTo>
                  <a:cubicBezTo>
                    <a:pt x="679" y="1203"/>
                    <a:pt x="536" y="1049"/>
                    <a:pt x="536" y="870"/>
                  </a:cubicBezTo>
                  <a:cubicBezTo>
                    <a:pt x="536" y="691"/>
                    <a:pt x="679" y="549"/>
                    <a:pt x="858" y="549"/>
                  </a:cubicBezTo>
                  <a:close/>
                  <a:moveTo>
                    <a:pt x="858" y="1"/>
                  </a:moveTo>
                  <a:cubicBezTo>
                    <a:pt x="382" y="13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812125" y="1216744"/>
              <a:ext cx="82175" cy="66700"/>
            </a:xfrm>
            <a:custGeom>
              <a:avLst/>
              <a:gdLst/>
              <a:ahLst/>
              <a:cxnLst/>
              <a:rect l="l" t="t" r="r" b="b"/>
              <a:pathLst>
                <a:path w="3287" h="2668" extrusionOk="0">
                  <a:moveTo>
                    <a:pt x="1804" y="530"/>
                  </a:moveTo>
                  <a:cubicBezTo>
                    <a:pt x="2010" y="530"/>
                    <a:pt x="2215" y="608"/>
                    <a:pt x="2370" y="763"/>
                  </a:cubicBezTo>
                  <a:cubicBezTo>
                    <a:pt x="2679" y="1084"/>
                    <a:pt x="2679" y="1584"/>
                    <a:pt x="2370" y="1894"/>
                  </a:cubicBezTo>
                  <a:cubicBezTo>
                    <a:pt x="2215" y="2054"/>
                    <a:pt x="2010" y="2135"/>
                    <a:pt x="1804" y="2135"/>
                  </a:cubicBezTo>
                  <a:cubicBezTo>
                    <a:pt x="1599" y="2135"/>
                    <a:pt x="1394" y="2054"/>
                    <a:pt x="1239" y="1894"/>
                  </a:cubicBezTo>
                  <a:lnTo>
                    <a:pt x="679" y="1334"/>
                  </a:lnTo>
                  <a:lnTo>
                    <a:pt x="1239" y="763"/>
                  </a:lnTo>
                  <a:cubicBezTo>
                    <a:pt x="1394" y="608"/>
                    <a:pt x="1599" y="530"/>
                    <a:pt x="1804" y="530"/>
                  </a:cubicBezTo>
                  <a:close/>
                  <a:moveTo>
                    <a:pt x="1828" y="1"/>
                  </a:moveTo>
                  <a:cubicBezTo>
                    <a:pt x="1486" y="1"/>
                    <a:pt x="1144" y="132"/>
                    <a:pt x="882" y="394"/>
                  </a:cubicBezTo>
                  <a:lnTo>
                    <a:pt x="120" y="1156"/>
                  </a:lnTo>
                  <a:cubicBezTo>
                    <a:pt x="1" y="1263"/>
                    <a:pt x="1" y="1418"/>
                    <a:pt x="108" y="1525"/>
                  </a:cubicBezTo>
                  <a:lnTo>
                    <a:pt x="870" y="2287"/>
                  </a:lnTo>
                  <a:cubicBezTo>
                    <a:pt x="1132" y="2549"/>
                    <a:pt x="1477" y="2668"/>
                    <a:pt x="1822" y="2668"/>
                  </a:cubicBezTo>
                  <a:cubicBezTo>
                    <a:pt x="2167" y="2668"/>
                    <a:pt x="2501" y="2537"/>
                    <a:pt x="2775" y="2287"/>
                  </a:cubicBezTo>
                  <a:cubicBezTo>
                    <a:pt x="3287" y="1763"/>
                    <a:pt x="3287" y="917"/>
                    <a:pt x="2775" y="394"/>
                  </a:cubicBezTo>
                  <a:cubicBezTo>
                    <a:pt x="2513" y="132"/>
                    <a:pt x="2170" y="1"/>
                    <a:pt x="1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752000" y="1197094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2" y="1"/>
                  </a:moveTo>
                  <a:cubicBezTo>
                    <a:pt x="191" y="1"/>
                    <a:pt x="131" y="37"/>
                    <a:pt x="72" y="84"/>
                  </a:cubicBezTo>
                  <a:cubicBezTo>
                    <a:pt x="24" y="120"/>
                    <a:pt x="0" y="203"/>
                    <a:pt x="0" y="275"/>
                  </a:cubicBezTo>
                  <a:cubicBezTo>
                    <a:pt x="0" y="346"/>
                    <a:pt x="24" y="406"/>
                    <a:pt x="72" y="465"/>
                  </a:cubicBezTo>
                  <a:cubicBezTo>
                    <a:pt x="131" y="513"/>
                    <a:pt x="203" y="537"/>
                    <a:pt x="262" y="537"/>
                  </a:cubicBezTo>
                  <a:cubicBezTo>
                    <a:pt x="346" y="537"/>
                    <a:pt x="405" y="513"/>
                    <a:pt x="465" y="465"/>
                  </a:cubicBezTo>
                  <a:cubicBezTo>
                    <a:pt x="501" y="418"/>
                    <a:pt x="536" y="346"/>
                    <a:pt x="536" y="275"/>
                  </a:cubicBezTo>
                  <a:cubicBezTo>
                    <a:pt x="536" y="203"/>
                    <a:pt x="501" y="144"/>
                    <a:pt x="465" y="84"/>
                  </a:cubicBezTo>
                  <a:cubicBezTo>
                    <a:pt x="417" y="37"/>
                    <a:pt x="346" y="1"/>
                    <a:pt x="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2"/>
          <p:cNvGrpSpPr/>
          <p:nvPr/>
        </p:nvGrpSpPr>
        <p:grpSpPr>
          <a:xfrm>
            <a:off x="6254331" y="1539344"/>
            <a:ext cx="254825" cy="343225"/>
            <a:chOff x="153875" y="1998094"/>
            <a:chExt cx="254825" cy="343225"/>
          </a:xfrm>
        </p:grpSpPr>
        <p:sp>
          <p:nvSpPr>
            <p:cNvPr id="840" name="Google Shape;840;p42"/>
            <p:cNvSpPr/>
            <p:nvPr/>
          </p:nvSpPr>
          <p:spPr>
            <a:xfrm>
              <a:off x="251525" y="2067669"/>
              <a:ext cx="61325" cy="120800"/>
            </a:xfrm>
            <a:custGeom>
              <a:avLst/>
              <a:gdLst/>
              <a:ahLst/>
              <a:cxnLst/>
              <a:rect l="l" t="t" r="r" b="b"/>
              <a:pathLst>
                <a:path w="2453" h="4832" extrusionOk="0">
                  <a:moveTo>
                    <a:pt x="929" y="1075"/>
                  </a:moveTo>
                  <a:lnTo>
                    <a:pt x="929" y="1885"/>
                  </a:lnTo>
                  <a:cubicBezTo>
                    <a:pt x="869" y="1849"/>
                    <a:pt x="810" y="1813"/>
                    <a:pt x="774" y="1778"/>
                  </a:cubicBezTo>
                  <a:cubicBezTo>
                    <a:pt x="667" y="1706"/>
                    <a:pt x="631" y="1551"/>
                    <a:pt x="667" y="1420"/>
                  </a:cubicBezTo>
                  <a:cubicBezTo>
                    <a:pt x="691" y="1289"/>
                    <a:pt x="774" y="1135"/>
                    <a:pt x="929" y="1075"/>
                  </a:cubicBezTo>
                  <a:close/>
                  <a:moveTo>
                    <a:pt x="1465" y="2682"/>
                  </a:moveTo>
                  <a:cubicBezTo>
                    <a:pt x="1869" y="2837"/>
                    <a:pt x="1834" y="3171"/>
                    <a:pt x="1822" y="3278"/>
                  </a:cubicBezTo>
                  <a:cubicBezTo>
                    <a:pt x="1798" y="3468"/>
                    <a:pt x="1679" y="3671"/>
                    <a:pt x="1465" y="3766"/>
                  </a:cubicBezTo>
                  <a:lnTo>
                    <a:pt x="1465" y="2682"/>
                  </a:lnTo>
                  <a:close/>
                  <a:moveTo>
                    <a:pt x="1211" y="1"/>
                  </a:moveTo>
                  <a:cubicBezTo>
                    <a:pt x="1060" y="1"/>
                    <a:pt x="929" y="124"/>
                    <a:pt x="929" y="277"/>
                  </a:cubicBezTo>
                  <a:lnTo>
                    <a:pt x="929" y="492"/>
                  </a:lnTo>
                  <a:cubicBezTo>
                    <a:pt x="905" y="492"/>
                    <a:pt x="857" y="516"/>
                    <a:pt x="833" y="527"/>
                  </a:cubicBezTo>
                  <a:cubicBezTo>
                    <a:pt x="476" y="635"/>
                    <a:pt x="214" y="932"/>
                    <a:pt x="143" y="1301"/>
                  </a:cubicBezTo>
                  <a:cubicBezTo>
                    <a:pt x="71" y="1659"/>
                    <a:pt x="191" y="2004"/>
                    <a:pt x="429" y="2182"/>
                  </a:cubicBezTo>
                  <a:cubicBezTo>
                    <a:pt x="560" y="2290"/>
                    <a:pt x="714" y="2373"/>
                    <a:pt x="929" y="2468"/>
                  </a:cubicBezTo>
                  <a:lnTo>
                    <a:pt x="929" y="3814"/>
                  </a:lnTo>
                  <a:cubicBezTo>
                    <a:pt x="750" y="3802"/>
                    <a:pt x="631" y="3754"/>
                    <a:pt x="441" y="3623"/>
                  </a:cubicBezTo>
                  <a:cubicBezTo>
                    <a:pt x="395" y="3594"/>
                    <a:pt x="343" y="3579"/>
                    <a:pt x="292" y="3579"/>
                  </a:cubicBezTo>
                  <a:cubicBezTo>
                    <a:pt x="198" y="3579"/>
                    <a:pt x="106" y="3630"/>
                    <a:pt x="60" y="3730"/>
                  </a:cubicBezTo>
                  <a:cubicBezTo>
                    <a:pt x="0" y="3849"/>
                    <a:pt x="36" y="3992"/>
                    <a:pt x="155" y="4075"/>
                  </a:cubicBezTo>
                  <a:cubicBezTo>
                    <a:pt x="452" y="4266"/>
                    <a:pt x="667" y="4326"/>
                    <a:pt x="929" y="4337"/>
                  </a:cubicBezTo>
                  <a:lnTo>
                    <a:pt x="929" y="4564"/>
                  </a:lnTo>
                  <a:cubicBezTo>
                    <a:pt x="929" y="4695"/>
                    <a:pt x="1024" y="4814"/>
                    <a:pt x="1155" y="4826"/>
                  </a:cubicBezTo>
                  <a:cubicBezTo>
                    <a:pt x="1172" y="4829"/>
                    <a:pt x="1190" y="4831"/>
                    <a:pt x="1207" y="4831"/>
                  </a:cubicBezTo>
                  <a:cubicBezTo>
                    <a:pt x="1350" y="4831"/>
                    <a:pt x="1465" y="4702"/>
                    <a:pt x="1465" y="4564"/>
                  </a:cubicBezTo>
                  <a:lnTo>
                    <a:pt x="1465" y="4314"/>
                  </a:lnTo>
                  <a:cubicBezTo>
                    <a:pt x="1976" y="4195"/>
                    <a:pt x="2286" y="3754"/>
                    <a:pt x="2357" y="3337"/>
                  </a:cubicBezTo>
                  <a:cubicBezTo>
                    <a:pt x="2453" y="2802"/>
                    <a:pt x="2167" y="2325"/>
                    <a:pt x="1631" y="2135"/>
                  </a:cubicBezTo>
                  <a:cubicBezTo>
                    <a:pt x="1572" y="2123"/>
                    <a:pt x="1524" y="2087"/>
                    <a:pt x="1465" y="2075"/>
                  </a:cubicBezTo>
                  <a:lnTo>
                    <a:pt x="1465" y="1039"/>
                  </a:lnTo>
                  <a:cubicBezTo>
                    <a:pt x="1607" y="1075"/>
                    <a:pt x="1703" y="1147"/>
                    <a:pt x="1703" y="1147"/>
                  </a:cubicBezTo>
                  <a:cubicBezTo>
                    <a:pt x="1749" y="1184"/>
                    <a:pt x="1803" y="1201"/>
                    <a:pt x="1857" y="1201"/>
                  </a:cubicBezTo>
                  <a:cubicBezTo>
                    <a:pt x="1941" y="1201"/>
                    <a:pt x="2026" y="1159"/>
                    <a:pt x="2084" y="1087"/>
                  </a:cubicBezTo>
                  <a:cubicBezTo>
                    <a:pt x="2167" y="980"/>
                    <a:pt x="2143" y="813"/>
                    <a:pt x="2036" y="718"/>
                  </a:cubicBezTo>
                  <a:cubicBezTo>
                    <a:pt x="2024" y="706"/>
                    <a:pt x="1798" y="539"/>
                    <a:pt x="1465" y="480"/>
                  </a:cubicBezTo>
                  <a:lnTo>
                    <a:pt x="1465" y="277"/>
                  </a:lnTo>
                  <a:cubicBezTo>
                    <a:pt x="1465" y="146"/>
                    <a:pt x="1381" y="15"/>
                    <a:pt x="1250" y="4"/>
                  </a:cubicBezTo>
                  <a:cubicBezTo>
                    <a:pt x="1237" y="2"/>
                    <a:pt x="1224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53875" y="2001844"/>
              <a:ext cx="254825" cy="339475"/>
            </a:xfrm>
            <a:custGeom>
              <a:avLst/>
              <a:gdLst/>
              <a:ahLst/>
              <a:cxnLst/>
              <a:rect l="l" t="t" r="r" b="b"/>
              <a:pathLst>
                <a:path w="10193" h="13579" extrusionOk="0">
                  <a:moveTo>
                    <a:pt x="6764" y="9649"/>
                  </a:moveTo>
                  <a:lnTo>
                    <a:pt x="6764" y="10399"/>
                  </a:lnTo>
                  <a:lnTo>
                    <a:pt x="3442" y="10399"/>
                  </a:lnTo>
                  <a:lnTo>
                    <a:pt x="3442" y="9649"/>
                  </a:lnTo>
                  <a:close/>
                  <a:moveTo>
                    <a:pt x="6764" y="10947"/>
                  </a:moveTo>
                  <a:lnTo>
                    <a:pt x="6764" y="11685"/>
                  </a:lnTo>
                  <a:lnTo>
                    <a:pt x="3442" y="11685"/>
                  </a:lnTo>
                  <a:lnTo>
                    <a:pt x="3442" y="10947"/>
                  </a:lnTo>
                  <a:close/>
                  <a:moveTo>
                    <a:pt x="6168" y="12209"/>
                  </a:moveTo>
                  <a:cubicBezTo>
                    <a:pt x="6049" y="12697"/>
                    <a:pt x="5609" y="13043"/>
                    <a:pt x="5097" y="13043"/>
                  </a:cubicBezTo>
                  <a:cubicBezTo>
                    <a:pt x="4585" y="13043"/>
                    <a:pt x="4156" y="12685"/>
                    <a:pt x="4037" y="12209"/>
                  </a:cubicBezTo>
                  <a:close/>
                  <a:moveTo>
                    <a:pt x="6316" y="1"/>
                  </a:moveTo>
                  <a:cubicBezTo>
                    <a:pt x="6193" y="1"/>
                    <a:pt x="6080" y="71"/>
                    <a:pt x="6049" y="196"/>
                  </a:cubicBezTo>
                  <a:cubicBezTo>
                    <a:pt x="6013" y="351"/>
                    <a:pt x="6085" y="482"/>
                    <a:pt x="6240" y="529"/>
                  </a:cubicBezTo>
                  <a:cubicBezTo>
                    <a:pt x="8264" y="1053"/>
                    <a:pt x="9657" y="2863"/>
                    <a:pt x="9657" y="4946"/>
                  </a:cubicBezTo>
                  <a:cubicBezTo>
                    <a:pt x="9657" y="6744"/>
                    <a:pt x="8609" y="8375"/>
                    <a:pt x="6966" y="9102"/>
                  </a:cubicBezTo>
                  <a:lnTo>
                    <a:pt x="3227" y="9102"/>
                  </a:lnTo>
                  <a:cubicBezTo>
                    <a:pt x="1596" y="8352"/>
                    <a:pt x="537" y="6732"/>
                    <a:pt x="537" y="4946"/>
                  </a:cubicBezTo>
                  <a:cubicBezTo>
                    <a:pt x="537" y="2863"/>
                    <a:pt x="1942" y="1053"/>
                    <a:pt x="3954" y="529"/>
                  </a:cubicBezTo>
                  <a:cubicBezTo>
                    <a:pt x="4097" y="493"/>
                    <a:pt x="4180" y="362"/>
                    <a:pt x="4168" y="231"/>
                  </a:cubicBezTo>
                  <a:cubicBezTo>
                    <a:pt x="4147" y="84"/>
                    <a:pt x="4023" y="1"/>
                    <a:pt x="3895" y="1"/>
                  </a:cubicBezTo>
                  <a:cubicBezTo>
                    <a:pt x="3879" y="1"/>
                    <a:pt x="3863" y="3"/>
                    <a:pt x="3847" y="5"/>
                  </a:cubicBezTo>
                  <a:cubicBezTo>
                    <a:pt x="1584" y="589"/>
                    <a:pt x="1" y="2625"/>
                    <a:pt x="1" y="4946"/>
                  </a:cubicBezTo>
                  <a:cubicBezTo>
                    <a:pt x="1" y="6911"/>
                    <a:pt x="1132" y="8697"/>
                    <a:pt x="2906" y="9542"/>
                  </a:cubicBezTo>
                  <a:lnTo>
                    <a:pt x="2906" y="11947"/>
                  </a:lnTo>
                  <a:cubicBezTo>
                    <a:pt x="2906" y="12090"/>
                    <a:pt x="3025" y="12209"/>
                    <a:pt x="3168" y="12209"/>
                  </a:cubicBezTo>
                  <a:lnTo>
                    <a:pt x="3477" y="12209"/>
                  </a:lnTo>
                  <a:cubicBezTo>
                    <a:pt x="3620" y="12983"/>
                    <a:pt x="4287" y="13578"/>
                    <a:pt x="5085" y="13578"/>
                  </a:cubicBezTo>
                  <a:cubicBezTo>
                    <a:pt x="5894" y="13578"/>
                    <a:pt x="6573" y="12983"/>
                    <a:pt x="6692" y="12209"/>
                  </a:cubicBezTo>
                  <a:lnTo>
                    <a:pt x="7014" y="12209"/>
                  </a:lnTo>
                  <a:cubicBezTo>
                    <a:pt x="7156" y="12209"/>
                    <a:pt x="7276" y="12090"/>
                    <a:pt x="7276" y="11947"/>
                  </a:cubicBezTo>
                  <a:lnTo>
                    <a:pt x="7276" y="9542"/>
                  </a:lnTo>
                  <a:cubicBezTo>
                    <a:pt x="9061" y="8697"/>
                    <a:pt x="10193" y="6911"/>
                    <a:pt x="10193" y="4946"/>
                  </a:cubicBezTo>
                  <a:cubicBezTo>
                    <a:pt x="10193" y="2613"/>
                    <a:pt x="8621" y="589"/>
                    <a:pt x="6371" y="5"/>
                  </a:cubicBezTo>
                  <a:cubicBezTo>
                    <a:pt x="6352" y="2"/>
                    <a:pt x="6334" y="1"/>
                    <a:pt x="6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74425" y="1998094"/>
              <a:ext cx="13425" cy="13725"/>
            </a:xfrm>
            <a:custGeom>
              <a:avLst/>
              <a:gdLst/>
              <a:ahLst/>
              <a:cxnLst/>
              <a:rect l="l" t="t" r="r" b="b"/>
              <a:pathLst>
                <a:path w="537" h="549" extrusionOk="0">
                  <a:moveTo>
                    <a:pt x="275" y="0"/>
                  </a:moveTo>
                  <a:cubicBezTo>
                    <a:pt x="191" y="0"/>
                    <a:pt x="132" y="36"/>
                    <a:pt x="72" y="84"/>
                  </a:cubicBezTo>
                  <a:cubicBezTo>
                    <a:pt x="37" y="131"/>
                    <a:pt x="1" y="203"/>
                    <a:pt x="1" y="274"/>
                  </a:cubicBezTo>
                  <a:cubicBezTo>
                    <a:pt x="1" y="346"/>
                    <a:pt x="37" y="405"/>
                    <a:pt x="72" y="465"/>
                  </a:cubicBezTo>
                  <a:cubicBezTo>
                    <a:pt x="132" y="512"/>
                    <a:pt x="191" y="548"/>
                    <a:pt x="275" y="548"/>
                  </a:cubicBezTo>
                  <a:cubicBezTo>
                    <a:pt x="346" y="548"/>
                    <a:pt x="406" y="512"/>
                    <a:pt x="465" y="465"/>
                  </a:cubicBezTo>
                  <a:cubicBezTo>
                    <a:pt x="513" y="429"/>
                    <a:pt x="537" y="346"/>
                    <a:pt x="537" y="274"/>
                  </a:cubicBezTo>
                  <a:cubicBezTo>
                    <a:pt x="537" y="203"/>
                    <a:pt x="513" y="143"/>
                    <a:pt x="465" y="84"/>
                  </a:cubicBezTo>
                  <a:cubicBezTo>
                    <a:pt x="418" y="36"/>
                    <a:pt x="346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2595553" y="3298066"/>
            <a:ext cx="347400" cy="289050"/>
            <a:chOff x="4309875" y="120894"/>
            <a:chExt cx="347400" cy="289050"/>
          </a:xfrm>
        </p:grpSpPr>
        <p:sp>
          <p:nvSpPr>
            <p:cNvPr id="844" name="Google Shape;844;p42"/>
            <p:cNvSpPr/>
            <p:nvPr/>
          </p:nvSpPr>
          <p:spPr>
            <a:xfrm>
              <a:off x="4478050" y="149094"/>
              <a:ext cx="61350" cy="120650"/>
            </a:xfrm>
            <a:custGeom>
              <a:avLst/>
              <a:gdLst/>
              <a:ahLst/>
              <a:cxnLst/>
              <a:rect l="l" t="t" r="r" b="b"/>
              <a:pathLst>
                <a:path w="2454" h="4826" extrusionOk="0">
                  <a:moveTo>
                    <a:pt x="953" y="1051"/>
                  </a:moveTo>
                  <a:lnTo>
                    <a:pt x="953" y="1849"/>
                  </a:lnTo>
                  <a:cubicBezTo>
                    <a:pt x="882" y="1801"/>
                    <a:pt x="822" y="1777"/>
                    <a:pt x="774" y="1730"/>
                  </a:cubicBezTo>
                  <a:cubicBezTo>
                    <a:pt x="691" y="1670"/>
                    <a:pt x="655" y="1527"/>
                    <a:pt x="691" y="1384"/>
                  </a:cubicBezTo>
                  <a:cubicBezTo>
                    <a:pt x="715" y="1253"/>
                    <a:pt x="798" y="1111"/>
                    <a:pt x="953" y="1051"/>
                  </a:cubicBezTo>
                  <a:close/>
                  <a:moveTo>
                    <a:pt x="1477" y="2658"/>
                  </a:moveTo>
                  <a:cubicBezTo>
                    <a:pt x="1882" y="2801"/>
                    <a:pt x="1846" y="3147"/>
                    <a:pt x="1834" y="3254"/>
                  </a:cubicBezTo>
                  <a:cubicBezTo>
                    <a:pt x="1810" y="3444"/>
                    <a:pt x="1691" y="3635"/>
                    <a:pt x="1477" y="3742"/>
                  </a:cubicBezTo>
                  <a:lnTo>
                    <a:pt x="1477" y="2658"/>
                  </a:lnTo>
                  <a:close/>
                  <a:moveTo>
                    <a:pt x="1214" y="0"/>
                  </a:moveTo>
                  <a:cubicBezTo>
                    <a:pt x="1072" y="0"/>
                    <a:pt x="941" y="124"/>
                    <a:pt x="941" y="277"/>
                  </a:cubicBezTo>
                  <a:lnTo>
                    <a:pt x="941" y="491"/>
                  </a:lnTo>
                  <a:cubicBezTo>
                    <a:pt x="917" y="491"/>
                    <a:pt x="870" y="515"/>
                    <a:pt x="834" y="527"/>
                  </a:cubicBezTo>
                  <a:cubicBezTo>
                    <a:pt x="477" y="634"/>
                    <a:pt x="227" y="932"/>
                    <a:pt x="155" y="1301"/>
                  </a:cubicBezTo>
                  <a:cubicBezTo>
                    <a:pt x="96" y="1646"/>
                    <a:pt x="203" y="1980"/>
                    <a:pt x="441" y="2158"/>
                  </a:cubicBezTo>
                  <a:cubicBezTo>
                    <a:pt x="572" y="2265"/>
                    <a:pt x="715" y="2361"/>
                    <a:pt x="941" y="2444"/>
                  </a:cubicBezTo>
                  <a:lnTo>
                    <a:pt x="941" y="3801"/>
                  </a:lnTo>
                  <a:cubicBezTo>
                    <a:pt x="763" y="3789"/>
                    <a:pt x="643" y="3742"/>
                    <a:pt x="453" y="3611"/>
                  </a:cubicBezTo>
                  <a:cubicBezTo>
                    <a:pt x="407" y="3577"/>
                    <a:pt x="354" y="3561"/>
                    <a:pt x="302" y="3561"/>
                  </a:cubicBezTo>
                  <a:cubicBezTo>
                    <a:pt x="207" y="3561"/>
                    <a:pt x="114" y="3614"/>
                    <a:pt x="60" y="3706"/>
                  </a:cubicBezTo>
                  <a:cubicBezTo>
                    <a:pt x="1" y="3825"/>
                    <a:pt x="48" y="3980"/>
                    <a:pt x="167" y="4051"/>
                  </a:cubicBezTo>
                  <a:cubicBezTo>
                    <a:pt x="465" y="4242"/>
                    <a:pt x="679" y="4301"/>
                    <a:pt x="941" y="4325"/>
                  </a:cubicBezTo>
                  <a:lnTo>
                    <a:pt x="941" y="4540"/>
                  </a:lnTo>
                  <a:cubicBezTo>
                    <a:pt x="941" y="4706"/>
                    <a:pt x="1060" y="4825"/>
                    <a:pt x="1215" y="4825"/>
                  </a:cubicBezTo>
                  <a:cubicBezTo>
                    <a:pt x="1358" y="4825"/>
                    <a:pt x="1477" y="4706"/>
                    <a:pt x="1477" y="4563"/>
                  </a:cubicBezTo>
                  <a:lnTo>
                    <a:pt x="1477" y="4301"/>
                  </a:lnTo>
                  <a:cubicBezTo>
                    <a:pt x="1989" y="4182"/>
                    <a:pt x="2298" y="3754"/>
                    <a:pt x="2370" y="3337"/>
                  </a:cubicBezTo>
                  <a:cubicBezTo>
                    <a:pt x="2453" y="2801"/>
                    <a:pt x="2179" y="2325"/>
                    <a:pt x="1644" y="2134"/>
                  </a:cubicBezTo>
                  <a:cubicBezTo>
                    <a:pt x="1584" y="2111"/>
                    <a:pt x="1536" y="2087"/>
                    <a:pt x="1477" y="2075"/>
                  </a:cubicBezTo>
                  <a:lnTo>
                    <a:pt x="1477" y="1027"/>
                  </a:lnTo>
                  <a:cubicBezTo>
                    <a:pt x="1608" y="1075"/>
                    <a:pt x="1715" y="1146"/>
                    <a:pt x="1715" y="1146"/>
                  </a:cubicBezTo>
                  <a:cubicBezTo>
                    <a:pt x="1762" y="1184"/>
                    <a:pt x="1816" y="1201"/>
                    <a:pt x="1869" y="1201"/>
                  </a:cubicBezTo>
                  <a:cubicBezTo>
                    <a:pt x="1952" y="1201"/>
                    <a:pt x="2033" y="1159"/>
                    <a:pt x="2084" y="1087"/>
                  </a:cubicBezTo>
                  <a:cubicBezTo>
                    <a:pt x="2179" y="968"/>
                    <a:pt x="2144" y="813"/>
                    <a:pt x="2037" y="718"/>
                  </a:cubicBezTo>
                  <a:cubicBezTo>
                    <a:pt x="2025" y="706"/>
                    <a:pt x="1810" y="539"/>
                    <a:pt x="1477" y="480"/>
                  </a:cubicBezTo>
                  <a:lnTo>
                    <a:pt x="1477" y="277"/>
                  </a:lnTo>
                  <a:cubicBezTo>
                    <a:pt x="1477" y="134"/>
                    <a:pt x="1394" y="15"/>
                    <a:pt x="1251" y="3"/>
                  </a:cubicBezTo>
                  <a:cubicBezTo>
                    <a:pt x="1238" y="1"/>
                    <a:pt x="1226" y="0"/>
                    <a:pt x="1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4309875" y="120894"/>
              <a:ext cx="347400" cy="289050"/>
            </a:xfrm>
            <a:custGeom>
              <a:avLst/>
              <a:gdLst/>
              <a:ahLst/>
              <a:cxnLst/>
              <a:rect l="l" t="t" r="r" b="b"/>
              <a:pathLst>
                <a:path w="13896" h="11562" extrusionOk="0">
                  <a:moveTo>
                    <a:pt x="10752" y="5727"/>
                  </a:moveTo>
                  <a:lnTo>
                    <a:pt x="13097" y="8085"/>
                  </a:lnTo>
                  <a:cubicBezTo>
                    <a:pt x="13264" y="8251"/>
                    <a:pt x="13264" y="8525"/>
                    <a:pt x="13097" y="8692"/>
                  </a:cubicBezTo>
                  <a:cubicBezTo>
                    <a:pt x="13026" y="8763"/>
                    <a:pt x="12907" y="8811"/>
                    <a:pt x="12800" y="8811"/>
                  </a:cubicBezTo>
                  <a:cubicBezTo>
                    <a:pt x="12681" y="8811"/>
                    <a:pt x="12585" y="8763"/>
                    <a:pt x="12502" y="8692"/>
                  </a:cubicBezTo>
                  <a:lnTo>
                    <a:pt x="10157" y="6346"/>
                  </a:lnTo>
                  <a:cubicBezTo>
                    <a:pt x="10359" y="6168"/>
                    <a:pt x="10573" y="5965"/>
                    <a:pt x="10752" y="5727"/>
                  </a:cubicBezTo>
                  <a:close/>
                  <a:moveTo>
                    <a:pt x="1727" y="6656"/>
                  </a:moveTo>
                  <a:lnTo>
                    <a:pt x="1727" y="11002"/>
                  </a:lnTo>
                  <a:lnTo>
                    <a:pt x="560" y="11002"/>
                  </a:lnTo>
                  <a:lnTo>
                    <a:pt x="560" y="6656"/>
                  </a:lnTo>
                  <a:close/>
                  <a:moveTo>
                    <a:pt x="10097" y="7061"/>
                  </a:moveTo>
                  <a:lnTo>
                    <a:pt x="10752" y="7704"/>
                  </a:lnTo>
                  <a:lnTo>
                    <a:pt x="10752" y="11013"/>
                  </a:lnTo>
                  <a:lnTo>
                    <a:pt x="9573" y="11013"/>
                  </a:lnTo>
                  <a:lnTo>
                    <a:pt x="9573" y="7061"/>
                  </a:lnTo>
                  <a:close/>
                  <a:moveTo>
                    <a:pt x="4668" y="4977"/>
                  </a:moveTo>
                  <a:cubicBezTo>
                    <a:pt x="4692" y="5025"/>
                    <a:pt x="4703" y="5072"/>
                    <a:pt x="4739" y="5132"/>
                  </a:cubicBezTo>
                  <a:lnTo>
                    <a:pt x="4739" y="11025"/>
                  </a:lnTo>
                  <a:lnTo>
                    <a:pt x="3560" y="11025"/>
                  </a:lnTo>
                  <a:lnTo>
                    <a:pt x="3560" y="4977"/>
                  </a:lnTo>
                  <a:close/>
                  <a:moveTo>
                    <a:pt x="7740" y="8394"/>
                  </a:moveTo>
                  <a:lnTo>
                    <a:pt x="7740" y="11025"/>
                  </a:lnTo>
                  <a:lnTo>
                    <a:pt x="6561" y="11025"/>
                  </a:lnTo>
                  <a:lnTo>
                    <a:pt x="6561" y="8394"/>
                  </a:lnTo>
                  <a:close/>
                  <a:moveTo>
                    <a:pt x="5299" y="5918"/>
                  </a:moveTo>
                  <a:cubicBezTo>
                    <a:pt x="5942" y="6656"/>
                    <a:pt x="6882" y="7108"/>
                    <a:pt x="7942" y="7108"/>
                  </a:cubicBezTo>
                  <a:cubicBezTo>
                    <a:pt x="8323" y="7108"/>
                    <a:pt x="8692" y="7061"/>
                    <a:pt x="9037" y="6930"/>
                  </a:cubicBezTo>
                  <a:lnTo>
                    <a:pt x="9037" y="11025"/>
                  </a:lnTo>
                  <a:lnTo>
                    <a:pt x="8299" y="11025"/>
                  </a:lnTo>
                  <a:lnTo>
                    <a:pt x="8299" y="8120"/>
                  </a:lnTo>
                  <a:cubicBezTo>
                    <a:pt x="8299" y="7977"/>
                    <a:pt x="8180" y="7858"/>
                    <a:pt x="8025" y="7858"/>
                  </a:cubicBezTo>
                  <a:lnTo>
                    <a:pt x="6311" y="7858"/>
                  </a:lnTo>
                  <a:cubicBezTo>
                    <a:pt x="6168" y="7858"/>
                    <a:pt x="6049" y="7977"/>
                    <a:pt x="6049" y="8120"/>
                  </a:cubicBezTo>
                  <a:lnTo>
                    <a:pt x="6049" y="11025"/>
                  </a:lnTo>
                  <a:lnTo>
                    <a:pt x="5299" y="11025"/>
                  </a:lnTo>
                  <a:lnTo>
                    <a:pt x="5299" y="5918"/>
                  </a:lnTo>
                  <a:close/>
                  <a:moveTo>
                    <a:pt x="7918" y="0"/>
                  </a:moveTo>
                  <a:cubicBezTo>
                    <a:pt x="5954" y="0"/>
                    <a:pt x="4346" y="1596"/>
                    <a:pt x="4346" y="3560"/>
                  </a:cubicBezTo>
                  <a:cubicBezTo>
                    <a:pt x="4346" y="3858"/>
                    <a:pt x="4394" y="4155"/>
                    <a:pt x="4453" y="4429"/>
                  </a:cubicBezTo>
                  <a:lnTo>
                    <a:pt x="3263" y="4429"/>
                  </a:lnTo>
                  <a:cubicBezTo>
                    <a:pt x="3108" y="4429"/>
                    <a:pt x="2989" y="4548"/>
                    <a:pt x="2989" y="4703"/>
                  </a:cubicBezTo>
                  <a:lnTo>
                    <a:pt x="2989" y="11002"/>
                  </a:lnTo>
                  <a:lnTo>
                    <a:pt x="2251" y="11002"/>
                  </a:lnTo>
                  <a:lnTo>
                    <a:pt x="2251" y="6382"/>
                  </a:lnTo>
                  <a:cubicBezTo>
                    <a:pt x="2251" y="6239"/>
                    <a:pt x="2132" y="6120"/>
                    <a:pt x="1989" y="6120"/>
                  </a:cubicBezTo>
                  <a:lnTo>
                    <a:pt x="274" y="6120"/>
                  </a:lnTo>
                  <a:cubicBezTo>
                    <a:pt x="120" y="6120"/>
                    <a:pt x="1" y="6239"/>
                    <a:pt x="1" y="6382"/>
                  </a:cubicBezTo>
                  <a:lnTo>
                    <a:pt x="1" y="11299"/>
                  </a:lnTo>
                  <a:cubicBezTo>
                    <a:pt x="1" y="11442"/>
                    <a:pt x="120" y="11561"/>
                    <a:pt x="274" y="11561"/>
                  </a:cubicBezTo>
                  <a:lnTo>
                    <a:pt x="13455" y="11561"/>
                  </a:lnTo>
                  <a:cubicBezTo>
                    <a:pt x="13574" y="11561"/>
                    <a:pt x="13681" y="11490"/>
                    <a:pt x="13728" y="11371"/>
                  </a:cubicBezTo>
                  <a:cubicBezTo>
                    <a:pt x="13800" y="11180"/>
                    <a:pt x="13669" y="11002"/>
                    <a:pt x="13490" y="11002"/>
                  </a:cubicBezTo>
                  <a:lnTo>
                    <a:pt x="11288" y="11002"/>
                  </a:lnTo>
                  <a:lnTo>
                    <a:pt x="11288" y="8251"/>
                  </a:lnTo>
                  <a:lnTo>
                    <a:pt x="12109" y="9061"/>
                  </a:lnTo>
                  <a:cubicBezTo>
                    <a:pt x="12288" y="9249"/>
                    <a:pt x="12524" y="9347"/>
                    <a:pt x="12776" y="9347"/>
                  </a:cubicBezTo>
                  <a:cubicBezTo>
                    <a:pt x="12827" y="9347"/>
                    <a:pt x="12879" y="9343"/>
                    <a:pt x="12931" y="9335"/>
                  </a:cubicBezTo>
                  <a:cubicBezTo>
                    <a:pt x="13085" y="9311"/>
                    <a:pt x="13216" y="9251"/>
                    <a:pt x="13336" y="9168"/>
                  </a:cubicBezTo>
                  <a:cubicBezTo>
                    <a:pt x="13847" y="8811"/>
                    <a:pt x="13895" y="8108"/>
                    <a:pt x="13478" y="7692"/>
                  </a:cubicBezTo>
                  <a:lnTo>
                    <a:pt x="11050" y="5287"/>
                  </a:lnTo>
                  <a:cubicBezTo>
                    <a:pt x="11347" y="4763"/>
                    <a:pt x="11514" y="4179"/>
                    <a:pt x="11514" y="3536"/>
                  </a:cubicBezTo>
                  <a:cubicBezTo>
                    <a:pt x="11514" y="3048"/>
                    <a:pt x="11407" y="2560"/>
                    <a:pt x="11216" y="2108"/>
                  </a:cubicBezTo>
                  <a:cubicBezTo>
                    <a:pt x="11164" y="2011"/>
                    <a:pt x="11066" y="1953"/>
                    <a:pt x="10961" y="1953"/>
                  </a:cubicBezTo>
                  <a:cubicBezTo>
                    <a:pt x="10923" y="1953"/>
                    <a:pt x="10885" y="1961"/>
                    <a:pt x="10847" y="1977"/>
                  </a:cubicBezTo>
                  <a:cubicBezTo>
                    <a:pt x="10716" y="2036"/>
                    <a:pt x="10657" y="2203"/>
                    <a:pt x="10716" y="2334"/>
                  </a:cubicBezTo>
                  <a:cubicBezTo>
                    <a:pt x="10883" y="2727"/>
                    <a:pt x="10966" y="3120"/>
                    <a:pt x="10966" y="3560"/>
                  </a:cubicBezTo>
                  <a:cubicBezTo>
                    <a:pt x="10966" y="5214"/>
                    <a:pt x="9618" y="6576"/>
                    <a:pt x="7958" y="6576"/>
                  </a:cubicBezTo>
                  <a:cubicBezTo>
                    <a:pt x="7909" y="6576"/>
                    <a:pt x="7860" y="6575"/>
                    <a:pt x="7811" y="6572"/>
                  </a:cubicBezTo>
                  <a:cubicBezTo>
                    <a:pt x="6251" y="6513"/>
                    <a:pt x="4977" y="5251"/>
                    <a:pt x="4918" y="3679"/>
                  </a:cubicBezTo>
                  <a:cubicBezTo>
                    <a:pt x="4858" y="1965"/>
                    <a:pt x="6239" y="536"/>
                    <a:pt x="7930" y="536"/>
                  </a:cubicBezTo>
                  <a:cubicBezTo>
                    <a:pt x="8371" y="536"/>
                    <a:pt x="8764" y="619"/>
                    <a:pt x="9156" y="786"/>
                  </a:cubicBezTo>
                  <a:cubicBezTo>
                    <a:pt x="9193" y="804"/>
                    <a:pt x="9231" y="812"/>
                    <a:pt x="9269" y="812"/>
                  </a:cubicBezTo>
                  <a:cubicBezTo>
                    <a:pt x="9357" y="812"/>
                    <a:pt x="9444" y="769"/>
                    <a:pt x="9502" y="703"/>
                  </a:cubicBezTo>
                  <a:cubicBezTo>
                    <a:pt x="9585" y="560"/>
                    <a:pt x="9526" y="369"/>
                    <a:pt x="9383" y="310"/>
                  </a:cubicBezTo>
                  <a:cubicBezTo>
                    <a:pt x="8918" y="107"/>
                    <a:pt x="8430" y="0"/>
                    <a:pt x="7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2"/>
          <p:cNvGrpSpPr/>
          <p:nvPr/>
        </p:nvGrpSpPr>
        <p:grpSpPr>
          <a:xfrm>
            <a:off x="6212438" y="3282037"/>
            <a:ext cx="343225" cy="345000"/>
            <a:chOff x="6475025" y="76844"/>
            <a:chExt cx="343225" cy="345000"/>
          </a:xfrm>
        </p:grpSpPr>
        <p:sp>
          <p:nvSpPr>
            <p:cNvPr id="847" name="Google Shape;847;p42"/>
            <p:cNvSpPr/>
            <p:nvPr/>
          </p:nvSpPr>
          <p:spPr>
            <a:xfrm>
              <a:off x="6668200" y="120594"/>
              <a:ext cx="150050" cy="301250"/>
            </a:xfrm>
            <a:custGeom>
              <a:avLst/>
              <a:gdLst/>
              <a:ahLst/>
              <a:cxnLst/>
              <a:rect l="l" t="t" r="r" b="b"/>
              <a:pathLst>
                <a:path w="6002" h="12050" extrusionOk="0">
                  <a:moveTo>
                    <a:pt x="4954" y="532"/>
                  </a:moveTo>
                  <a:cubicBezTo>
                    <a:pt x="5212" y="532"/>
                    <a:pt x="5418" y="747"/>
                    <a:pt x="5418" y="1012"/>
                  </a:cubicBezTo>
                  <a:lnTo>
                    <a:pt x="5442" y="5418"/>
                  </a:lnTo>
                  <a:lnTo>
                    <a:pt x="3823" y="9394"/>
                  </a:lnTo>
                  <a:lnTo>
                    <a:pt x="1132" y="9394"/>
                  </a:lnTo>
                  <a:lnTo>
                    <a:pt x="977" y="9049"/>
                  </a:lnTo>
                  <a:cubicBezTo>
                    <a:pt x="822" y="8656"/>
                    <a:pt x="727" y="8239"/>
                    <a:pt x="727" y="7823"/>
                  </a:cubicBezTo>
                  <a:cubicBezTo>
                    <a:pt x="727" y="6906"/>
                    <a:pt x="1132" y="6037"/>
                    <a:pt x="1834" y="5430"/>
                  </a:cubicBezTo>
                  <a:lnTo>
                    <a:pt x="3156" y="4298"/>
                  </a:lnTo>
                  <a:cubicBezTo>
                    <a:pt x="3248" y="4218"/>
                    <a:pt x="3359" y="4179"/>
                    <a:pt x="3470" y="4179"/>
                  </a:cubicBezTo>
                  <a:cubicBezTo>
                    <a:pt x="3588" y="4179"/>
                    <a:pt x="3706" y="4224"/>
                    <a:pt x="3799" y="4310"/>
                  </a:cubicBezTo>
                  <a:cubicBezTo>
                    <a:pt x="3989" y="4489"/>
                    <a:pt x="3989" y="4798"/>
                    <a:pt x="3811" y="4989"/>
                  </a:cubicBezTo>
                  <a:lnTo>
                    <a:pt x="2370" y="6489"/>
                  </a:lnTo>
                  <a:cubicBezTo>
                    <a:pt x="2275" y="6596"/>
                    <a:pt x="2263" y="6739"/>
                    <a:pt x="2334" y="6846"/>
                  </a:cubicBezTo>
                  <a:cubicBezTo>
                    <a:pt x="2389" y="6913"/>
                    <a:pt x="2466" y="6946"/>
                    <a:pt x="2542" y="6946"/>
                  </a:cubicBezTo>
                  <a:cubicBezTo>
                    <a:pt x="2615" y="6946"/>
                    <a:pt x="2687" y="6916"/>
                    <a:pt x="2739" y="6858"/>
                  </a:cubicBezTo>
                  <a:lnTo>
                    <a:pt x="4180" y="5358"/>
                  </a:lnTo>
                  <a:cubicBezTo>
                    <a:pt x="4394" y="5132"/>
                    <a:pt x="4477" y="4846"/>
                    <a:pt x="4466" y="4572"/>
                  </a:cubicBezTo>
                  <a:lnTo>
                    <a:pt x="4466" y="1024"/>
                  </a:lnTo>
                  <a:cubicBezTo>
                    <a:pt x="4466" y="774"/>
                    <a:pt x="4656" y="548"/>
                    <a:pt x="4894" y="536"/>
                  </a:cubicBezTo>
                  <a:cubicBezTo>
                    <a:pt x="4914" y="534"/>
                    <a:pt x="4934" y="532"/>
                    <a:pt x="4954" y="532"/>
                  </a:cubicBezTo>
                  <a:close/>
                  <a:moveTo>
                    <a:pt x="4585" y="9906"/>
                  </a:moveTo>
                  <a:lnTo>
                    <a:pt x="4585" y="11514"/>
                  </a:lnTo>
                  <a:lnTo>
                    <a:pt x="501" y="11514"/>
                  </a:lnTo>
                  <a:lnTo>
                    <a:pt x="501" y="9906"/>
                  </a:lnTo>
                  <a:close/>
                  <a:moveTo>
                    <a:pt x="4954" y="0"/>
                  </a:moveTo>
                  <a:cubicBezTo>
                    <a:pt x="4394" y="0"/>
                    <a:pt x="3942" y="465"/>
                    <a:pt x="3942" y="1012"/>
                  </a:cubicBezTo>
                  <a:lnTo>
                    <a:pt x="3942" y="3751"/>
                  </a:lnTo>
                  <a:cubicBezTo>
                    <a:pt x="3796" y="3668"/>
                    <a:pt x="3636" y="3627"/>
                    <a:pt x="3475" y="3627"/>
                  </a:cubicBezTo>
                  <a:cubicBezTo>
                    <a:pt x="3242" y="3627"/>
                    <a:pt x="3008" y="3713"/>
                    <a:pt x="2811" y="3882"/>
                  </a:cubicBezTo>
                  <a:lnTo>
                    <a:pt x="1489" y="5013"/>
                  </a:lnTo>
                  <a:cubicBezTo>
                    <a:pt x="667" y="5715"/>
                    <a:pt x="203" y="6739"/>
                    <a:pt x="203" y="7811"/>
                  </a:cubicBezTo>
                  <a:cubicBezTo>
                    <a:pt x="203" y="8299"/>
                    <a:pt x="310" y="8787"/>
                    <a:pt x="501" y="9240"/>
                  </a:cubicBezTo>
                  <a:lnTo>
                    <a:pt x="560" y="9370"/>
                  </a:lnTo>
                  <a:lnTo>
                    <a:pt x="263" y="9370"/>
                  </a:lnTo>
                  <a:cubicBezTo>
                    <a:pt x="120" y="9370"/>
                    <a:pt x="1" y="9490"/>
                    <a:pt x="1" y="9644"/>
                  </a:cubicBezTo>
                  <a:lnTo>
                    <a:pt x="1" y="11787"/>
                  </a:lnTo>
                  <a:cubicBezTo>
                    <a:pt x="1" y="11930"/>
                    <a:pt x="120" y="12049"/>
                    <a:pt x="263" y="12049"/>
                  </a:cubicBezTo>
                  <a:lnTo>
                    <a:pt x="4882" y="12049"/>
                  </a:lnTo>
                  <a:cubicBezTo>
                    <a:pt x="5025" y="12049"/>
                    <a:pt x="5144" y="11930"/>
                    <a:pt x="5144" y="11787"/>
                  </a:cubicBezTo>
                  <a:lnTo>
                    <a:pt x="5144" y="9644"/>
                  </a:lnTo>
                  <a:cubicBezTo>
                    <a:pt x="5144" y="9490"/>
                    <a:pt x="5025" y="9370"/>
                    <a:pt x="4882" y="9370"/>
                  </a:cubicBezTo>
                  <a:lnTo>
                    <a:pt x="4418" y="9370"/>
                  </a:lnTo>
                  <a:lnTo>
                    <a:pt x="5978" y="5560"/>
                  </a:lnTo>
                  <a:cubicBezTo>
                    <a:pt x="6001" y="5537"/>
                    <a:pt x="6001" y="5501"/>
                    <a:pt x="6001" y="5453"/>
                  </a:cubicBezTo>
                  <a:lnTo>
                    <a:pt x="6001" y="1012"/>
                  </a:lnTo>
                  <a:cubicBezTo>
                    <a:pt x="5978" y="465"/>
                    <a:pt x="5525" y="0"/>
                    <a:pt x="4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533375" y="76844"/>
              <a:ext cx="219400" cy="178900"/>
            </a:xfrm>
            <a:custGeom>
              <a:avLst/>
              <a:gdLst/>
              <a:ahLst/>
              <a:cxnLst/>
              <a:rect l="l" t="t" r="r" b="b"/>
              <a:pathLst>
                <a:path w="8776" h="7156" extrusionOk="0">
                  <a:moveTo>
                    <a:pt x="4227" y="2334"/>
                  </a:moveTo>
                  <a:lnTo>
                    <a:pt x="4227" y="3000"/>
                  </a:lnTo>
                  <a:cubicBezTo>
                    <a:pt x="4191" y="2953"/>
                    <a:pt x="4155" y="2917"/>
                    <a:pt x="4108" y="2905"/>
                  </a:cubicBezTo>
                  <a:cubicBezTo>
                    <a:pt x="4036" y="2846"/>
                    <a:pt x="4013" y="2727"/>
                    <a:pt x="4036" y="2608"/>
                  </a:cubicBezTo>
                  <a:cubicBezTo>
                    <a:pt x="4048" y="2512"/>
                    <a:pt x="4108" y="2393"/>
                    <a:pt x="4227" y="2334"/>
                  </a:cubicBezTo>
                  <a:close/>
                  <a:moveTo>
                    <a:pt x="4775" y="3786"/>
                  </a:moveTo>
                  <a:cubicBezTo>
                    <a:pt x="5096" y="3941"/>
                    <a:pt x="5084" y="4215"/>
                    <a:pt x="5060" y="4310"/>
                  </a:cubicBezTo>
                  <a:cubicBezTo>
                    <a:pt x="5037" y="4477"/>
                    <a:pt x="4941" y="4632"/>
                    <a:pt x="4775" y="4727"/>
                  </a:cubicBezTo>
                  <a:lnTo>
                    <a:pt x="4775" y="3786"/>
                  </a:lnTo>
                  <a:close/>
                  <a:moveTo>
                    <a:pt x="2570" y="0"/>
                  </a:moveTo>
                  <a:cubicBezTo>
                    <a:pt x="1974" y="0"/>
                    <a:pt x="1375" y="226"/>
                    <a:pt x="917" y="679"/>
                  </a:cubicBezTo>
                  <a:cubicBezTo>
                    <a:pt x="0" y="1584"/>
                    <a:pt x="0" y="3060"/>
                    <a:pt x="917" y="3977"/>
                  </a:cubicBezTo>
                  <a:lnTo>
                    <a:pt x="3786" y="6858"/>
                  </a:lnTo>
                  <a:cubicBezTo>
                    <a:pt x="3977" y="7049"/>
                    <a:pt x="4251" y="7156"/>
                    <a:pt x="4501" y="7156"/>
                  </a:cubicBezTo>
                  <a:cubicBezTo>
                    <a:pt x="4751" y="7156"/>
                    <a:pt x="5025" y="7049"/>
                    <a:pt x="5215" y="6858"/>
                  </a:cubicBezTo>
                  <a:lnTo>
                    <a:pt x="5810" y="6263"/>
                  </a:lnTo>
                  <a:cubicBezTo>
                    <a:pt x="5930" y="6215"/>
                    <a:pt x="5930" y="6048"/>
                    <a:pt x="5822" y="5941"/>
                  </a:cubicBezTo>
                  <a:cubicBezTo>
                    <a:pt x="5769" y="5894"/>
                    <a:pt x="5703" y="5870"/>
                    <a:pt x="5638" y="5870"/>
                  </a:cubicBezTo>
                  <a:cubicBezTo>
                    <a:pt x="5572" y="5870"/>
                    <a:pt x="5507" y="5894"/>
                    <a:pt x="5453" y="5941"/>
                  </a:cubicBezTo>
                  <a:lnTo>
                    <a:pt x="4858" y="6537"/>
                  </a:lnTo>
                  <a:cubicBezTo>
                    <a:pt x="4763" y="6638"/>
                    <a:pt x="4641" y="6688"/>
                    <a:pt x="4517" y="6688"/>
                  </a:cubicBezTo>
                  <a:cubicBezTo>
                    <a:pt x="4394" y="6688"/>
                    <a:pt x="4269" y="6638"/>
                    <a:pt x="4167" y="6537"/>
                  </a:cubicBezTo>
                  <a:lnTo>
                    <a:pt x="1298" y="3667"/>
                  </a:lnTo>
                  <a:cubicBezTo>
                    <a:pt x="596" y="2965"/>
                    <a:pt x="596" y="1822"/>
                    <a:pt x="1298" y="1119"/>
                  </a:cubicBezTo>
                  <a:cubicBezTo>
                    <a:pt x="1649" y="774"/>
                    <a:pt x="2111" y="601"/>
                    <a:pt x="2572" y="601"/>
                  </a:cubicBezTo>
                  <a:cubicBezTo>
                    <a:pt x="3033" y="601"/>
                    <a:pt x="3495" y="774"/>
                    <a:pt x="3846" y="1119"/>
                  </a:cubicBezTo>
                  <a:lnTo>
                    <a:pt x="4251" y="1524"/>
                  </a:lnTo>
                  <a:lnTo>
                    <a:pt x="4251" y="1738"/>
                  </a:lnTo>
                  <a:cubicBezTo>
                    <a:pt x="4215" y="1738"/>
                    <a:pt x="4191" y="1750"/>
                    <a:pt x="4155" y="1750"/>
                  </a:cubicBezTo>
                  <a:cubicBezTo>
                    <a:pt x="3834" y="1857"/>
                    <a:pt x="3572" y="2131"/>
                    <a:pt x="3513" y="2477"/>
                  </a:cubicBezTo>
                  <a:cubicBezTo>
                    <a:pt x="3453" y="2810"/>
                    <a:pt x="3560" y="3119"/>
                    <a:pt x="3786" y="3298"/>
                  </a:cubicBezTo>
                  <a:cubicBezTo>
                    <a:pt x="3905" y="3381"/>
                    <a:pt x="4036" y="3477"/>
                    <a:pt x="4227" y="3548"/>
                  </a:cubicBezTo>
                  <a:lnTo>
                    <a:pt x="4227" y="4751"/>
                  </a:lnTo>
                  <a:cubicBezTo>
                    <a:pt x="4084" y="4739"/>
                    <a:pt x="3977" y="4691"/>
                    <a:pt x="3810" y="4596"/>
                  </a:cubicBezTo>
                  <a:cubicBezTo>
                    <a:pt x="3764" y="4562"/>
                    <a:pt x="3711" y="4546"/>
                    <a:pt x="3660" y="4546"/>
                  </a:cubicBezTo>
                  <a:cubicBezTo>
                    <a:pt x="3566" y="4546"/>
                    <a:pt x="3475" y="4599"/>
                    <a:pt x="3429" y="4691"/>
                  </a:cubicBezTo>
                  <a:cubicBezTo>
                    <a:pt x="3370" y="4810"/>
                    <a:pt x="3417" y="4965"/>
                    <a:pt x="3536" y="5036"/>
                  </a:cubicBezTo>
                  <a:cubicBezTo>
                    <a:pt x="3798" y="5215"/>
                    <a:pt x="3989" y="5275"/>
                    <a:pt x="4227" y="5286"/>
                  </a:cubicBezTo>
                  <a:lnTo>
                    <a:pt x="4227" y="5465"/>
                  </a:lnTo>
                  <a:cubicBezTo>
                    <a:pt x="4227" y="5608"/>
                    <a:pt x="4322" y="5727"/>
                    <a:pt x="4453" y="5739"/>
                  </a:cubicBezTo>
                  <a:cubicBezTo>
                    <a:pt x="4466" y="5741"/>
                    <a:pt x="4479" y="5742"/>
                    <a:pt x="4492" y="5742"/>
                  </a:cubicBezTo>
                  <a:cubicBezTo>
                    <a:pt x="4642" y="5742"/>
                    <a:pt x="4763" y="5618"/>
                    <a:pt x="4763" y="5465"/>
                  </a:cubicBezTo>
                  <a:lnTo>
                    <a:pt x="4763" y="5251"/>
                  </a:lnTo>
                  <a:cubicBezTo>
                    <a:pt x="5227" y="5132"/>
                    <a:pt x="5525" y="4727"/>
                    <a:pt x="5584" y="4334"/>
                  </a:cubicBezTo>
                  <a:cubicBezTo>
                    <a:pt x="5679" y="3834"/>
                    <a:pt x="5406" y="3381"/>
                    <a:pt x="4906" y="3203"/>
                  </a:cubicBezTo>
                  <a:lnTo>
                    <a:pt x="4763" y="3167"/>
                  </a:lnTo>
                  <a:lnTo>
                    <a:pt x="4763" y="2250"/>
                  </a:lnTo>
                  <a:cubicBezTo>
                    <a:pt x="4870" y="2298"/>
                    <a:pt x="4941" y="2346"/>
                    <a:pt x="4941" y="2346"/>
                  </a:cubicBezTo>
                  <a:cubicBezTo>
                    <a:pt x="4989" y="2379"/>
                    <a:pt x="5044" y="2395"/>
                    <a:pt x="5098" y="2395"/>
                  </a:cubicBezTo>
                  <a:cubicBezTo>
                    <a:pt x="5182" y="2395"/>
                    <a:pt x="5265" y="2358"/>
                    <a:pt x="5322" y="2286"/>
                  </a:cubicBezTo>
                  <a:cubicBezTo>
                    <a:pt x="5406" y="2167"/>
                    <a:pt x="5382" y="2000"/>
                    <a:pt x="5275" y="1917"/>
                  </a:cubicBezTo>
                  <a:cubicBezTo>
                    <a:pt x="5263" y="1893"/>
                    <a:pt x="5060" y="1750"/>
                    <a:pt x="4763" y="1691"/>
                  </a:cubicBezTo>
                  <a:lnTo>
                    <a:pt x="4763" y="1476"/>
                  </a:lnTo>
                  <a:lnTo>
                    <a:pt x="5168" y="1084"/>
                  </a:lnTo>
                  <a:cubicBezTo>
                    <a:pt x="5519" y="732"/>
                    <a:pt x="5980" y="557"/>
                    <a:pt x="6441" y="557"/>
                  </a:cubicBezTo>
                  <a:cubicBezTo>
                    <a:pt x="6903" y="557"/>
                    <a:pt x="7364" y="732"/>
                    <a:pt x="7715" y="1084"/>
                  </a:cubicBezTo>
                  <a:cubicBezTo>
                    <a:pt x="8061" y="1417"/>
                    <a:pt x="8251" y="1893"/>
                    <a:pt x="8239" y="2393"/>
                  </a:cubicBezTo>
                  <a:cubicBezTo>
                    <a:pt x="8216" y="2869"/>
                    <a:pt x="8025" y="3298"/>
                    <a:pt x="7680" y="3643"/>
                  </a:cubicBezTo>
                  <a:lnTo>
                    <a:pt x="7144" y="4179"/>
                  </a:lnTo>
                  <a:cubicBezTo>
                    <a:pt x="7049" y="4274"/>
                    <a:pt x="7049" y="4441"/>
                    <a:pt x="7144" y="4548"/>
                  </a:cubicBezTo>
                  <a:cubicBezTo>
                    <a:pt x="7198" y="4602"/>
                    <a:pt x="7266" y="4629"/>
                    <a:pt x="7334" y="4629"/>
                  </a:cubicBezTo>
                  <a:cubicBezTo>
                    <a:pt x="7403" y="4629"/>
                    <a:pt x="7471" y="4602"/>
                    <a:pt x="7525" y="4548"/>
                  </a:cubicBezTo>
                  <a:lnTo>
                    <a:pt x="8085" y="3977"/>
                  </a:lnTo>
                  <a:cubicBezTo>
                    <a:pt x="8537" y="3536"/>
                    <a:pt x="8775" y="2953"/>
                    <a:pt x="8775" y="2334"/>
                  </a:cubicBezTo>
                  <a:cubicBezTo>
                    <a:pt x="8775" y="1703"/>
                    <a:pt x="8537" y="1119"/>
                    <a:pt x="8085" y="679"/>
                  </a:cubicBezTo>
                  <a:cubicBezTo>
                    <a:pt x="7632" y="226"/>
                    <a:pt x="7037" y="0"/>
                    <a:pt x="6440" y="0"/>
                  </a:cubicBezTo>
                  <a:cubicBezTo>
                    <a:pt x="5843" y="0"/>
                    <a:pt x="5245" y="226"/>
                    <a:pt x="4787" y="679"/>
                  </a:cubicBezTo>
                  <a:lnTo>
                    <a:pt x="4501" y="964"/>
                  </a:lnTo>
                  <a:lnTo>
                    <a:pt x="4215" y="679"/>
                  </a:lnTo>
                  <a:cubicBezTo>
                    <a:pt x="3763" y="226"/>
                    <a:pt x="3167" y="0"/>
                    <a:pt x="2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688750" y="202444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2" y="0"/>
                  </a:moveTo>
                  <a:cubicBezTo>
                    <a:pt x="191" y="0"/>
                    <a:pt x="131" y="12"/>
                    <a:pt x="72" y="72"/>
                  </a:cubicBezTo>
                  <a:cubicBezTo>
                    <a:pt x="24" y="120"/>
                    <a:pt x="0" y="191"/>
                    <a:pt x="0" y="262"/>
                  </a:cubicBezTo>
                  <a:cubicBezTo>
                    <a:pt x="0" y="334"/>
                    <a:pt x="24" y="393"/>
                    <a:pt x="72" y="453"/>
                  </a:cubicBezTo>
                  <a:cubicBezTo>
                    <a:pt x="119" y="501"/>
                    <a:pt x="191" y="536"/>
                    <a:pt x="262" y="536"/>
                  </a:cubicBezTo>
                  <a:cubicBezTo>
                    <a:pt x="334" y="536"/>
                    <a:pt x="393" y="501"/>
                    <a:pt x="453" y="453"/>
                  </a:cubicBezTo>
                  <a:cubicBezTo>
                    <a:pt x="500" y="417"/>
                    <a:pt x="536" y="334"/>
                    <a:pt x="536" y="262"/>
                  </a:cubicBezTo>
                  <a:cubicBezTo>
                    <a:pt x="536" y="191"/>
                    <a:pt x="500" y="131"/>
                    <a:pt x="453" y="72"/>
                  </a:cubicBezTo>
                  <a:cubicBezTo>
                    <a:pt x="417" y="24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475025" y="120219"/>
              <a:ext cx="150050" cy="301325"/>
            </a:xfrm>
            <a:custGeom>
              <a:avLst/>
              <a:gdLst/>
              <a:ahLst/>
              <a:cxnLst/>
              <a:rect l="l" t="t" r="r" b="b"/>
              <a:pathLst>
                <a:path w="6002" h="12053" extrusionOk="0">
                  <a:moveTo>
                    <a:pt x="1000" y="547"/>
                  </a:moveTo>
                  <a:cubicBezTo>
                    <a:pt x="1259" y="547"/>
                    <a:pt x="1465" y="762"/>
                    <a:pt x="1465" y="1027"/>
                  </a:cubicBezTo>
                  <a:lnTo>
                    <a:pt x="1465" y="4563"/>
                  </a:lnTo>
                  <a:cubicBezTo>
                    <a:pt x="1429" y="4849"/>
                    <a:pt x="1536" y="5135"/>
                    <a:pt x="1739" y="5349"/>
                  </a:cubicBezTo>
                  <a:lnTo>
                    <a:pt x="3191" y="6861"/>
                  </a:lnTo>
                  <a:cubicBezTo>
                    <a:pt x="3240" y="6917"/>
                    <a:pt x="3308" y="6943"/>
                    <a:pt x="3377" y="6943"/>
                  </a:cubicBezTo>
                  <a:cubicBezTo>
                    <a:pt x="3443" y="6943"/>
                    <a:pt x="3509" y="6919"/>
                    <a:pt x="3561" y="6873"/>
                  </a:cubicBezTo>
                  <a:cubicBezTo>
                    <a:pt x="3668" y="6766"/>
                    <a:pt x="3668" y="6611"/>
                    <a:pt x="3572" y="6504"/>
                  </a:cubicBezTo>
                  <a:lnTo>
                    <a:pt x="2132" y="5004"/>
                  </a:lnTo>
                  <a:cubicBezTo>
                    <a:pt x="1953" y="4802"/>
                    <a:pt x="1953" y="4504"/>
                    <a:pt x="2144" y="4325"/>
                  </a:cubicBezTo>
                  <a:cubicBezTo>
                    <a:pt x="2235" y="4234"/>
                    <a:pt x="2353" y="4190"/>
                    <a:pt x="2471" y="4190"/>
                  </a:cubicBezTo>
                  <a:cubicBezTo>
                    <a:pt x="2585" y="4190"/>
                    <a:pt x="2699" y="4232"/>
                    <a:pt x="2787" y="4313"/>
                  </a:cubicBezTo>
                  <a:lnTo>
                    <a:pt x="4084" y="5433"/>
                  </a:lnTo>
                  <a:cubicBezTo>
                    <a:pt x="4763" y="6004"/>
                    <a:pt x="5180" y="6861"/>
                    <a:pt x="5216" y="7766"/>
                  </a:cubicBezTo>
                  <a:cubicBezTo>
                    <a:pt x="5227" y="8219"/>
                    <a:pt x="5132" y="8659"/>
                    <a:pt x="4954" y="9076"/>
                  </a:cubicBezTo>
                  <a:lnTo>
                    <a:pt x="4811" y="9421"/>
                  </a:lnTo>
                  <a:lnTo>
                    <a:pt x="2120" y="9421"/>
                  </a:lnTo>
                  <a:lnTo>
                    <a:pt x="513" y="5433"/>
                  </a:lnTo>
                  <a:lnTo>
                    <a:pt x="513" y="1039"/>
                  </a:lnTo>
                  <a:cubicBezTo>
                    <a:pt x="513" y="789"/>
                    <a:pt x="703" y="563"/>
                    <a:pt x="941" y="551"/>
                  </a:cubicBezTo>
                  <a:cubicBezTo>
                    <a:pt x="961" y="549"/>
                    <a:pt x="981" y="547"/>
                    <a:pt x="1000" y="547"/>
                  </a:cubicBezTo>
                  <a:close/>
                  <a:moveTo>
                    <a:pt x="5454" y="9921"/>
                  </a:moveTo>
                  <a:lnTo>
                    <a:pt x="5454" y="11529"/>
                  </a:lnTo>
                  <a:lnTo>
                    <a:pt x="1370" y="11529"/>
                  </a:lnTo>
                  <a:lnTo>
                    <a:pt x="1370" y="9921"/>
                  </a:lnTo>
                  <a:close/>
                  <a:moveTo>
                    <a:pt x="1002" y="0"/>
                  </a:moveTo>
                  <a:cubicBezTo>
                    <a:pt x="445" y="0"/>
                    <a:pt x="1" y="459"/>
                    <a:pt x="1" y="1015"/>
                  </a:cubicBezTo>
                  <a:lnTo>
                    <a:pt x="1" y="5456"/>
                  </a:lnTo>
                  <a:cubicBezTo>
                    <a:pt x="1" y="5492"/>
                    <a:pt x="1" y="5540"/>
                    <a:pt x="12" y="5564"/>
                  </a:cubicBezTo>
                  <a:lnTo>
                    <a:pt x="1584" y="9374"/>
                  </a:lnTo>
                  <a:lnTo>
                    <a:pt x="1120" y="9374"/>
                  </a:lnTo>
                  <a:cubicBezTo>
                    <a:pt x="965" y="9374"/>
                    <a:pt x="846" y="9493"/>
                    <a:pt x="846" y="9647"/>
                  </a:cubicBezTo>
                  <a:lnTo>
                    <a:pt x="846" y="11791"/>
                  </a:lnTo>
                  <a:cubicBezTo>
                    <a:pt x="846" y="11933"/>
                    <a:pt x="965" y="12052"/>
                    <a:pt x="1120" y="12052"/>
                  </a:cubicBezTo>
                  <a:lnTo>
                    <a:pt x="5727" y="12052"/>
                  </a:lnTo>
                  <a:cubicBezTo>
                    <a:pt x="5882" y="12052"/>
                    <a:pt x="6001" y="11933"/>
                    <a:pt x="6001" y="11791"/>
                  </a:cubicBezTo>
                  <a:lnTo>
                    <a:pt x="6001" y="9647"/>
                  </a:lnTo>
                  <a:cubicBezTo>
                    <a:pt x="5989" y="9505"/>
                    <a:pt x="5870" y="9385"/>
                    <a:pt x="5716" y="9385"/>
                  </a:cubicBezTo>
                  <a:lnTo>
                    <a:pt x="5418" y="9385"/>
                  </a:lnTo>
                  <a:lnTo>
                    <a:pt x="5477" y="9255"/>
                  </a:lnTo>
                  <a:cubicBezTo>
                    <a:pt x="5668" y="8790"/>
                    <a:pt x="5775" y="8314"/>
                    <a:pt x="5775" y="7826"/>
                  </a:cubicBezTo>
                  <a:cubicBezTo>
                    <a:pt x="5775" y="6754"/>
                    <a:pt x="5311" y="5730"/>
                    <a:pt x="4501" y="5028"/>
                  </a:cubicBezTo>
                  <a:lnTo>
                    <a:pt x="3168" y="3897"/>
                  </a:lnTo>
                  <a:cubicBezTo>
                    <a:pt x="2980" y="3730"/>
                    <a:pt x="2747" y="3652"/>
                    <a:pt x="2515" y="3652"/>
                  </a:cubicBezTo>
                  <a:cubicBezTo>
                    <a:pt x="2350" y="3652"/>
                    <a:pt x="2185" y="3691"/>
                    <a:pt x="2037" y="3766"/>
                  </a:cubicBezTo>
                  <a:lnTo>
                    <a:pt x="2037" y="1039"/>
                  </a:lnTo>
                  <a:cubicBezTo>
                    <a:pt x="2037" y="503"/>
                    <a:pt x="1620" y="39"/>
                    <a:pt x="1084" y="3"/>
                  </a:cubicBezTo>
                  <a:cubicBezTo>
                    <a:pt x="1056" y="1"/>
                    <a:pt x="1029" y="0"/>
                    <a:pt x="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720000" y="4441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목차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1" name="Google Shape;421;p34"/>
          <p:cNvSpPr txBox="1">
            <a:spLocks noGrp="1"/>
          </p:cNvSpPr>
          <p:nvPr>
            <p:ph type="title" idx="5"/>
          </p:nvPr>
        </p:nvSpPr>
        <p:spPr>
          <a:xfrm>
            <a:off x="1234240" y="1157689"/>
            <a:ext cx="9546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9"/>
          </p:nvPr>
        </p:nvSpPr>
        <p:spPr>
          <a:xfrm>
            <a:off x="1007502" y="2238455"/>
            <a:ext cx="4170218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1500" dirty="0"/>
              <a:t>소비자 물가 상승률과 실질 </a:t>
            </a:r>
            <a:r>
              <a:rPr lang="en-US" altLang="ko-KR" sz="1500" dirty="0"/>
              <a:t>GDP</a:t>
            </a:r>
            <a:r>
              <a:rPr lang="ko-KR" altLang="en-US" sz="1500" dirty="0"/>
              <a:t>와의 관계</a:t>
            </a:r>
            <a:endParaRPr lang="en-US" altLang="ko-KR" sz="1500" dirty="0"/>
          </a:p>
        </p:txBody>
      </p:sp>
      <p:sp>
        <p:nvSpPr>
          <p:cNvPr id="429" name="Google Shape;429;p34"/>
          <p:cNvSpPr/>
          <p:nvPr/>
        </p:nvSpPr>
        <p:spPr>
          <a:xfrm rot="900202">
            <a:off x="7798716" y="-1333071"/>
            <a:ext cx="2539055" cy="2538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 rot="900431">
            <a:off x="7904499" y="-1306375"/>
            <a:ext cx="2426044" cy="24259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8133300" y="1266600"/>
            <a:ext cx="817406" cy="1083268"/>
            <a:chOff x="8133300" y="1266600"/>
            <a:chExt cx="817406" cy="1083268"/>
          </a:xfrm>
        </p:grpSpPr>
        <p:sp>
          <p:nvSpPr>
            <p:cNvPr id="432" name="Google Shape;432;p34"/>
            <p:cNvSpPr/>
            <p:nvPr/>
          </p:nvSpPr>
          <p:spPr>
            <a:xfrm>
              <a:off x="8163388" y="1290058"/>
              <a:ext cx="677128" cy="640905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17012" y="1677219"/>
              <a:ext cx="95057" cy="72923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8726497" y="1628161"/>
              <a:ext cx="106174" cy="60276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8133300" y="1266600"/>
              <a:ext cx="721495" cy="641007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8157064" y="1289650"/>
              <a:ext cx="673966" cy="599089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8391753" y="1463648"/>
              <a:ext cx="232339" cy="247530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8445198" y="1409287"/>
              <a:ext cx="117903" cy="345440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8622738" y="2045864"/>
              <a:ext cx="321195" cy="304004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8885339" y="2229510"/>
              <a:ext cx="45090" cy="34590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8889838" y="2206240"/>
              <a:ext cx="50364" cy="28591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8608466" y="2034737"/>
              <a:ext cx="342240" cy="304053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8619738" y="2045670"/>
              <a:ext cx="319695" cy="284169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8731058" y="2128205"/>
              <a:ext cx="110210" cy="117412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8756409" y="2102419"/>
              <a:ext cx="55927" cy="163855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4"/>
          <p:cNvGrpSpPr/>
          <p:nvPr/>
        </p:nvGrpSpPr>
        <p:grpSpPr>
          <a:xfrm rot="-5400000">
            <a:off x="-45753" y="899906"/>
            <a:ext cx="756203" cy="990044"/>
            <a:chOff x="7596897" y="144756"/>
            <a:chExt cx="756203" cy="990044"/>
          </a:xfrm>
        </p:grpSpPr>
        <p:sp>
          <p:nvSpPr>
            <p:cNvPr id="447" name="Google Shape;447;p34"/>
            <p:cNvSpPr/>
            <p:nvPr/>
          </p:nvSpPr>
          <p:spPr>
            <a:xfrm rot="10800000">
              <a:off x="7596897" y="144756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80"/>
                  </a:moveTo>
                  <a:lnTo>
                    <a:pt x="18442" y="5537"/>
                  </a:lnTo>
                  <a:lnTo>
                    <a:pt x="18442" y="9120"/>
                  </a:lnTo>
                  <a:lnTo>
                    <a:pt x="9400" y="3909"/>
                  </a:lnTo>
                  <a:lnTo>
                    <a:pt x="9338" y="3862"/>
                  </a:lnTo>
                  <a:lnTo>
                    <a:pt x="249" y="9120"/>
                  </a:lnTo>
                  <a:lnTo>
                    <a:pt x="249" y="5537"/>
                  </a:lnTo>
                  <a:lnTo>
                    <a:pt x="9353" y="280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92"/>
                  </a:lnTo>
                  <a:lnTo>
                    <a:pt x="18659" y="5398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 rot="10800000">
              <a:off x="7596897" y="345893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64"/>
                  </a:moveTo>
                  <a:lnTo>
                    <a:pt x="18442" y="5506"/>
                  </a:lnTo>
                  <a:lnTo>
                    <a:pt x="18442" y="9104"/>
                  </a:lnTo>
                  <a:lnTo>
                    <a:pt x="9400" y="3878"/>
                  </a:lnTo>
                  <a:lnTo>
                    <a:pt x="9338" y="3847"/>
                  </a:lnTo>
                  <a:lnTo>
                    <a:pt x="249" y="9104"/>
                  </a:lnTo>
                  <a:lnTo>
                    <a:pt x="249" y="5506"/>
                  </a:lnTo>
                  <a:lnTo>
                    <a:pt x="9353" y="264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61"/>
                  </a:lnTo>
                  <a:lnTo>
                    <a:pt x="18659" y="5382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 rot="10800000">
              <a:off x="7596897" y="548935"/>
              <a:ext cx="754946" cy="384079"/>
            </a:xfrm>
            <a:custGeom>
              <a:avLst/>
              <a:gdLst/>
              <a:ahLst/>
              <a:cxnLst/>
              <a:rect l="l" t="t" r="r" b="b"/>
              <a:pathLst>
                <a:path w="18628" h="9477" extrusionOk="0">
                  <a:moveTo>
                    <a:pt x="9322" y="248"/>
                  </a:moveTo>
                  <a:lnTo>
                    <a:pt x="18411" y="5506"/>
                  </a:lnTo>
                  <a:lnTo>
                    <a:pt x="18411" y="9089"/>
                  </a:lnTo>
                  <a:lnTo>
                    <a:pt x="9369" y="3878"/>
                  </a:lnTo>
                  <a:lnTo>
                    <a:pt x="9307" y="3831"/>
                  </a:lnTo>
                  <a:lnTo>
                    <a:pt x="218" y="9089"/>
                  </a:lnTo>
                  <a:lnTo>
                    <a:pt x="218" y="5506"/>
                  </a:lnTo>
                  <a:lnTo>
                    <a:pt x="9322" y="248"/>
                  </a:lnTo>
                  <a:close/>
                  <a:moveTo>
                    <a:pt x="9322" y="0"/>
                  </a:moveTo>
                  <a:lnTo>
                    <a:pt x="47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07" y="4095"/>
                  </a:lnTo>
                  <a:lnTo>
                    <a:pt x="18628" y="9477"/>
                  </a:lnTo>
                  <a:lnTo>
                    <a:pt x="18628" y="5382"/>
                  </a:lnTo>
                  <a:lnTo>
                    <a:pt x="9384" y="31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10800000">
              <a:off x="7596897" y="750680"/>
              <a:ext cx="756203" cy="384120"/>
            </a:xfrm>
            <a:custGeom>
              <a:avLst/>
              <a:gdLst/>
              <a:ahLst/>
              <a:cxnLst/>
              <a:rect l="l" t="t" r="r" b="b"/>
              <a:pathLst>
                <a:path w="18659" h="9478" extrusionOk="0">
                  <a:moveTo>
                    <a:pt x="9353" y="249"/>
                  </a:moveTo>
                  <a:lnTo>
                    <a:pt x="18442" y="5507"/>
                  </a:lnTo>
                  <a:lnTo>
                    <a:pt x="18442" y="9089"/>
                  </a:lnTo>
                  <a:lnTo>
                    <a:pt x="9400" y="3863"/>
                  </a:lnTo>
                  <a:lnTo>
                    <a:pt x="9338" y="3832"/>
                  </a:lnTo>
                  <a:lnTo>
                    <a:pt x="249" y="9089"/>
                  </a:lnTo>
                  <a:lnTo>
                    <a:pt x="249" y="5507"/>
                  </a:lnTo>
                  <a:lnTo>
                    <a:pt x="9353" y="249"/>
                  </a:lnTo>
                  <a:close/>
                  <a:moveTo>
                    <a:pt x="9338" y="1"/>
                  </a:moveTo>
                  <a:lnTo>
                    <a:pt x="63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38" y="4080"/>
                  </a:lnTo>
                  <a:lnTo>
                    <a:pt x="18659" y="9477"/>
                  </a:lnTo>
                  <a:lnTo>
                    <a:pt x="18659" y="5382"/>
                  </a:lnTo>
                  <a:lnTo>
                    <a:pt x="9384" y="32"/>
                  </a:lnTo>
                  <a:lnTo>
                    <a:pt x="933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422;p34">
            <a:extLst>
              <a:ext uri="{FF2B5EF4-FFF2-40B4-BE49-F238E27FC236}">
                <a16:creationId xmlns:a16="http://schemas.microsoft.com/office/drawing/2014/main" id="{DE1B83BA-FD7E-4E63-A730-AEB479D3EF1A}"/>
              </a:ext>
            </a:extLst>
          </p:cNvPr>
          <p:cNvSpPr txBox="1">
            <a:spLocks/>
          </p:cNvSpPr>
          <p:nvPr/>
        </p:nvSpPr>
        <p:spPr>
          <a:xfrm>
            <a:off x="1245532" y="1950329"/>
            <a:ext cx="9546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sz="3000" b="0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51" name="Google Shape;426;p34">
            <a:extLst>
              <a:ext uri="{FF2B5EF4-FFF2-40B4-BE49-F238E27FC236}">
                <a16:creationId xmlns:a16="http://schemas.microsoft.com/office/drawing/2014/main" id="{B49E6475-DD2B-49BB-B81B-96C96F5C6F6C}"/>
              </a:ext>
            </a:extLst>
          </p:cNvPr>
          <p:cNvSpPr txBox="1">
            <a:spLocks/>
          </p:cNvSpPr>
          <p:nvPr/>
        </p:nvSpPr>
        <p:spPr>
          <a:xfrm>
            <a:off x="1156697" y="3147279"/>
            <a:ext cx="629243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500" dirty="0"/>
              <a:t>소비자 물가 상승률에 따른 </a:t>
            </a:r>
            <a:r>
              <a:rPr lang="en-US" altLang="ko-KR" sz="1500" dirty="0"/>
              <a:t>KOSPI&amp;KOSDAQ </a:t>
            </a:r>
            <a:r>
              <a:rPr lang="ko-KR" altLang="en-US" sz="1500" dirty="0"/>
              <a:t>지수의 변화</a:t>
            </a:r>
            <a:endParaRPr lang="en-US" altLang="ko-KR" sz="1500" dirty="0"/>
          </a:p>
        </p:txBody>
      </p:sp>
      <p:sp>
        <p:nvSpPr>
          <p:cNvPr id="58" name="Google Shape;422;p34">
            <a:extLst>
              <a:ext uri="{FF2B5EF4-FFF2-40B4-BE49-F238E27FC236}">
                <a16:creationId xmlns:a16="http://schemas.microsoft.com/office/drawing/2014/main" id="{F8EBE2BD-2C99-4143-97A3-CFBD48D158F9}"/>
              </a:ext>
            </a:extLst>
          </p:cNvPr>
          <p:cNvSpPr txBox="1">
            <a:spLocks/>
          </p:cNvSpPr>
          <p:nvPr/>
        </p:nvSpPr>
        <p:spPr>
          <a:xfrm>
            <a:off x="1245532" y="2799540"/>
            <a:ext cx="9546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sz="3000" b="0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9" name="Google Shape;426;p34">
            <a:extLst>
              <a:ext uri="{FF2B5EF4-FFF2-40B4-BE49-F238E27FC236}">
                <a16:creationId xmlns:a16="http://schemas.microsoft.com/office/drawing/2014/main" id="{C009FD94-E850-4EDA-A4D0-32F929AC5D48}"/>
              </a:ext>
            </a:extLst>
          </p:cNvPr>
          <p:cNvSpPr txBox="1">
            <a:spLocks/>
          </p:cNvSpPr>
          <p:nvPr/>
        </p:nvSpPr>
        <p:spPr>
          <a:xfrm>
            <a:off x="1156697" y="4288679"/>
            <a:ext cx="5124027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500" dirty="0"/>
              <a:t>결론</a:t>
            </a:r>
            <a:endParaRPr lang="en-US" altLang="ko-KR" sz="1500" dirty="0"/>
          </a:p>
        </p:txBody>
      </p:sp>
      <p:sp>
        <p:nvSpPr>
          <p:cNvPr id="60" name="Google Shape;426;p34">
            <a:extLst>
              <a:ext uri="{FF2B5EF4-FFF2-40B4-BE49-F238E27FC236}">
                <a16:creationId xmlns:a16="http://schemas.microsoft.com/office/drawing/2014/main" id="{F96C9857-2826-452B-B798-26BA56185C72}"/>
              </a:ext>
            </a:extLst>
          </p:cNvPr>
          <p:cNvSpPr txBox="1">
            <a:spLocks/>
          </p:cNvSpPr>
          <p:nvPr/>
        </p:nvSpPr>
        <p:spPr>
          <a:xfrm>
            <a:off x="1156698" y="3518721"/>
            <a:ext cx="5124027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500" dirty="0"/>
              <a:t>금리 변동에 따른 </a:t>
            </a:r>
            <a:r>
              <a:rPr lang="en-US" altLang="ko-KR" sz="1500" dirty="0"/>
              <a:t>KOSPI&amp;KOSDAQ </a:t>
            </a:r>
            <a:r>
              <a:rPr lang="ko-KR" altLang="en-US" sz="1500" dirty="0"/>
              <a:t>지수의 변화</a:t>
            </a:r>
            <a:endParaRPr lang="en-US" altLang="ko-KR" sz="1500" dirty="0"/>
          </a:p>
        </p:txBody>
      </p:sp>
      <p:sp>
        <p:nvSpPr>
          <p:cNvPr id="61" name="Google Shape;425;p34">
            <a:extLst>
              <a:ext uri="{FF2B5EF4-FFF2-40B4-BE49-F238E27FC236}">
                <a16:creationId xmlns:a16="http://schemas.microsoft.com/office/drawing/2014/main" id="{4257D502-71E1-4CAC-AD76-842BAB7996E8}"/>
              </a:ext>
            </a:extLst>
          </p:cNvPr>
          <p:cNvSpPr txBox="1">
            <a:spLocks/>
          </p:cNvSpPr>
          <p:nvPr/>
        </p:nvSpPr>
        <p:spPr>
          <a:xfrm>
            <a:off x="1109181" y="1499734"/>
            <a:ext cx="4170218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z="1500" dirty="0"/>
              <a:t>소주제 선정 이유</a:t>
            </a:r>
            <a:endParaRPr lang="en-US" altLang="ko-KR" sz="1500" dirty="0"/>
          </a:p>
        </p:txBody>
      </p:sp>
      <p:sp>
        <p:nvSpPr>
          <p:cNvPr id="62" name="Google Shape;422;p34">
            <a:extLst>
              <a:ext uri="{FF2B5EF4-FFF2-40B4-BE49-F238E27FC236}">
                <a16:creationId xmlns:a16="http://schemas.microsoft.com/office/drawing/2014/main" id="{BDB66428-D167-465E-8027-E7DE36D1759D}"/>
              </a:ext>
            </a:extLst>
          </p:cNvPr>
          <p:cNvSpPr txBox="1">
            <a:spLocks/>
          </p:cNvSpPr>
          <p:nvPr/>
        </p:nvSpPr>
        <p:spPr>
          <a:xfrm>
            <a:off x="1291714" y="3921400"/>
            <a:ext cx="9546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sz="3000" b="0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/>
          <p:nvPr/>
        </p:nvSpPr>
        <p:spPr>
          <a:xfrm>
            <a:off x="-326850" y="270848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444705" y="-237264"/>
            <a:ext cx="794955" cy="959537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284347" y="534296"/>
            <a:ext cx="795731" cy="959537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 rot="900330">
            <a:off x="7331112" y="4224481"/>
            <a:ext cx="4094830" cy="4094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 rot="900330">
            <a:off x="7383680" y="4321491"/>
            <a:ext cx="4094830" cy="40946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grpSp>
        <p:nvGrpSpPr>
          <p:cNvPr id="463" name="Google Shape;463;p35"/>
          <p:cNvGrpSpPr/>
          <p:nvPr/>
        </p:nvGrpSpPr>
        <p:grpSpPr>
          <a:xfrm>
            <a:off x="8111937" y="286831"/>
            <a:ext cx="826574" cy="1099194"/>
            <a:chOff x="8111937" y="286831"/>
            <a:chExt cx="826574" cy="1099194"/>
          </a:xfrm>
        </p:grpSpPr>
        <p:sp>
          <p:nvSpPr>
            <p:cNvPr id="464" name="Google Shape;464;p35"/>
            <p:cNvSpPr/>
            <p:nvPr/>
          </p:nvSpPr>
          <p:spPr>
            <a:xfrm>
              <a:off x="8135737" y="305387"/>
              <a:ext cx="535628" cy="506978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8573671" y="611643"/>
              <a:ext cx="75193" cy="57684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8581175" y="572837"/>
              <a:ext cx="83987" cy="47680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8111937" y="286831"/>
              <a:ext cx="570724" cy="507059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8130735" y="305064"/>
              <a:ext cx="533127" cy="473900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8316381" y="442702"/>
              <a:ext cx="183787" cy="195805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8358658" y="399700"/>
              <a:ext cx="93265" cy="273255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8478404" y="959436"/>
              <a:ext cx="450605" cy="426590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8846822" y="1217131"/>
              <a:ext cx="63257" cy="48538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8853135" y="1184477"/>
              <a:ext cx="70655" cy="40120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458381" y="943822"/>
              <a:ext cx="480129" cy="426658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8474196" y="959164"/>
              <a:ext cx="448501" cy="398757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630373" y="1074977"/>
              <a:ext cx="154613" cy="164757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8665939" y="1038794"/>
              <a:ext cx="78461" cy="229927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5"/>
          <p:cNvGrpSpPr/>
          <p:nvPr/>
        </p:nvGrpSpPr>
        <p:grpSpPr>
          <a:xfrm rot="-5400000">
            <a:off x="349872" y="4097381"/>
            <a:ext cx="756203" cy="990044"/>
            <a:chOff x="7596897" y="144756"/>
            <a:chExt cx="756203" cy="990044"/>
          </a:xfrm>
        </p:grpSpPr>
        <p:sp>
          <p:nvSpPr>
            <p:cNvPr id="479" name="Google Shape;479;p35"/>
            <p:cNvSpPr/>
            <p:nvPr/>
          </p:nvSpPr>
          <p:spPr>
            <a:xfrm rot="10800000">
              <a:off x="7596897" y="144756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80"/>
                  </a:moveTo>
                  <a:lnTo>
                    <a:pt x="18442" y="5537"/>
                  </a:lnTo>
                  <a:lnTo>
                    <a:pt x="18442" y="9120"/>
                  </a:lnTo>
                  <a:lnTo>
                    <a:pt x="9400" y="3909"/>
                  </a:lnTo>
                  <a:lnTo>
                    <a:pt x="9338" y="3862"/>
                  </a:lnTo>
                  <a:lnTo>
                    <a:pt x="249" y="9120"/>
                  </a:lnTo>
                  <a:lnTo>
                    <a:pt x="249" y="5537"/>
                  </a:lnTo>
                  <a:lnTo>
                    <a:pt x="9353" y="280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92"/>
                  </a:lnTo>
                  <a:lnTo>
                    <a:pt x="18659" y="5398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 rot="10800000">
              <a:off x="7596897" y="345893"/>
              <a:ext cx="756203" cy="384728"/>
            </a:xfrm>
            <a:custGeom>
              <a:avLst/>
              <a:gdLst/>
              <a:ahLst/>
              <a:cxnLst/>
              <a:rect l="l" t="t" r="r" b="b"/>
              <a:pathLst>
                <a:path w="18659" h="9493" extrusionOk="0">
                  <a:moveTo>
                    <a:pt x="9353" y="264"/>
                  </a:moveTo>
                  <a:lnTo>
                    <a:pt x="18442" y="5506"/>
                  </a:lnTo>
                  <a:lnTo>
                    <a:pt x="18442" y="9104"/>
                  </a:lnTo>
                  <a:lnTo>
                    <a:pt x="9400" y="3878"/>
                  </a:lnTo>
                  <a:lnTo>
                    <a:pt x="9338" y="3847"/>
                  </a:lnTo>
                  <a:lnTo>
                    <a:pt x="249" y="9104"/>
                  </a:lnTo>
                  <a:lnTo>
                    <a:pt x="249" y="5506"/>
                  </a:lnTo>
                  <a:lnTo>
                    <a:pt x="9353" y="264"/>
                  </a:lnTo>
                  <a:close/>
                  <a:moveTo>
                    <a:pt x="9338" y="0"/>
                  </a:moveTo>
                  <a:lnTo>
                    <a:pt x="63" y="5351"/>
                  </a:lnTo>
                  <a:lnTo>
                    <a:pt x="1" y="5398"/>
                  </a:lnTo>
                  <a:lnTo>
                    <a:pt x="1" y="9492"/>
                  </a:lnTo>
                  <a:lnTo>
                    <a:pt x="9338" y="4095"/>
                  </a:lnTo>
                  <a:lnTo>
                    <a:pt x="18659" y="9461"/>
                  </a:lnTo>
                  <a:lnTo>
                    <a:pt x="18659" y="5382"/>
                  </a:lnTo>
                  <a:lnTo>
                    <a:pt x="9384" y="47"/>
                  </a:lnTo>
                  <a:lnTo>
                    <a:pt x="93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 rot="10800000">
              <a:off x="7596897" y="548935"/>
              <a:ext cx="754946" cy="384079"/>
            </a:xfrm>
            <a:custGeom>
              <a:avLst/>
              <a:gdLst/>
              <a:ahLst/>
              <a:cxnLst/>
              <a:rect l="l" t="t" r="r" b="b"/>
              <a:pathLst>
                <a:path w="18628" h="9477" extrusionOk="0">
                  <a:moveTo>
                    <a:pt x="9322" y="248"/>
                  </a:moveTo>
                  <a:lnTo>
                    <a:pt x="18411" y="5506"/>
                  </a:lnTo>
                  <a:lnTo>
                    <a:pt x="18411" y="9089"/>
                  </a:lnTo>
                  <a:lnTo>
                    <a:pt x="9369" y="3878"/>
                  </a:lnTo>
                  <a:lnTo>
                    <a:pt x="9307" y="3831"/>
                  </a:lnTo>
                  <a:lnTo>
                    <a:pt x="218" y="9089"/>
                  </a:lnTo>
                  <a:lnTo>
                    <a:pt x="218" y="5506"/>
                  </a:lnTo>
                  <a:lnTo>
                    <a:pt x="9322" y="248"/>
                  </a:lnTo>
                  <a:close/>
                  <a:moveTo>
                    <a:pt x="9322" y="0"/>
                  </a:moveTo>
                  <a:lnTo>
                    <a:pt x="47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07" y="4095"/>
                  </a:lnTo>
                  <a:lnTo>
                    <a:pt x="18628" y="9477"/>
                  </a:lnTo>
                  <a:lnTo>
                    <a:pt x="18628" y="5382"/>
                  </a:lnTo>
                  <a:lnTo>
                    <a:pt x="9384" y="31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 rot="10800000">
              <a:off x="7596897" y="750680"/>
              <a:ext cx="756203" cy="384120"/>
            </a:xfrm>
            <a:custGeom>
              <a:avLst/>
              <a:gdLst/>
              <a:ahLst/>
              <a:cxnLst/>
              <a:rect l="l" t="t" r="r" b="b"/>
              <a:pathLst>
                <a:path w="18659" h="9478" extrusionOk="0">
                  <a:moveTo>
                    <a:pt x="9353" y="249"/>
                  </a:moveTo>
                  <a:lnTo>
                    <a:pt x="18442" y="5507"/>
                  </a:lnTo>
                  <a:lnTo>
                    <a:pt x="18442" y="9089"/>
                  </a:lnTo>
                  <a:lnTo>
                    <a:pt x="9400" y="3863"/>
                  </a:lnTo>
                  <a:lnTo>
                    <a:pt x="9338" y="3832"/>
                  </a:lnTo>
                  <a:lnTo>
                    <a:pt x="249" y="9089"/>
                  </a:lnTo>
                  <a:lnTo>
                    <a:pt x="249" y="5507"/>
                  </a:lnTo>
                  <a:lnTo>
                    <a:pt x="9353" y="249"/>
                  </a:lnTo>
                  <a:close/>
                  <a:moveTo>
                    <a:pt x="9338" y="1"/>
                  </a:moveTo>
                  <a:lnTo>
                    <a:pt x="63" y="5351"/>
                  </a:lnTo>
                  <a:lnTo>
                    <a:pt x="1" y="5382"/>
                  </a:lnTo>
                  <a:lnTo>
                    <a:pt x="1" y="9477"/>
                  </a:lnTo>
                  <a:lnTo>
                    <a:pt x="9338" y="4080"/>
                  </a:lnTo>
                  <a:lnTo>
                    <a:pt x="18659" y="9477"/>
                  </a:lnTo>
                  <a:lnTo>
                    <a:pt x="18659" y="5382"/>
                  </a:lnTo>
                  <a:lnTo>
                    <a:pt x="9384" y="32"/>
                  </a:lnTo>
                  <a:lnTo>
                    <a:pt x="933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E6555148-2A8E-493A-8BB1-CC07243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관계도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A89948-A811-4189-881D-A2DBB452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82" y="1147406"/>
            <a:ext cx="3511245" cy="3996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1515450" y="441375"/>
            <a:ext cx="61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테이블 명세서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4" name="Google Shape;674;p40"/>
          <p:cNvSpPr/>
          <p:nvPr/>
        </p:nvSpPr>
        <p:spPr>
          <a:xfrm rot="1539704">
            <a:off x="-437400" y="-137486"/>
            <a:ext cx="1735061" cy="1730415"/>
          </a:xfrm>
          <a:custGeom>
            <a:avLst/>
            <a:gdLst/>
            <a:ahLst/>
            <a:cxnLst/>
            <a:rect l="l" t="t" r="r" b="b"/>
            <a:pathLst>
              <a:path w="29873" h="29793" extrusionOk="0">
                <a:moveTo>
                  <a:pt x="11245" y="1"/>
                </a:moveTo>
                <a:lnTo>
                  <a:pt x="3351" y="2141"/>
                </a:lnTo>
                <a:cubicBezTo>
                  <a:pt x="2731" y="2312"/>
                  <a:pt x="2265" y="2777"/>
                  <a:pt x="2095" y="3397"/>
                </a:cubicBezTo>
                <a:lnTo>
                  <a:pt x="1" y="11292"/>
                </a:lnTo>
                <a:lnTo>
                  <a:pt x="3118" y="14409"/>
                </a:lnTo>
                <a:lnTo>
                  <a:pt x="5212" y="6530"/>
                </a:lnTo>
                <a:cubicBezTo>
                  <a:pt x="5367" y="5894"/>
                  <a:pt x="5864" y="5414"/>
                  <a:pt x="6484" y="5258"/>
                </a:cubicBezTo>
                <a:lnTo>
                  <a:pt x="14363" y="3134"/>
                </a:lnTo>
                <a:lnTo>
                  <a:pt x="11245" y="1"/>
                </a:lnTo>
                <a:close/>
                <a:moveTo>
                  <a:pt x="15278" y="4018"/>
                </a:moveTo>
                <a:lnTo>
                  <a:pt x="7383" y="6158"/>
                </a:lnTo>
                <a:cubicBezTo>
                  <a:pt x="6763" y="6329"/>
                  <a:pt x="6298" y="6794"/>
                  <a:pt x="6127" y="7414"/>
                </a:cubicBezTo>
                <a:lnTo>
                  <a:pt x="4033" y="15309"/>
                </a:lnTo>
                <a:lnTo>
                  <a:pt x="7151" y="18426"/>
                </a:lnTo>
                <a:lnTo>
                  <a:pt x="9245" y="10532"/>
                </a:lnTo>
                <a:cubicBezTo>
                  <a:pt x="9400" y="9911"/>
                  <a:pt x="9881" y="9430"/>
                  <a:pt x="10516" y="9275"/>
                </a:cubicBezTo>
                <a:lnTo>
                  <a:pt x="18395" y="7151"/>
                </a:lnTo>
                <a:lnTo>
                  <a:pt x="15278" y="4018"/>
                </a:lnTo>
                <a:close/>
                <a:moveTo>
                  <a:pt x="19310" y="8035"/>
                </a:moveTo>
                <a:lnTo>
                  <a:pt x="11416" y="10175"/>
                </a:lnTo>
                <a:cubicBezTo>
                  <a:pt x="10796" y="10346"/>
                  <a:pt x="10330" y="10811"/>
                  <a:pt x="10160" y="11431"/>
                </a:cubicBezTo>
                <a:lnTo>
                  <a:pt x="8066" y="19326"/>
                </a:lnTo>
                <a:lnTo>
                  <a:pt x="11183" y="22443"/>
                </a:lnTo>
                <a:lnTo>
                  <a:pt x="13277" y="14549"/>
                </a:lnTo>
                <a:cubicBezTo>
                  <a:pt x="13432" y="13928"/>
                  <a:pt x="13929" y="13447"/>
                  <a:pt x="14549" y="13292"/>
                </a:cubicBezTo>
                <a:lnTo>
                  <a:pt x="22428" y="11152"/>
                </a:lnTo>
                <a:lnTo>
                  <a:pt x="19310" y="8035"/>
                </a:lnTo>
                <a:close/>
                <a:moveTo>
                  <a:pt x="23132" y="12255"/>
                </a:moveTo>
                <a:cubicBezTo>
                  <a:pt x="23051" y="12255"/>
                  <a:pt x="22971" y="12265"/>
                  <a:pt x="22893" y="12284"/>
                </a:cubicBezTo>
                <a:lnTo>
                  <a:pt x="15045" y="14394"/>
                </a:lnTo>
                <a:cubicBezTo>
                  <a:pt x="14735" y="14487"/>
                  <a:pt x="14487" y="14735"/>
                  <a:pt x="14409" y="15045"/>
                </a:cubicBezTo>
                <a:lnTo>
                  <a:pt x="12316" y="22908"/>
                </a:lnTo>
                <a:cubicBezTo>
                  <a:pt x="12207" y="23234"/>
                  <a:pt x="12316" y="23560"/>
                  <a:pt x="12548" y="23792"/>
                </a:cubicBezTo>
                <a:lnTo>
                  <a:pt x="18302" y="29531"/>
                </a:lnTo>
                <a:cubicBezTo>
                  <a:pt x="18477" y="29705"/>
                  <a:pt x="18721" y="29793"/>
                  <a:pt x="18957" y="29793"/>
                </a:cubicBezTo>
                <a:cubicBezTo>
                  <a:pt x="19035" y="29793"/>
                  <a:pt x="19113" y="29783"/>
                  <a:pt x="19186" y="29764"/>
                </a:cubicBezTo>
                <a:lnTo>
                  <a:pt x="27050" y="27654"/>
                </a:lnTo>
                <a:cubicBezTo>
                  <a:pt x="27360" y="27561"/>
                  <a:pt x="27608" y="27313"/>
                  <a:pt x="27686" y="27003"/>
                </a:cubicBezTo>
                <a:lnTo>
                  <a:pt x="29779" y="19139"/>
                </a:lnTo>
                <a:cubicBezTo>
                  <a:pt x="29872" y="18829"/>
                  <a:pt x="29779" y="18488"/>
                  <a:pt x="29547" y="18255"/>
                </a:cubicBezTo>
                <a:lnTo>
                  <a:pt x="23793" y="12517"/>
                </a:lnTo>
                <a:cubicBezTo>
                  <a:pt x="23618" y="12342"/>
                  <a:pt x="23374" y="12255"/>
                  <a:pt x="23132" y="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9211664" y="5567319"/>
            <a:ext cx="456603" cy="456982"/>
          </a:xfrm>
          <a:custGeom>
            <a:avLst/>
            <a:gdLst/>
            <a:ahLst/>
            <a:cxnLst/>
            <a:rect l="l" t="t" r="r" b="b"/>
            <a:pathLst>
              <a:path w="4809" h="4813" extrusionOk="0">
                <a:moveTo>
                  <a:pt x="3434" y="1"/>
                </a:moveTo>
                <a:cubicBezTo>
                  <a:pt x="3416" y="1"/>
                  <a:pt x="3398" y="4"/>
                  <a:pt x="3381" y="10"/>
                </a:cubicBezTo>
                <a:lnTo>
                  <a:pt x="124" y="1143"/>
                </a:lnTo>
                <a:cubicBezTo>
                  <a:pt x="47" y="1174"/>
                  <a:pt x="0" y="1267"/>
                  <a:pt x="31" y="1344"/>
                </a:cubicBezTo>
                <a:lnTo>
                  <a:pt x="1194" y="4710"/>
                </a:lnTo>
                <a:cubicBezTo>
                  <a:pt x="1231" y="4771"/>
                  <a:pt x="1296" y="4813"/>
                  <a:pt x="1360" y="4813"/>
                </a:cubicBezTo>
                <a:cubicBezTo>
                  <a:pt x="1378" y="4813"/>
                  <a:pt x="1395" y="4810"/>
                  <a:pt x="1411" y="4803"/>
                </a:cubicBezTo>
                <a:lnTo>
                  <a:pt x="4668" y="3671"/>
                </a:lnTo>
                <a:cubicBezTo>
                  <a:pt x="4762" y="3655"/>
                  <a:pt x="4808" y="3562"/>
                  <a:pt x="4762" y="3469"/>
                </a:cubicBezTo>
                <a:lnTo>
                  <a:pt x="3598" y="104"/>
                </a:lnTo>
                <a:cubicBezTo>
                  <a:pt x="3574" y="43"/>
                  <a:pt x="3502" y="1"/>
                  <a:pt x="34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9229324" y="5363275"/>
            <a:ext cx="153245" cy="72920"/>
          </a:xfrm>
          <a:custGeom>
            <a:avLst/>
            <a:gdLst/>
            <a:ahLst/>
            <a:cxnLst/>
            <a:rect l="l" t="t" r="r" b="b"/>
            <a:pathLst>
              <a:path w="1614" h="768" extrusionOk="0">
                <a:moveTo>
                  <a:pt x="1400" y="1"/>
                </a:moveTo>
                <a:cubicBezTo>
                  <a:pt x="1389" y="1"/>
                  <a:pt x="1377" y="2"/>
                  <a:pt x="1365" y="4"/>
                </a:cubicBezTo>
                <a:lnTo>
                  <a:pt x="140" y="422"/>
                </a:lnTo>
                <a:cubicBezTo>
                  <a:pt x="47" y="453"/>
                  <a:pt x="0" y="546"/>
                  <a:pt x="16" y="655"/>
                </a:cubicBezTo>
                <a:cubicBezTo>
                  <a:pt x="55" y="733"/>
                  <a:pt x="126" y="767"/>
                  <a:pt x="203" y="767"/>
                </a:cubicBezTo>
                <a:cubicBezTo>
                  <a:pt x="218" y="767"/>
                  <a:pt x="233" y="766"/>
                  <a:pt x="248" y="764"/>
                </a:cubicBezTo>
                <a:lnTo>
                  <a:pt x="1474" y="360"/>
                </a:lnTo>
                <a:cubicBezTo>
                  <a:pt x="1567" y="314"/>
                  <a:pt x="1613" y="221"/>
                  <a:pt x="1598" y="128"/>
                </a:cubicBezTo>
                <a:cubicBezTo>
                  <a:pt x="1557" y="46"/>
                  <a:pt x="1481" y="1"/>
                  <a:pt x="1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9389787" y="5709553"/>
            <a:ext cx="97321" cy="171285"/>
          </a:xfrm>
          <a:custGeom>
            <a:avLst/>
            <a:gdLst/>
            <a:ahLst/>
            <a:cxnLst/>
            <a:rect l="l" t="t" r="r" b="b"/>
            <a:pathLst>
              <a:path w="1025" h="1804" extrusionOk="0">
                <a:moveTo>
                  <a:pt x="825" y="1"/>
                </a:moveTo>
                <a:cubicBezTo>
                  <a:pt x="764" y="1"/>
                  <a:pt x="704" y="39"/>
                  <a:pt x="683" y="110"/>
                </a:cubicBezTo>
                <a:lnTo>
                  <a:pt x="32" y="1552"/>
                </a:lnTo>
                <a:cubicBezTo>
                  <a:pt x="1" y="1661"/>
                  <a:pt x="32" y="1754"/>
                  <a:pt x="109" y="1785"/>
                </a:cubicBezTo>
                <a:cubicBezTo>
                  <a:pt x="131" y="1798"/>
                  <a:pt x="156" y="1804"/>
                  <a:pt x="181" y="1804"/>
                </a:cubicBezTo>
                <a:cubicBezTo>
                  <a:pt x="248" y="1804"/>
                  <a:pt x="319" y="1764"/>
                  <a:pt x="342" y="1707"/>
                </a:cubicBezTo>
                <a:lnTo>
                  <a:pt x="993" y="265"/>
                </a:lnTo>
                <a:cubicBezTo>
                  <a:pt x="1024" y="156"/>
                  <a:pt x="993" y="63"/>
                  <a:pt x="916" y="32"/>
                </a:cubicBezTo>
                <a:cubicBezTo>
                  <a:pt x="889" y="11"/>
                  <a:pt x="857" y="1"/>
                  <a:pt x="8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9358929" y="5747627"/>
            <a:ext cx="172330" cy="92859"/>
          </a:xfrm>
          <a:custGeom>
            <a:avLst/>
            <a:gdLst/>
            <a:ahLst/>
            <a:cxnLst/>
            <a:rect l="l" t="t" r="r" b="b"/>
            <a:pathLst>
              <a:path w="1815" h="978" extrusionOk="0">
                <a:moveTo>
                  <a:pt x="195" y="1"/>
                </a:moveTo>
                <a:cubicBezTo>
                  <a:pt x="131" y="1"/>
                  <a:pt x="65" y="40"/>
                  <a:pt x="31" y="97"/>
                </a:cubicBezTo>
                <a:cubicBezTo>
                  <a:pt x="0" y="190"/>
                  <a:pt x="16" y="283"/>
                  <a:pt x="109" y="329"/>
                </a:cubicBezTo>
                <a:cubicBezTo>
                  <a:pt x="589" y="531"/>
                  <a:pt x="1055" y="748"/>
                  <a:pt x="1551" y="965"/>
                </a:cubicBezTo>
                <a:cubicBezTo>
                  <a:pt x="1571" y="973"/>
                  <a:pt x="1593" y="977"/>
                  <a:pt x="1616" y="977"/>
                </a:cubicBezTo>
                <a:cubicBezTo>
                  <a:pt x="1680" y="977"/>
                  <a:pt x="1749" y="945"/>
                  <a:pt x="1784" y="888"/>
                </a:cubicBezTo>
                <a:cubicBezTo>
                  <a:pt x="1815" y="795"/>
                  <a:pt x="1784" y="686"/>
                  <a:pt x="1706" y="655"/>
                </a:cubicBezTo>
                <a:cubicBezTo>
                  <a:pt x="1210" y="438"/>
                  <a:pt x="744" y="221"/>
                  <a:pt x="264" y="19"/>
                </a:cubicBezTo>
                <a:cubicBezTo>
                  <a:pt x="242" y="6"/>
                  <a:pt x="219" y="1"/>
                  <a:pt x="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 rot="-3395319">
            <a:off x="962084" y="624304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0"/>
          <p:cNvSpPr/>
          <p:nvPr/>
        </p:nvSpPr>
        <p:spPr>
          <a:xfrm rot="-3395319">
            <a:off x="962459" y="144068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0"/>
          <p:cNvSpPr/>
          <p:nvPr/>
        </p:nvSpPr>
        <p:spPr>
          <a:xfrm rot="-3395319">
            <a:off x="1251258" y="434338"/>
            <a:ext cx="413637" cy="498786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0"/>
          <p:cNvGrpSpPr/>
          <p:nvPr/>
        </p:nvGrpSpPr>
        <p:grpSpPr>
          <a:xfrm>
            <a:off x="6889313" y="2109999"/>
            <a:ext cx="3222138" cy="4873537"/>
            <a:chOff x="6889313" y="2109999"/>
            <a:chExt cx="3222138" cy="4873537"/>
          </a:xfrm>
        </p:grpSpPr>
        <p:grpSp>
          <p:nvGrpSpPr>
            <p:cNvPr id="683" name="Google Shape;683;p40"/>
            <p:cNvGrpSpPr/>
            <p:nvPr/>
          </p:nvGrpSpPr>
          <p:grpSpPr>
            <a:xfrm>
              <a:off x="6889313" y="3338589"/>
              <a:ext cx="3222138" cy="3644947"/>
              <a:chOff x="6889313" y="3338589"/>
              <a:chExt cx="3222138" cy="3644947"/>
            </a:xfrm>
          </p:grpSpPr>
          <p:sp>
            <p:nvSpPr>
              <p:cNvPr id="684" name="Google Shape;684;p40"/>
              <p:cNvSpPr/>
              <p:nvPr/>
            </p:nvSpPr>
            <p:spPr>
              <a:xfrm>
                <a:off x="6889313" y="3338589"/>
                <a:ext cx="3222138" cy="3644940"/>
              </a:xfrm>
              <a:custGeom>
                <a:avLst/>
                <a:gdLst/>
                <a:ahLst/>
                <a:cxnLst/>
                <a:rect l="l" t="t" r="r" b="b"/>
                <a:pathLst>
                  <a:path w="33936" h="38389" extrusionOk="0">
                    <a:moveTo>
                      <a:pt x="22077" y="0"/>
                    </a:moveTo>
                    <a:cubicBezTo>
                      <a:pt x="21982" y="0"/>
                      <a:pt x="21886" y="16"/>
                      <a:pt x="21791" y="48"/>
                    </a:cubicBezTo>
                    <a:lnTo>
                      <a:pt x="1784" y="6609"/>
                    </a:lnTo>
                    <a:lnTo>
                      <a:pt x="0" y="7198"/>
                    </a:lnTo>
                    <a:lnTo>
                      <a:pt x="10749" y="38388"/>
                    </a:lnTo>
                    <a:lnTo>
                      <a:pt x="13106" y="37613"/>
                    </a:lnTo>
                    <a:lnTo>
                      <a:pt x="33222" y="31068"/>
                    </a:lnTo>
                    <a:cubicBezTo>
                      <a:pt x="33687" y="30913"/>
                      <a:pt x="33935" y="30385"/>
                      <a:pt x="33780" y="29935"/>
                    </a:cubicBezTo>
                    <a:lnTo>
                      <a:pt x="22908" y="560"/>
                    </a:lnTo>
                    <a:cubicBezTo>
                      <a:pt x="22761" y="218"/>
                      <a:pt x="22431" y="0"/>
                      <a:pt x="22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6889313" y="3964585"/>
                <a:ext cx="1198807" cy="3018951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31796" extrusionOk="0">
                    <a:moveTo>
                      <a:pt x="1784" y="1"/>
                    </a:moveTo>
                    <a:lnTo>
                      <a:pt x="0" y="605"/>
                    </a:lnTo>
                    <a:lnTo>
                      <a:pt x="10749" y="31795"/>
                    </a:lnTo>
                    <a:lnTo>
                      <a:pt x="12625" y="31206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7250119" y="3530195"/>
                <a:ext cx="2647801" cy="322061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33920" extrusionOk="0">
                    <a:moveTo>
                      <a:pt x="17945" y="0"/>
                    </a:moveTo>
                    <a:lnTo>
                      <a:pt x="0" y="5785"/>
                    </a:lnTo>
                    <a:lnTo>
                      <a:pt x="155" y="6235"/>
                    </a:lnTo>
                    <a:lnTo>
                      <a:pt x="9771" y="33920"/>
                    </a:lnTo>
                    <a:lnTo>
                      <a:pt x="27483" y="27840"/>
                    </a:lnTo>
                    <a:lnTo>
                      <a:pt x="27887" y="27716"/>
                    </a:lnTo>
                    <a:lnTo>
                      <a:pt x="179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7257430" y="3558110"/>
                <a:ext cx="2594820" cy="3164695"/>
              </a:xfrm>
              <a:custGeom>
                <a:avLst/>
                <a:gdLst/>
                <a:ahLst/>
                <a:cxnLst/>
                <a:rect l="l" t="t" r="r" b="b"/>
                <a:pathLst>
                  <a:path w="27329" h="33331" extrusionOk="0">
                    <a:moveTo>
                      <a:pt x="17527" y="1"/>
                    </a:moveTo>
                    <a:lnTo>
                      <a:pt x="1" y="5646"/>
                    </a:lnTo>
                    <a:lnTo>
                      <a:pt x="9601" y="33331"/>
                    </a:lnTo>
                    <a:lnTo>
                      <a:pt x="27329" y="27267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7578451" y="4174802"/>
                <a:ext cx="1474250" cy="508539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5356" extrusionOk="0">
                    <a:moveTo>
                      <a:pt x="15383" y="0"/>
                    </a:moveTo>
                    <a:cubicBezTo>
                      <a:pt x="15373" y="0"/>
                      <a:pt x="15363" y="2"/>
                      <a:pt x="15355" y="4"/>
                    </a:cubicBezTo>
                    <a:lnTo>
                      <a:pt x="94" y="5123"/>
                    </a:lnTo>
                    <a:cubicBezTo>
                      <a:pt x="32" y="5138"/>
                      <a:pt x="1" y="5216"/>
                      <a:pt x="16" y="5278"/>
                    </a:cubicBezTo>
                    <a:cubicBezTo>
                      <a:pt x="32" y="5309"/>
                      <a:pt x="78" y="5355"/>
                      <a:pt x="141" y="5355"/>
                    </a:cubicBezTo>
                    <a:cubicBezTo>
                      <a:pt x="141" y="5355"/>
                      <a:pt x="147" y="5348"/>
                      <a:pt x="157" y="5348"/>
                    </a:cubicBezTo>
                    <a:cubicBezTo>
                      <a:pt x="161" y="5348"/>
                      <a:pt x="166" y="5350"/>
                      <a:pt x="172" y="5355"/>
                    </a:cubicBezTo>
                    <a:lnTo>
                      <a:pt x="15433" y="237"/>
                    </a:lnTo>
                    <a:cubicBezTo>
                      <a:pt x="15480" y="222"/>
                      <a:pt x="15526" y="144"/>
                      <a:pt x="15511" y="82"/>
                    </a:cubicBezTo>
                    <a:cubicBezTo>
                      <a:pt x="15498" y="31"/>
                      <a:pt x="15432" y="0"/>
                      <a:pt x="15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7635895" y="4671478"/>
                <a:ext cx="584782" cy="43324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563" extrusionOk="0">
                    <a:moveTo>
                      <a:pt x="5197" y="0"/>
                    </a:moveTo>
                    <a:lnTo>
                      <a:pt x="233" y="1675"/>
                    </a:lnTo>
                    <a:cubicBezTo>
                      <a:pt x="78" y="1706"/>
                      <a:pt x="1" y="1861"/>
                      <a:pt x="47" y="2016"/>
                    </a:cubicBezTo>
                    <a:lnTo>
                      <a:pt x="854" y="4374"/>
                    </a:lnTo>
                    <a:cubicBezTo>
                      <a:pt x="879" y="4473"/>
                      <a:pt x="983" y="4562"/>
                      <a:pt x="1103" y="4562"/>
                    </a:cubicBezTo>
                    <a:cubicBezTo>
                      <a:pt x="1133" y="4562"/>
                      <a:pt x="1164" y="4557"/>
                      <a:pt x="1195" y="4544"/>
                    </a:cubicBezTo>
                    <a:lnTo>
                      <a:pt x="6158" y="2869"/>
                    </a:lnTo>
                    <a:lnTo>
                      <a:pt x="5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8148428" y="4497627"/>
                <a:ext cx="584687" cy="438942"/>
              </a:xfrm>
              <a:custGeom>
                <a:avLst/>
                <a:gdLst/>
                <a:ahLst/>
                <a:cxnLst/>
                <a:rect l="l" t="t" r="r" b="b"/>
                <a:pathLst>
                  <a:path w="6158" h="4623" extrusionOk="0">
                    <a:moveTo>
                      <a:pt x="5196" y="1"/>
                    </a:moveTo>
                    <a:lnTo>
                      <a:pt x="0" y="1754"/>
                    </a:lnTo>
                    <a:lnTo>
                      <a:pt x="962" y="4623"/>
                    </a:lnTo>
                    <a:lnTo>
                      <a:pt x="6157" y="2870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8659347" y="4338303"/>
                <a:ext cx="56854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4502" extrusionOk="0">
                    <a:moveTo>
                      <a:pt x="4876" y="0"/>
                    </a:moveTo>
                    <a:cubicBezTo>
                      <a:pt x="4844" y="0"/>
                      <a:pt x="4811" y="6"/>
                      <a:pt x="4778" y="19"/>
                    </a:cubicBezTo>
                    <a:lnTo>
                      <a:pt x="1" y="1632"/>
                    </a:lnTo>
                    <a:lnTo>
                      <a:pt x="963" y="4502"/>
                    </a:lnTo>
                    <a:lnTo>
                      <a:pt x="5755" y="2889"/>
                    </a:lnTo>
                    <a:cubicBezTo>
                      <a:pt x="5895" y="2858"/>
                      <a:pt x="5988" y="2703"/>
                      <a:pt x="5926" y="2548"/>
                    </a:cubicBezTo>
                    <a:lnTo>
                      <a:pt x="5135" y="206"/>
                    </a:lnTo>
                    <a:cubicBezTo>
                      <a:pt x="5098" y="84"/>
                      <a:pt x="4994" y="0"/>
                      <a:pt x="4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7800821" y="5172143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0"/>
                    </a:moveTo>
                    <a:lnTo>
                      <a:pt x="140" y="1148"/>
                    </a:lnTo>
                    <a:cubicBezTo>
                      <a:pt x="47" y="1195"/>
                      <a:pt x="1" y="1288"/>
                      <a:pt x="47" y="1365"/>
                    </a:cubicBezTo>
                    <a:lnTo>
                      <a:pt x="1071" y="4421"/>
                    </a:lnTo>
                    <a:cubicBezTo>
                      <a:pt x="1083" y="4507"/>
                      <a:pt x="1145" y="4554"/>
                      <a:pt x="1224" y="4554"/>
                    </a:cubicBezTo>
                    <a:cubicBezTo>
                      <a:pt x="1244" y="4554"/>
                      <a:pt x="1266" y="4551"/>
                      <a:pt x="1288" y="4545"/>
                    </a:cubicBezTo>
                    <a:lnTo>
                      <a:pt x="4654" y="3397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8154315" y="5045481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413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8526894" y="4937050"/>
                <a:ext cx="430017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4524" extrusionOk="0">
                    <a:moveTo>
                      <a:pt x="3333" y="1"/>
                    </a:moveTo>
                    <a:cubicBezTo>
                      <a:pt x="3309" y="1"/>
                      <a:pt x="3283" y="9"/>
                      <a:pt x="3257" y="26"/>
                    </a:cubicBezTo>
                    <a:lnTo>
                      <a:pt x="0" y="1127"/>
                    </a:lnTo>
                    <a:lnTo>
                      <a:pt x="1132" y="4524"/>
                    </a:lnTo>
                    <a:lnTo>
                      <a:pt x="4389" y="3407"/>
                    </a:lnTo>
                    <a:cubicBezTo>
                      <a:pt x="4467" y="3376"/>
                      <a:pt x="4529" y="3283"/>
                      <a:pt x="4498" y="3174"/>
                    </a:cubicBezTo>
                    <a:lnTo>
                      <a:pt x="3459" y="119"/>
                    </a:lnTo>
                    <a:cubicBezTo>
                      <a:pt x="3448" y="52"/>
                      <a:pt x="3396" y="1"/>
                      <a:pt x="3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7931945" y="5559439"/>
                <a:ext cx="441886" cy="431631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46" extrusionOk="0">
                    <a:moveTo>
                      <a:pt x="3505" y="0"/>
                    </a:moveTo>
                    <a:lnTo>
                      <a:pt x="140" y="1148"/>
                    </a:lnTo>
                    <a:cubicBezTo>
                      <a:pt x="31" y="1179"/>
                      <a:pt x="0" y="1272"/>
                      <a:pt x="31" y="1350"/>
                    </a:cubicBezTo>
                    <a:lnTo>
                      <a:pt x="1070" y="4421"/>
                    </a:lnTo>
                    <a:cubicBezTo>
                      <a:pt x="1082" y="4492"/>
                      <a:pt x="1140" y="4545"/>
                      <a:pt x="1208" y="4545"/>
                    </a:cubicBezTo>
                    <a:cubicBezTo>
                      <a:pt x="1229" y="4545"/>
                      <a:pt x="1250" y="4540"/>
                      <a:pt x="1272" y="4529"/>
                    </a:cubicBezTo>
                    <a:lnTo>
                      <a:pt x="4653" y="3397"/>
                    </a:lnTo>
                    <a:lnTo>
                      <a:pt x="35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8283920" y="5432777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397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8656404" y="5322921"/>
                <a:ext cx="431631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524" extrusionOk="0">
                    <a:moveTo>
                      <a:pt x="3344" y="0"/>
                    </a:moveTo>
                    <a:cubicBezTo>
                      <a:pt x="3317" y="0"/>
                      <a:pt x="3288" y="8"/>
                      <a:pt x="3258" y="25"/>
                    </a:cubicBezTo>
                    <a:lnTo>
                      <a:pt x="1" y="1127"/>
                    </a:lnTo>
                    <a:lnTo>
                      <a:pt x="1149" y="4523"/>
                    </a:lnTo>
                    <a:lnTo>
                      <a:pt x="4406" y="3422"/>
                    </a:lnTo>
                    <a:cubicBezTo>
                      <a:pt x="4483" y="3375"/>
                      <a:pt x="4545" y="3282"/>
                      <a:pt x="4499" y="3189"/>
                    </a:cubicBezTo>
                    <a:lnTo>
                      <a:pt x="3475" y="118"/>
                    </a:lnTo>
                    <a:cubicBezTo>
                      <a:pt x="3464" y="51"/>
                      <a:pt x="3412" y="0"/>
                      <a:pt x="3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062974" y="5945215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1"/>
                    </a:moveTo>
                    <a:lnTo>
                      <a:pt x="125" y="1149"/>
                    </a:lnTo>
                    <a:cubicBezTo>
                      <a:pt x="32" y="1195"/>
                      <a:pt x="1" y="1288"/>
                      <a:pt x="32" y="1366"/>
                    </a:cubicBezTo>
                    <a:lnTo>
                      <a:pt x="1055" y="4421"/>
                    </a:lnTo>
                    <a:cubicBezTo>
                      <a:pt x="1080" y="4508"/>
                      <a:pt x="1144" y="4555"/>
                      <a:pt x="1216" y="4555"/>
                    </a:cubicBezTo>
                    <a:cubicBezTo>
                      <a:pt x="1234" y="4555"/>
                      <a:pt x="1253" y="4552"/>
                      <a:pt x="1272" y="4545"/>
                    </a:cubicBezTo>
                    <a:lnTo>
                      <a:pt x="4653" y="3398"/>
                    </a:lnTo>
                    <a:lnTo>
                      <a:pt x="35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8413430" y="5820073"/>
                <a:ext cx="464008" cy="441886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654" extrusionOk="0">
                    <a:moveTo>
                      <a:pt x="3739" y="1"/>
                    </a:moveTo>
                    <a:lnTo>
                      <a:pt x="1" y="1257"/>
                    </a:lnTo>
                    <a:lnTo>
                      <a:pt x="1149" y="4653"/>
                    </a:lnTo>
                    <a:lnTo>
                      <a:pt x="4886" y="3397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8787528" y="5710217"/>
                <a:ext cx="431536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524" extrusionOk="0">
                    <a:moveTo>
                      <a:pt x="3325" y="0"/>
                    </a:moveTo>
                    <a:cubicBezTo>
                      <a:pt x="3302" y="0"/>
                      <a:pt x="3279" y="8"/>
                      <a:pt x="3257" y="25"/>
                    </a:cubicBezTo>
                    <a:lnTo>
                      <a:pt x="0" y="1127"/>
                    </a:lnTo>
                    <a:lnTo>
                      <a:pt x="1148" y="4523"/>
                    </a:lnTo>
                    <a:lnTo>
                      <a:pt x="4405" y="3406"/>
                    </a:lnTo>
                    <a:cubicBezTo>
                      <a:pt x="4483" y="3375"/>
                      <a:pt x="4545" y="3282"/>
                      <a:pt x="4498" y="3174"/>
                    </a:cubicBezTo>
                    <a:lnTo>
                      <a:pt x="3474" y="118"/>
                    </a:lnTo>
                    <a:cubicBezTo>
                      <a:pt x="3441" y="51"/>
                      <a:pt x="3383" y="0"/>
                      <a:pt x="3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8936218" y="4775257"/>
                <a:ext cx="455178" cy="45736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817" extrusionOk="0">
                    <a:moveTo>
                      <a:pt x="3440" y="0"/>
                    </a:moveTo>
                    <a:cubicBezTo>
                      <a:pt x="3426" y="0"/>
                      <a:pt x="3411" y="3"/>
                      <a:pt x="3397" y="8"/>
                    </a:cubicBezTo>
                    <a:lnTo>
                      <a:pt x="140" y="1141"/>
                    </a:lnTo>
                    <a:cubicBezTo>
                      <a:pt x="63" y="1187"/>
                      <a:pt x="1" y="1280"/>
                      <a:pt x="47" y="1358"/>
                    </a:cubicBezTo>
                    <a:lnTo>
                      <a:pt x="1211" y="4708"/>
                    </a:lnTo>
                    <a:cubicBezTo>
                      <a:pt x="1234" y="4767"/>
                      <a:pt x="1303" y="4817"/>
                      <a:pt x="1368" y="4817"/>
                    </a:cubicBezTo>
                    <a:cubicBezTo>
                      <a:pt x="1389" y="4817"/>
                      <a:pt x="1409" y="4812"/>
                      <a:pt x="1428" y="4801"/>
                    </a:cubicBezTo>
                    <a:lnTo>
                      <a:pt x="4685" y="3684"/>
                    </a:lnTo>
                    <a:cubicBezTo>
                      <a:pt x="4762" y="3669"/>
                      <a:pt x="4793" y="3560"/>
                      <a:pt x="4778" y="3467"/>
                    </a:cubicBezTo>
                    <a:lnTo>
                      <a:pt x="3615" y="117"/>
                    </a:lnTo>
                    <a:cubicBezTo>
                      <a:pt x="3576" y="53"/>
                      <a:pt x="3507" y="0"/>
                      <a:pt x="34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9073229" y="5169769"/>
                <a:ext cx="456603" cy="456982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3" extrusionOk="0">
                    <a:moveTo>
                      <a:pt x="3448" y="0"/>
                    </a:moveTo>
                    <a:cubicBezTo>
                      <a:pt x="3431" y="0"/>
                      <a:pt x="3413" y="3"/>
                      <a:pt x="3397" y="10"/>
                    </a:cubicBezTo>
                    <a:lnTo>
                      <a:pt x="140" y="1142"/>
                    </a:lnTo>
                    <a:cubicBezTo>
                      <a:pt x="62" y="1173"/>
                      <a:pt x="0" y="1266"/>
                      <a:pt x="31" y="1344"/>
                    </a:cubicBezTo>
                    <a:lnTo>
                      <a:pt x="1194" y="4709"/>
                    </a:lnTo>
                    <a:cubicBezTo>
                      <a:pt x="1231" y="4770"/>
                      <a:pt x="1296" y="4812"/>
                      <a:pt x="1360" y="4812"/>
                    </a:cubicBezTo>
                    <a:cubicBezTo>
                      <a:pt x="1378" y="4812"/>
                      <a:pt x="1395" y="4809"/>
                      <a:pt x="1412" y="4802"/>
                    </a:cubicBezTo>
                    <a:lnTo>
                      <a:pt x="4669" y="3670"/>
                    </a:lnTo>
                    <a:cubicBezTo>
                      <a:pt x="4762" y="3655"/>
                      <a:pt x="4808" y="3562"/>
                      <a:pt x="4762" y="3469"/>
                    </a:cubicBezTo>
                    <a:lnTo>
                      <a:pt x="3598" y="103"/>
                    </a:lnTo>
                    <a:cubicBezTo>
                      <a:pt x="3574" y="42"/>
                      <a:pt x="3511" y="0"/>
                      <a:pt x="3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9123077" y="4913123"/>
                <a:ext cx="89346" cy="1767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862" extrusionOk="0">
                    <a:moveTo>
                      <a:pt x="242" y="1"/>
                    </a:moveTo>
                    <a:cubicBezTo>
                      <a:pt x="124" y="1"/>
                      <a:pt x="0" y="94"/>
                      <a:pt x="49" y="231"/>
                    </a:cubicBezTo>
                    <a:cubicBezTo>
                      <a:pt x="235" y="743"/>
                      <a:pt x="390" y="1239"/>
                      <a:pt x="561" y="1751"/>
                    </a:cubicBezTo>
                    <a:cubicBezTo>
                      <a:pt x="590" y="1828"/>
                      <a:pt x="656" y="1862"/>
                      <a:pt x="722" y="1862"/>
                    </a:cubicBezTo>
                    <a:cubicBezTo>
                      <a:pt x="830" y="1862"/>
                      <a:pt x="941" y="1771"/>
                      <a:pt x="902" y="1627"/>
                    </a:cubicBezTo>
                    <a:cubicBezTo>
                      <a:pt x="731" y="1115"/>
                      <a:pt x="576" y="619"/>
                      <a:pt x="406" y="107"/>
                    </a:cubicBezTo>
                    <a:cubicBezTo>
                      <a:pt x="377" y="33"/>
                      <a:pt x="310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9080919" y="4954900"/>
                <a:ext cx="173184" cy="75483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795" extrusionOk="0">
                    <a:moveTo>
                      <a:pt x="1558" y="1"/>
                    </a:moveTo>
                    <a:cubicBezTo>
                      <a:pt x="1540" y="1"/>
                      <a:pt x="1521" y="3"/>
                      <a:pt x="1501" y="8"/>
                    </a:cubicBezTo>
                    <a:cubicBezTo>
                      <a:pt x="1067" y="148"/>
                      <a:pt x="633" y="303"/>
                      <a:pt x="183" y="427"/>
                    </a:cubicBezTo>
                    <a:cubicBezTo>
                      <a:pt x="1" y="497"/>
                      <a:pt x="72" y="795"/>
                      <a:pt x="247" y="795"/>
                    </a:cubicBezTo>
                    <a:cubicBezTo>
                      <a:pt x="266" y="795"/>
                      <a:pt x="286" y="791"/>
                      <a:pt x="307" y="784"/>
                    </a:cubicBezTo>
                    <a:cubicBezTo>
                      <a:pt x="741" y="644"/>
                      <a:pt x="1175" y="489"/>
                      <a:pt x="1625" y="350"/>
                    </a:cubicBezTo>
                    <a:cubicBezTo>
                      <a:pt x="1824" y="279"/>
                      <a:pt x="1750" y="1"/>
                      <a:pt x="1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8890547" y="4484429"/>
                <a:ext cx="51651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20" extrusionOk="0">
                    <a:moveTo>
                      <a:pt x="280" y="0"/>
                    </a:moveTo>
                    <a:cubicBezTo>
                      <a:pt x="1" y="0"/>
                      <a:pt x="1" y="419"/>
                      <a:pt x="280" y="419"/>
                    </a:cubicBezTo>
                    <a:cubicBezTo>
                      <a:pt x="544" y="419"/>
                      <a:pt x="54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8880293" y="4458319"/>
                <a:ext cx="156189" cy="16482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736" extrusionOk="0">
                    <a:moveTo>
                      <a:pt x="1418" y="0"/>
                    </a:moveTo>
                    <a:cubicBezTo>
                      <a:pt x="1361" y="0"/>
                      <a:pt x="1303" y="20"/>
                      <a:pt x="1257" y="58"/>
                    </a:cubicBezTo>
                    <a:cubicBezTo>
                      <a:pt x="853" y="462"/>
                      <a:pt x="466" y="911"/>
                      <a:pt x="93" y="1361"/>
                    </a:cubicBezTo>
                    <a:cubicBezTo>
                      <a:pt x="16" y="1454"/>
                      <a:pt x="0" y="1578"/>
                      <a:pt x="93" y="1671"/>
                    </a:cubicBezTo>
                    <a:cubicBezTo>
                      <a:pt x="134" y="1712"/>
                      <a:pt x="196" y="1735"/>
                      <a:pt x="256" y="1735"/>
                    </a:cubicBezTo>
                    <a:cubicBezTo>
                      <a:pt x="312" y="1735"/>
                      <a:pt x="367" y="1716"/>
                      <a:pt x="404" y="1671"/>
                    </a:cubicBezTo>
                    <a:cubicBezTo>
                      <a:pt x="776" y="1221"/>
                      <a:pt x="1164" y="772"/>
                      <a:pt x="1567" y="368"/>
                    </a:cubicBezTo>
                    <a:cubicBezTo>
                      <a:pt x="1644" y="291"/>
                      <a:pt x="1644" y="136"/>
                      <a:pt x="1567" y="58"/>
                    </a:cubicBezTo>
                    <a:cubicBezTo>
                      <a:pt x="1528" y="20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8973058" y="4565421"/>
                <a:ext cx="54595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0" extrusionOk="0">
                    <a:moveTo>
                      <a:pt x="295" y="0"/>
                    </a:moveTo>
                    <a:cubicBezTo>
                      <a:pt x="1" y="0"/>
                      <a:pt x="1" y="419"/>
                      <a:pt x="295" y="419"/>
                    </a:cubicBezTo>
                    <a:cubicBezTo>
                      <a:pt x="574" y="419"/>
                      <a:pt x="574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8257334" y="4038266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0"/>
                    </a:moveTo>
                    <a:cubicBezTo>
                      <a:pt x="714" y="47"/>
                      <a:pt x="435" y="155"/>
                      <a:pt x="249" y="388"/>
                    </a:cubicBezTo>
                    <a:cubicBezTo>
                      <a:pt x="78" y="605"/>
                      <a:pt x="1" y="931"/>
                      <a:pt x="233" y="1132"/>
                    </a:cubicBezTo>
                    <a:cubicBezTo>
                      <a:pt x="339" y="1222"/>
                      <a:pt x="462" y="1251"/>
                      <a:pt x="589" y="1251"/>
                    </a:cubicBezTo>
                    <a:cubicBezTo>
                      <a:pt x="725" y="1251"/>
                      <a:pt x="865" y="1218"/>
                      <a:pt x="993" y="1194"/>
                    </a:cubicBezTo>
                    <a:cubicBezTo>
                      <a:pt x="1054" y="1168"/>
                      <a:pt x="1130" y="1147"/>
                      <a:pt x="1203" y="1147"/>
                    </a:cubicBezTo>
                    <a:cubicBezTo>
                      <a:pt x="1261" y="1147"/>
                      <a:pt x="1318" y="1160"/>
                      <a:pt x="1366" y="1194"/>
                    </a:cubicBezTo>
                    <a:cubicBezTo>
                      <a:pt x="1443" y="1241"/>
                      <a:pt x="1397" y="1365"/>
                      <a:pt x="1366" y="1427"/>
                    </a:cubicBezTo>
                    <a:cubicBezTo>
                      <a:pt x="1292" y="1575"/>
                      <a:pt x="1151" y="1646"/>
                      <a:pt x="1004" y="1646"/>
                    </a:cubicBezTo>
                    <a:cubicBezTo>
                      <a:pt x="904" y="1646"/>
                      <a:pt x="802" y="1613"/>
                      <a:pt x="714" y="1551"/>
                    </a:cubicBezTo>
                    <a:cubicBezTo>
                      <a:pt x="689" y="1536"/>
                      <a:pt x="663" y="1529"/>
                      <a:pt x="637" y="1529"/>
                    </a:cubicBezTo>
                    <a:cubicBezTo>
                      <a:pt x="583" y="1529"/>
                      <a:pt x="534" y="1560"/>
                      <a:pt x="513" y="1613"/>
                    </a:cubicBezTo>
                    <a:cubicBezTo>
                      <a:pt x="466" y="1691"/>
                      <a:pt x="482" y="1784"/>
                      <a:pt x="559" y="1830"/>
                    </a:cubicBezTo>
                    <a:cubicBezTo>
                      <a:pt x="684" y="1922"/>
                      <a:pt x="844" y="1968"/>
                      <a:pt x="1002" y="1968"/>
                    </a:cubicBezTo>
                    <a:cubicBezTo>
                      <a:pt x="1138" y="1968"/>
                      <a:pt x="1273" y="1933"/>
                      <a:pt x="1381" y="1861"/>
                    </a:cubicBezTo>
                    <a:cubicBezTo>
                      <a:pt x="1614" y="1706"/>
                      <a:pt x="1784" y="1427"/>
                      <a:pt x="1707" y="1132"/>
                    </a:cubicBezTo>
                    <a:cubicBezTo>
                      <a:pt x="1676" y="977"/>
                      <a:pt x="1536" y="884"/>
                      <a:pt x="1397" y="838"/>
                    </a:cubicBezTo>
                    <a:cubicBezTo>
                      <a:pt x="1337" y="826"/>
                      <a:pt x="1278" y="821"/>
                      <a:pt x="1219" y="821"/>
                    </a:cubicBezTo>
                    <a:cubicBezTo>
                      <a:pt x="1123" y="821"/>
                      <a:pt x="1027" y="834"/>
                      <a:pt x="931" y="853"/>
                    </a:cubicBezTo>
                    <a:cubicBezTo>
                      <a:pt x="871" y="879"/>
                      <a:pt x="724" y="924"/>
                      <a:pt x="600" y="924"/>
                    </a:cubicBezTo>
                    <a:cubicBezTo>
                      <a:pt x="501" y="924"/>
                      <a:pt x="418" y="896"/>
                      <a:pt x="404" y="807"/>
                    </a:cubicBezTo>
                    <a:cubicBezTo>
                      <a:pt x="404" y="682"/>
                      <a:pt x="513" y="574"/>
                      <a:pt x="606" y="512"/>
                    </a:cubicBezTo>
                    <a:cubicBezTo>
                      <a:pt x="714" y="419"/>
                      <a:pt x="869" y="357"/>
                      <a:pt x="1009" y="341"/>
                    </a:cubicBezTo>
                    <a:cubicBezTo>
                      <a:pt x="1087" y="310"/>
                      <a:pt x="1164" y="279"/>
                      <a:pt x="1164" y="186"/>
                    </a:cubicBezTo>
                    <a:cubicBezTo>
                      <a:pt x="1164" y="78"/>
                      <a:pt x="108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8279362" y="4021365"/>
                <a:ext cx="132737" cy="227494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6" extrusionOk="0">
                    <a:moveTo>
                      <a:pt x="210" y="1"/>
                    </a:moveTo>
                    <a:cubicBezTo>
                      <a:pt x="109" y="1"/>
                      <a:pt x="0" y="113"/>
                      <a:pt x="64" y="240"/>
                    </a:cubicBezTo>
                    <a:cubicBezTo>
                      <a:pt x="436" y="922"/>
                      <a:pt x="761" y="1620"/>
                      <a:pt x="1087" y="2318"/>
                    </a:cubicBezTo>
                    <a:cubicBezTo>
                      <a:pt x="1119" y="2371"/>
                      <a:pt x="1180" y="2395"/>
                      <a:pt x="1235" y="2395"/>
                    </a:cubicBezTo>
                    <a:cubicBezTo>
                      <a:pt x="1260" y="2395"/>
                      <a:pt x="1285" y="2390"/>
                      <a:pt x="1304" y="2380"/>
                    </a:cubicBezTo>
                    <a:cubicBezTo>
                      <a:pt x="1382" y="2334"/>
                      <a:pt x="1397" y="2241"/>
                      <a:pt x="1366" y="2163"/>
                    </a:cubicBezTo>
                    <a:cubicBezTo>
                      <a:pt x="1041" y="1465"/>
                      <a:pt x="699" y="767"/>
                      <a:pt x="327" y="85"/>
                    </a:cubicBezTo>
                    <a:cubicBezTo>
                      <a:pt x="302" y="26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8467931" y="3969048"/>
                <a:ext cx="169481" cy="18676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7" extrusionOk="0">
                    <a:moveTo>
                      <a:pt x="1009" y="0"/>
                    </a:moveTo>
                    <a:cubicBezTo>
                      <a:pt x="714" y="31"/>
                      <a:pt x="419" y="155"/>
                      <a:pt x="249" y="388"/>
                    </a:cubicBezTo>
                    <a:cubicBezTo>
                      <a:pt x="78" y="605"/>
                      <a:pt x="1" y="931"/>
                      <a:pt x="233" y="1117"/>
                    </a:cubicBezTo>
                    <a:cubicBezTo>
                      <a:pt x="331" y="1215"/>
                      <a:pt x="451" y="1247"/>
                      <a:pt x="577" y="1247"/>
                    </a:cubicBezTo>
                    <a:cubicBezTo>
                      <a:pt x="710" y="1247"/>
                      <a:pt x="850" y="1211"/>
                      <a:pt x="978" y="1179"/>
                    </a:cubicBezTo>
                    <a:cubicBezTo>
                      <a:pt x="1052" y="1160"/>
                      <a:pt x="1137" y="1136"/>
                      <a:pt x="1213" y="1136"/>
                    </a:cubicBezTo>
                    <a:cubicBezTo>
                      <a:pt x="1265" y="1136"/>
                      <a:pt x="1312" y="1147"/>
                      <a:pt x="1350" y="1179"/>
                    </a:cubicBezTo>
                    <a:cubicBezTo>
                      <a:pt x="1428" y="1241"/>
                      <a:pt x="1397" y="1349"/>
                      <a:pt x="1350" y="1411"/>
                    </a:cubicBezTo>
                    <a:cubicBezTo>
                      <a:pt x="1283" y="1564"/>
                      <a:pt x="1140" y="1640"/>
                      <a:pt x="989" y="1640"/>
                    </a:cubicBezTo>
                    <a:cubicBezTo>
                      <a:pt x="895" y="1640"/>
                      <a:pt x="798" y="1611"/>
                      <a:pt x="714" y="1551"/>
                    </a:cubicBezTo>
                    <a:cubicBezTo>
                      <a:pt x="687" y="1529"/>
                      <a:pt x="657" y="1519"/>
                      <a:pt x="629" y="1519"/>
                    </a:cubicBezTo>
                    <a:cubicBezTo>
                      <a:pt x="577" y="1519"/>
                      <a:pt x="527" y="1553"/>
                      <a:pt x="497" y="1613"/>
                    </a:cubicBezTo>
                    <a:cubicBezTo>
                      <a:pt x="466" y="1691"/>
                      <a:pt x="482" y="1784"/>
                      <a:pt x="559" y="1815"/>
                    </a:cubicBezTo>
                    <a:cubicBezTo>
                      <a:pt x="686" y="1916"/>
                      <a:pt x="845" y="1967"/>
                      <a:pt x="1001" y="1967"/>
                    </a:cubicBezTo>
                    <a:cubicBezTo>
                      <a:pt x="1132" y="1967"/>
                      <a:pt x="1260" y="1932"/>
                      <a:pt x="1366" y="1861"/>
                    </a:cubicBezTo>
                    <a:cubicBezTo>
                      <a:pt x="1598" y="1706"/>
                      <a:pt x="1784" y="1411"/>
                      <a:pt x="1707" y="1117"/>
                    </a:cubicBezTo>
                    <a:cubicBezTo>
                      <a:pt x="1660" y="962"/>
                      <a:pt x="1521" y="869"/>
                      <a:pt x="1397" y="838"/>
                    </a:cubicBezTo>
                    <a:cubicBezTo>
                      <a:pt x="1332" y="818"/>
                      <a:pt x="1267" y="809"/>
                      <a:pt x="1202" y="809"/>
                    </a:cubicBezTo>
                    <a:cubicBezTo>
                      <a:pt x="1112" y="809"/>
                      <a:pt x="1021" y="826"/>
                      <a:pt x="931" y="853"/>
                    </a:cubicBezTo>
                    <a:cubicBezTo>
                      <a:pt x="862" y="870"/>
                      <a:pt x="711" y="916"/>
                      <a:pt x="589" y="916"/>
                    </a:cubicBezTo>
                    <a:cubicBezTo>
                      <a:pt x="491" y="916"/>
                      <a:pt x="411" y="887"/>
                      <a:pt x="404" y="791"/>
                    </a:cubicBezTo>
                    <a:cubicBezTo>
                      <a:pt x="404" y="682"/>
                      <a:pt x="497" y="558"/>
                      <a:pt x="590" y="496"/>
                    </a:cubicBezTo>
                    <a:cubicBezTo>
                      <a:pt x="714" y="403"/>
                      <a:pt x="869" y="341"/>
                      <a:pt x="1009" y="326"/>
                    </a:cubicBezTo>
                    <a:cubicBezTo>
                      <a:pt x="1086" y="310"/>
                      <a:pt x="1164" y="264"/>
                      <a:pt x="1164" y="171"/>
                    </a:cubicBezTo>
                    <a:cubicBezTo>
                      <a:pt x="1164" y="78"/>
                      <a:pt x="1086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8488534" y="3951198"/>
                <a:ext cx="134161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397" extrusionOk="0">
                    <a:moveTo>
                      <a:pt x="216" y="1"/>
                    </a:moveTo>
                    <a:cubicBezTo>
                      <a:pt x="112" y="1"/>
                      <a:pt x="1" y="115"/>
                      <a:pt x="63" y="250"/>
                    </a:cubicBezTo>
                    <a:cubicBezTo>
                      <a:pt x="435" y="917"/>
                      <a:pt x="761" y="1615"/>
                      <a:pt x="1102" y="2313"/>
                    </a:cubicBezTo>
                    <a:cubicBezTo>
                      <a:pt x="1123" y="2366"/>
                      <a:pt x="1180" y="2397"/>
                      <a:pt x="1234" y="2397"/>
                    </a:cubicBezTo>
                    <a:cubicBezTo>
                      <a:pt x="1259" y="2397"/>
                      <a:pt x="1284" y="2390"/>
                      <a:pt x="1304" y="2375"/>
                    </a:cubicBezTo>
                    <a:cubicBezTo>
                      <a:pt x="1381" y="2344"/>
                      <a:pt x="1412" y="2235"/>
                      <a:pt x="1366" y="2158"/>
                    </a:cubicBezTo>
                    <a:cubicBezTo>
                      <a:pt x="1056" y="1460"/>
                      <a:pt x="714" y="762"/>
                      <a:pt x="342" y="95"/>
                    </a:cubicBezTo>
                    <a:cubicBezTo>
                      <a:pt x="316" y="28"/>
                      <a:pt x="267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8669697" y="3889481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1"/>
                    </a:moveTo>
                    <a:cubicBezTo>
                      <a:pt x="714" y="32"/>
                      <a:pt x="435" y="156"/>
                      <a:pt x="249" y="388"/>
                    </a:cubicBezTo>
                    <a:cubicBezTo>
                      <a:pt x="78" y="605"/>
                      <a:pt x="1" y="931"/>
                      <a:pt x="233" y="1133"/>
                    </a:cubicBezTo>
                    <a:cubicBezTo>
                      <a:pt x="335" y="1220"/>
                      <a:pt x="454" y="1249"/>
                      <a:pt x="578" y="1249"/>
                    </a:cubicBezTo>
                    <a:cubicBezTo>
                      <a:pt x="717" y="1249"/>
                      <a:pt x="862" y="1212"/>
                      <a:pt x="993" y="1179"/>
                    </a:cubicBezTo>
                    <a:cubicBezTo>
                      <a:pt x="1058" y="1161"/>
                      <a:pt x="1139" y="1137"/>
                      <a:pt x="1217" y="1137"/>
                    </a:cubicBezTo>
                    <a:cubicBezTo>
                      <a:pt x="1270" y="1137"/>
                      <a:pt x="1321" y="1148"/>
                      <a:pt x="1365" y="1179"/>
                    </a:cubicBezTo>
                    <a:cubicBezTo>
                      <a:pt x="1443" y="1241"/>
                      <a:pt x="1396" y="1365"/>
                      <a:pt x="1365" y="1412"/>
                    </a:cubicBezTo>
                    <a:cubicBezTo>
                      <a:pt x="1291" y="1571"/>
                      <a:pt x="1148" y="1645"/>
                      <a:pt x="999" y="1645"/>
                    </a:cubicBezTo>
                    <a:cubicBezTo>
                      <a:pt x="901" y="1645"/>
                      <a:pt x="800" y="1613"/>
                      <a:pt x="714" y="1551"/>
                    </a:cubicBezTo>
                    <a:cubicBezTo>
                      <a:pt x="689" y="1531"/>
                      <a:pt x="662" y="1523"/>
                      <a:pt x="637" y="1523"/>
                    </a:cubicBezTo>
                    <a:cubicBezTo>
                      <a:pt x="583" y="1523"/>
                      <a:pt x="533" y="1561"/>
                      <a:pt x="512" y="1614"/>
                    </a:cubicBezTo>
                    <a:cubicBezTo>
                      <a:pt x="466" y="1691"/>
                      <a:pt x="481" y="1784"/>
                      <a:pt x="559" y="1831"/>
                    </a:cubicBezTo>
                    <a:cubicBezTo>
                      <a:pt x="684" y="1922"/>
                      <a:pt x="844" y="1969"/>
                      <a:pt x="1001" y="1969"/>
                    </a:cubicBezTo>
                    <a:cubicBezTo>
                      <a:pt x="1138" y="1969"/>
                      <a:pt x="1273" y="1934"/>
                      <a:pt x="1381" y="1862"/>
                    </a:cubicBezTo>
                    <a:cubicBezTo>
                      <a:pt x="1614" y="1707"/>
                      <a:pt x="1784" y="1412"/>
                      <a:pt x="1707" y="1133"/>
                    </a:cubicBezTo>
                    <a:cubicBezTo>
                      <a:pt x="1676" y="978"/>
                      <a:pt x="1536" y="869"/>
                      <a:pt x="1396" y="838"/>
                    </a:cubicBezTo>
                    <a:cubicBezTo>
                      <a:pt x="1331" y="819"/>
                      <a:pt x="1266" y="810"/>
                      <a:pt x="1202" y="810"/>
                    </a:cubicBezTo>
                    <a:cubicBezTo>
                      <a:pt x="1111" y="810"/>
                      <a:pt x="1021" y="827"/>
                      <a:pt x="931" y="854"/>
                    </a:cubicBezTo>
                    <a:cubicBezTo>
                      <a:pt x="872" y="879"/>
                      <a:pt x="732" y="922"/>
                      <a:pt x="610" y="922"/>
                    </a:cubicBezTo>
                    <a:cubicBezTo>
                      <a:pt x="507" y="922"/>
                      <a:pt x="418" y="891"/>
                      <a:pt x="404" y="792"/>
                    </a:cubicBezTo>
                    <a:cubicBezTo>
                      <a:pt x="404" y="683"/>
                      <a:pt x="512" y="559"/>
                      <a:pt x="605" y="512"/>
                    </a:cubicBezTo>
                    <a:cubicBezTo>
                      <a:pt x="714" y="404"/>
                      <a:pt x="869" y="357"/>
                      <a:pt x="1009" y="326"/>
                    </a:cubicBezTo>
                    <a:cubicBezTo>
                      <a:pt x="1086" y="311"/>
                      <a:pt x="1164" y="280"/>
                      <a:pt x="1164" y="171"/>
                    </a:cubicBezTo>
                    <a:cubicBezTo>
                      <a:pt x="1179" y="94"/>
                      <a:pt x="1102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8693244" y="3871726"/>
                <a:ext cx="132642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97" extrusionOk="0">
                    <a:moveTo>
                      <a:pt x="202" y="0"/>
                    </a:moveTo>
                    <a:cubicBezTo>
                      <a:pt x="98" y="0"/>
                      <a:pt x="0" y="114"/>
                      <a:pt x="63" y="250"/>
                    </a:cubicBezTo>
                    <a:cubicBezTo>
                      <a:pt x="435" y="932"/>
                      <a:pt x="761" y="1630"/>
                      <a:pt x="1086" y="2328"/>
                    </a:cubicBezTo>
                    <a:cubicBezTo>
                      <a:pt x="1117" y="2369"/>
                      <a:pt x="1176" y="2397"/>
                      <a:pt x="1230" y="2397"/>
                    </a:cubicBezTo>
                    <a:cubicBezTo>
                      <a:pt x="1257" y="2397"/>
                      <a:pt x="1283" y="2390"/>
                      <a:pt x="1303" y="2374"/>
                    </a:cubicBezTo>
                    <a:cubicBezTo>
                      <a:pt x="1381" y="2343"/>
                      <a:pt x="1397" y="2250"/>
                      <a:pt x="1366" y="2157"/>
                    </a:cubicBezTo>
                    <a:cubicBezTo>
                      <a:pt x="1055" y="1459"/>
                      <a:pt x="699" y="777"/>
                      <a:pt x="342" y="94"/>
                    </a:cubicBezTo>
                    <a:cubicBezTo>
                      <a:pt x="306" y="28"/>
                      <a:pt x="253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40"/>
            <p:cNvSpPr/>
            <p:nvPr/>
          </p:nvSpPr>
          <p:spPr>
            <a:xfrm>
              <a:off x="8174101" y="2132592"/>
              <a:ext cx="652132" cy="617262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707291" y="2505467"/>
              <a:ext cx="91548" cy="70233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716427" y="2458219"/>
              <a:ext cx="102255" cy="58052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145123" y="2109999"/>
              <a:ext cx="694861" cy="617360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168010" y="2132199"/>
              <a:ext cx="649087" cy="576988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394037" y="2299776"/>
              <a:ext cx="223762" cy="238398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445509" y="2247421"/>
              <a:ext cx="113551" cy="332697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616496" y="2860509"/>
              <a:ext cx="309328" cy="292787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869406" y="3037379"/>
              <a:ext cx="43424" cy="33314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873739" y="3014968"/>
              <a:ext cx="48503" cy="27536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602751" y="2849793"/>
              <a:ext cx="329595" cy="292834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613608" y="2860323"/>
              <a:ext cx="307883" cy="273684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720819" y="2939812"/>
              <a:ext cx="106138" cy="113080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745234" y="2914977"/>
              <a:ext cx="53861" cy="157809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11EED8-FB1F-4F63-ACA0-F0E06784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81" y="1290594"/>
            <a:ext cx="6823505" cy="124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A2D94-1564-4933-B67E-352969F0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80" y="2790289"/>
            <a:ext cx="6868603" cy="10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0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1515450" y="441375"/>
            <a:ext cx="61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테이블 명세서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4" name="Google Shape;674;p40"/>
          <p:cNvSpPr/>
          <p:nvPr/>
        </p:nvSpPr>
        <p:spPr>
          <a:xfrm rot="1539704">
            <a:off x="-437400" y="-137486"/>
            <a:ext cx="1735061" cy="1730415"/>
          </a:xfrm>
          <a:custGeom>
            <a:avLst/>
            <a:gdLst/>
            <a:ahLst/>
            <a:cxnLst/>
            <a:rect l="l" t="t" r="r" b="b"/>
            <a:pathLst>
              <a:path w="29873" h="29793" extrusionOk="0">
                <a:moveTo>
                  <a:pt x="11245" y="1"/>
                </a:moveTo>
                <a:lnTo>
                  <a:pt x="3351" y="2141"/>
                </a:lnTo>
                <a:cubicBezTo>
                  <a:pt x="2731" y="2312"/>
                  <a:pt x="2265" y="2777"/>
                  <a:pt x="2095" y="3397"/>
                </a:cubicBezTo>
                <a:lnTo>
                  <a:pt x="1" y="11292"/>
                </a:lnTo>
                <a:lnTo>
                  <a:pt x="3118" y="14409"/>
                </a:lnTo>
                <a:lnTo>
                  <a:pt x="5212" y="6530"/>
                </a:lnTo>
                <a:cubicBezTo>
                  <a:pt x="5367" y="5894"/>
                  <a:pt x="5864" y="5414"/>
                  <a:pt x="6484" y="5258"/>
                </a:cubicBezTo>
                <a:lnTo>
                  <a:pt x="14363" y="3134"/>
                </a:lnTo>
                <a:lnTo>
                  <a:pt x="11245" y="1"/>
                </a:lnTo>
                <a:close/>
                <a:moveTo>
                  <a:pt x="15278" y="4018"/>
                </a:moveTo>
                <a:lnTo>
                  <a:pt x="7383" y="6158"/>
                </a:lnTo>
                <a:cubicBezTo>
                  <a:pt x="6763" y="6329"/>
                  <a:pt x="6298" y="6794"/>
                  <a:pt x="6127" y="7414"/>
                </a:cubicBezTo>
                <a:lnTo>
                  <a:pt x="4033" y="15309"/>
                </a:lnTo>
                <a:lnTo>
                  <a:pt x="7151" y="18426"/>
                </a:lnTo>
                <a:lnTo>
                  <a:pt x="9245" y="10532"/>
                </a:lnTo>
                <a:cubicBezTo>
                  <a:pt x="9400" y="9911"/>
                  <a:pt x="9881" y="9430"/>
                  <a:pt x="10516" y="9275"/>
                </a:cubicBezTo>
                <a:lnTo>
                  <a:pt x="18395" y="7151"/>
                </a:lnTo>
                <a:lnTo>
                  <a:pt x="15278" y="4018"/>
                </a:lnTo>
                <a:close/>
                <a:moveTo>
                  <a:pt x="19310" y="8035"/>
                </a:moveTo>
                <a:lnTo>
                  <a:pt x="11416" y="10175"/>
                </a:lnTo>
                <a:cubicBezTo>
                  <a:pt x="10796" y="10346"/>
                  <a:pt x="10330" y="10811"/>
                  <a:pt x="10160" y="11431"/>
                </a:cubicBezTo>
                <a:lnTo>
                  <a:pt x="8066" y="19326"/>
                </a:lnTo>
                <a:lnTo>
                  <a:pt x="11183" y="22443"/>
                </a:lnTo>
                <a:lnTo>
                  <a:pt x="13277" y="14549"/>
                </a:lnTo>
                <a:cubicBezTo>
                  <a:pt x="13432" y="13928"/>
                  <a:pt x="13929" y="13447"/>
                  <a:pt x="14549" y="13292"/>
                </a:cubicBezTo>
                <a:lnTo>
                  <a:pt x="22428" y="11152"/>
                </a:lnTo>
                <a:lnTo>
                  <a:pt x="19310" y="8035"/>
                </a:lnTo>
                <a:close/>
                <a:moveTo>
                  <a:pt x="23132" y="12255"/>
                </a:moveTo>
                <a:cubicBezTo>
                  <a:pt x="23051" y="12255"/>
                  <a:pt x="22971" y="12265"/>
                  <a:pt x="22893" y="12284"/>
                </a:cubicBezTo>
                <a:lnTo>
                  <a:pt x="15045" y="14394"/>
                </a:lnTo>
                <a:cubicBezTo>
                  <a:pt x="14735" y="14487"/>
                  <a:pt x="14487" y="14735"/>
                  <a:pt x="14409" y="15045"/>
                </a:cubicBezTo>
                <a:lnTo>
                  <a:pt x="12316" y="22908"/>
                </a:lnTo>
                <a:cubicBezTo>
                  <a:pt x="12207" y="23234"/>
                  <a:pt x="12316" y="23560"/>
                  <a:pt x="12548" y="23792"/>
                </a:cubicBezTo>
                <a:lnTo>
                  <a:pt x="18302" y="29531"/>
                </a:lnTo>
                <a:cubicBezTo>
                  <a:pt x="18477" y="29705"/>
                  <a:pt x="18721" y="29793"/>
                  <a:pt x="18957" y="29793"/>
                </a:cubicBezTo>
                <a:cubicBezTo>
                  <a:pt x="19035" y="29793"/>
                  <a:pt x="19113" y="29783"/>
                  <a:pt x="19186" y="29764"/>
                </a:cubicBezTo>
                <a:lnTo>
                  <a:pt x="27050" y="27654"/>
                </a:lnTo>
                <a:cubicBezTo>
                  <a:pt x="27360" y="27561"/>
                  <a:pt x="27608" y="27313"/>
                  <a:pt x="27686" y="27003"/>
                </a:cubicBezTo>
                <a:lnTo>
                  <a:pt x="29779" y="19139"/>
                </a:lnTo>
                <a:cubicBezTo>
                  <a:pt x="29872" y="18829"/>
                  <a:pt x="29779" y="18488"/>
                  <a:pt x="29547" y="18255"/>
                </a:cubicBezTo>
                <a:lnTo>
                  <a:pt x="23793" y="12517"/>
                </a:lnTo>
                <a:cubicBezTo>
                  <a:pt x="23618" y="12342"/>
                  <a:pt x="23374" y="12255"/>
                  <a:pt x="23132" y="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9211664" y="5567319"/>
            <a:ext cx="456603" cy="456982"/>
          </a:xfrm>
          <a:custGeom>
            <a:avLst/>
            <a:gdLst/>
            <a:ahLst/>
            <a:cxnLst/>
            <a:rect l="l" t="t" r="r" b="b"/>
            <a:pathLst>
              <a:path w="4809" h="4813" extrusionOk="0">
                <a:moveTo>
                  <a:pt x="3434" y="1"/>
                </a:moveTo>
                <a:cubicBezTo>
                  <a:pt x="3416" y="1"/>
                  <a:pt x="3398" y="4"/>
                  <a:pt x="3381" y="10"/>
                </a:cubicBezTo>
                <a:lnTo>
                  <a:pt x="124" y="1143"/>
                </a:lnTo>
                <a:cubicBezTo>
                  <a:pt x="47" y="1174"/>
                  <a:pt x="0" y="1267"/>
                  <a:pt x="31" y="1344"/>
                </a:cubicBezTo>
                <a:lnTo>
                  <a:pt x="1194" y="4710"/>
                </a:lnTo>
                <a:cubicBezTo>
                  <a:pt x="1231" y="4771"/>
                  <a:pt x="1296" y="4813"/>
                  <a:pt x="1360" y="4813"/>
                </a:cubicBezTo>
                <a:cubicBezTo>
                  <a:pt x="1378" y="4813"/>
                  <a:pt x="1395" y="4810"/>
                  <a:pt x="1411" y="4803"/>
                </a:cubicBezTo>
                <a:lnTo>
                  <a:pt x="4668" y="3671"/>
                </a:lnTo>
                <a:cubicBezTo>
                  <a:pt x="4762" y="3655"/>
                  <a:pt x="4808" y="3562"/>
                  <a:pt x="4762" y="3469"/>
                </a:cubicBezTo>
                <a:lnTo>
                  <a:pt x="3598" y="104"/>
                </a:lnTo>
                <a:cubicBezTo>
                  <a:pt x="3574" y="43"/>
                  <a:pt x="3502" y="1"/>
                  <a:pt x="34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9229324" y="5363275"/>
            <a:ext cx="153245" cy="72920"/>
          </a:xfrm>
          <a:custGeom>
            <a:avLst/>
            <a:gdLst/>
            <a:ahLst/>
            <a:cxnLst/>
            <a:rect l="l" t="t" r="r" b="b"/>
            <a:pathLst>
              <a:path w="1614" h="768" extrusionOk="0">
                <a:moveTo>
                  <a:pt x="1400" y="1"/>
                </a:moveTo>
                <a:cubicBezTo>
                  <a:pt x="1389" y="1"/>
                  <a:pt x="1377" y="2"/>
                  <a:pt x="1365" y="4"/>
                </a:cubicBezTo>
                <a:lnTo>
                  <a:pt x="140" y="422"/>
                </a:lnTo>
                <a:cubicBezTo>
                  <a:pt x="47" y="453"/>
                  <a:pt x="0" y="546"/>
                  <a:pt x="16" y="655"/>
                </a:cubicBezTo>
                <a:cubicBezTo>
                  <a:pt x="55" y="733"/>
                  <a:pt x="126" y="767"/>
                  <a:pt x="203" y="767"/>
                </a:cubicBezTo>
                <a:cubicBezTo>
                  <a:pt x="218" y="767"/>
                  <a:pt x="233" y="766"/>
                  <a:pt x="248" y="764"/>
                </a:cubicBezTo>
                <a:lnTo>
                  <a:pt x="1474" y="360"/>
                </a:lnTo>
                <a:cubicBezTo>
                  <a:pt x="1567" y="314"/>
                  <a:pt x="1613" y="221"/>
                  <a:pt x="1598" y="128"/>
                </a:cubicBezTo>
                <a:cubicBezTo>
                  <a:pt x="1557" y="46"/>
                  <a:pt x="1481" y="1"/>
                  <a:pt x="1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9389787" y="5709553"/>
            <a:ext cx="97321" cy="171285"/>
          </a:xfrm>
          <a:custGeom>
            <a:avLst/>
            <a:gdLst/>
            <a:ahLst/>
            <a:cxnLst/>
            <a:rect l="l" t="t" r="r" b="b"/>
            <a:pathLst>
              <a:path w="1025" h="1804" extrusionOk="0">
                <a:moveTo>
                  <a:pt x="825" y="1"/>
                </a:moveTo>
                <a:cubicBezTo>
                  <a:pt x="764" y="1"/>
                  <a:pt x="704" y="39"/>
                  <a:pt x="683" y="110"/>
                </a:cubicBezTo>
                <a:lnTo>
                  <a:pt x="32" y="1552"/>
                </a:lnTo>
                <a:cubicBezTo>
                  <a:pt x="1" y="1661"/>
                  <a:pt x="32" y="1754"/>
                  <a:pt x="109" y="1785"/>
                </a:cubicBezTo>
                <a:cubicBezTo>
                  <a:pt x="131" y="1798"/>
                  <a:pt x="156" y="1804"/>
                  <a:pt x="181" y="1804"/>
                </a:cubicBezTo>
                <a:cubicBezTo>
                  <a:pt x="248" y="1804"/>
                  <a:pt x="319" y="1764"/>
                  <a:pt x="342" y="1707"/>
                </a:cubicBezTo>
                <a:lnTo>
                  <a:pt x="993" y="265"/>
                </a:lnTo>
                <a:cubicBezTo>
                  <a:pt x="1024" y="156"/>
                  <a:pt x="993" y="63"/>
                  <a:pt x="916" y="32"/>
                </a:cubicBezTo>
                <a:cubicBezTo>
                  <a:pt x="889" y="11"/>
                  <a:pt x="857" y="1"/>
                  <a:pt x="8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9358929" y="5747627"/>
            <a:ext cx="172330" cy="92859"/>
          </a:xfrm>
          <a:custGeom>
            <a:avLst/>
            <a:gdLst/>
            <a:ahLst/>
            <a:cxnLst/>
            <a:rect l="l" t="t" r="r" b="b"/>
            <a:pathLst>
              <a:path w="1815" h="978" extrusionOk="0">
                <a:moveTo>
                  <a:pt x="195" y="1"/>
                </a:moveTo>
                <a:cubicBezTo>
                  <a:pt x="131" y="1"/>
                  <a:pt x="65" y="40"/>
                  <a:pt x="31" y="97"/>
                </a:cubicBezTo>
                <a:cubicBezTo>
                  <a:pt x="0" y="190"/>
                  <a:pt x="16" y="283"/>
                  <a:pt x="109" y="329"/>
                </a:cubicBezTo>
                <a:cubicBezTo>
                  <a:pt x="589" y="531"/>
                  <a:pt x="1055" y="748"/>
                  <a:pt x="1551" y="965"/>
                </a:cubicBezTo>
                <a:cubicBezTo>
                  <a:pt x="1571" y="973"/>
                  <a:pt x="1593" y="977"/>
                  <a:pt x="1616" y="977"/>
                </a:cubicBezTo>
                <a:cubicBezTo>
                  <a:pt x="1680" y="977"/>
                  <a:pt x="1749" y="945"/>
                  <a:pt x="1784" y="888"/>
                </a:cubicBezTo>
                <a:cubicBezTo>
                  <a:pt x="1815" y="795"/>
                  <a:pt x="1784" y="686"/>
                  <a:pt x="1706" y="655"/>
                </a:cubicBezTo>
                <a:cubicBezTo>
                  <a:pt x="1210" y="438"/>
                  <a:pt x="744" y="221"/>
                  <a:pt x="264" y="19"/>
                </a:cubicBezTo>
                <a:cubicBezTo>
                  <a:pt x="242" y="6"/>
                  <a:pt x="219" y="1"/>
                  <a:pt x="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 rot="-3395319">
            <a:off x="962084" y="624304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0"/>
          <p:cNvSpPr/>
          <p:nvPr/>
        </p:nvSpPr>
        <p:spPr>
          <a:xfrm rot="-3395319">
            <a:off x="962459" y="144068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0"/>
          <p:cNvSpPr/>
          <p:nvPr/>
        </p:nvSpPr>
        <p:spPr>
          <a:xfrm rot="-3395319">
            <a:off x="1251258" y="434338"/>
            <a:ext cx="413637" cy="498786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0"/>
          <p:cNvGrpSpPr/>
          <p:nvPr/>
        </p:nvGrpSpPr>
        <p:grpSpPr>
          <a:xfrm>
            <a:off x="6889313" y="2109999"/>
            <a:ext cx="3222138" cy="4873537"/>
            <a:chOff x="6889313" y="2109999"/>
            <a:chExt cx="3222138" cy="4873537"/>
          </a:xfrm>
        </p:grpSpPr>
        <p:grpSp>
          <p:nvGrpSpPr>
            <p:cNvPr id="683" name="Google Shape;683;p40"/>
            <p:cNvGrpSpPr/>
            <p:nvPr/>
          </p:nvGrpSpPr>
          <p:grpSpPr>
            <a:xfrm>
              <a:off x="6889313" y="3338589"/>
              <a:ext cx="3222138" cy="3644947"/>
              <a:chOff x="6889313" y="3338589"/>
              <a:chExt cx="3222138" cy="3644947"/>
            </a:xfrm>
          </p:grpSpPr>
          <p:sp>
            <p:nvSpPr>
              <p:cNvPr id="684" name="Google Shape;684;p40"/>
              <p:cNvSpPr/>
              <p:nvPr/>
            </p:nvSpPr>
            <p:spPr>
              <a:xfrm>
                <a:off x="6889313" y="3338589"/>
                <a:ext cx="3222138" cy="3644940"/>
              </a:xfrm>
              <a:custGeom>
                <a:avLst/>
                <a:gdLst/>
                <a:ahLst/>
                <a:cxnLst/>
                <a:rect l="l" t="t" r="r" b="b"/>
                <a:pathLst>
                  <a:path w="33936" h="38389" extrusionOk="0">
                    <a:moveTo>
                      <a:pt x="22077" y="0"/>
                    </a:moveTo>
                    <a:cubicBezTo>
                      <a:pt x="21982" y="0"/>
                      <a:pt x="21886" y="16"/>
                      <a:pt x="21791" y="48"/>
                    </a:cubicBezTo>
                    <a:lnTo>
                      <a:pt x="1784" y="6609"/>
                    </a:lnTo>
                    <a:lnTo>
                      <a:pt x="0" y="7198"/>
                    </a:lnTo>
                    <a:lnTo>
                      <a:pt x="10749" y="38388"/>
                    </a:lnTo>
                    <a:lnTo>
                      <a:pt x="13106" y="37613"/>
                    </a:lnTo>
                    <a:lnTo>
                      <a:pt x="33222" y="31068"/>
                    </a:lnTo>
                    <a:cubicBezTo>
                      <a:pt x="33687" y="30913"/>
                      <a:pt x="33935" y="30385"/>
                      <a:pt x="33780" y="29935"/>
                    </a:cubicBezTo>
                    <a:lnTo>
                      <a:pt x="22908" y="560"/>
                    </a:lnTo>
                    <a:cubicBezTo>
                      <a:pt x="22761" y="218"/>
                      <a:pt x="22431" y="0"/>
                      <a:pt x="22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6889313" y="3964585"/>
                <a:ext cx="1198807" cy="3018951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31796" extrusionOk="0">
                    <a:moveTo>
                      <a:pt x="1784" y="1"/>
                    </a:moveTo>
                    <a:lnTo>
                      <a:pt x="0" y="605"/>
                    </a:lnTo>
                    <a:lnTo>
                      <a:pt x="10749" y="31795"/>
                    </a:lnTo>
                    <a:lnTo>
                      <a:pt x="12625" y="31206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7250119" y="3530195"/>
                <a:ext cx="2647801" cy="322061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33920" extrusionOk="0">
                    <a:moveTo>
                      <a:pt x="17945" y="0"/>
                    </a:moveTo>
                    <a:lnTo>
                      <a:pt x="0" y="5785"/>
                    </a:lnTo>
                    <a:lnTo>
                      <a:pt x="155" y="6235"/>
                    </a:lnTo>
                    <a:lnTo>
                      <a:pt x="9771" y="33920"/>
                    </a:lnTo>
                    <a:lnTo>
                      <a:pt x="27483" y="27840"/>
                    </a:lnTo>
                    <a:lnTo>
                      <a:pt x="27887" y="27716"/>
                    </a:lnTo>
                    <a:lnTo>
                      <a:pt x="179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7257430" y="3558110"/>
                <a:ext cx="2594820" cy="3164695"/>
              </a:xfrm>
              <a:custGeom>
                <a:avLst/>
                <a:gdLst/>
                <a:ahLst/>
                <a:cxnLst/>
                <a:rect l="l" t="t" r="r" b="b"/>
                <a:pathLst>
                  <a:path w="27329" h="33331" extrusionOk="0">
                    <a:moveTo>
                      <a:pt x="17527" y="1"/>
                    </a:moveTo>
                    <a:lnTo>
                      <a:pt x="1" y="5646"/>
                    </a:lnTo>
                    <a:lnTo>
                      <a:pt x="9601" y="33331"/>
                    </a:lnTo>
                    <a:lnTo>
                      <a:pt x="27329" y="27267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7578451" y="4174802"/>
                <a:ext cx="1474250" cy="508539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5356" extrusionOk="0">
                    <a:moveTo>
                      <a:pt x="15383" y="0"/>
                    </a:moveTo>
                    <a:cubicBezTo>
                      <a:pt x="15373" y="0"/>
                      <a:pt x="15363" y="2"/>
                      <a:pt x="15355" y="4"/>
                    </a:cubicBezTo>
                    <a:lnTo>
                      <a:pt x="94" y="5123"/>
                    </a:lnTo>
                    <a:cubicBezTo>
                      <a:pt x="32" y="5138"/>
                      <a:pt x="1" y="5216"/>
                      <a:pt x="16" y="5278"/>
                    </a:cubicBezTo>
                    <a:cubicBezTo>
                      <a:pt x="32" y="5309"/>
                      <a:pt x="78" y="5355"/>
                      <a:pt x="141" y="5355"/>
                    </a:cubicBezTo>
                    <a:cubicBezTo>
                      <a:pt x="141" y="5355"/>
                      <a:pt x="147" y="5348"/>
                      <a:pt x="157" y="5348"/>
                    </a:cubicBezTo>
                    <a:cubicBezTo>
                      <a:pt x="161" y="5348"/>
                      <a:pt x="166" y="5350"/>
                      <a:pt x="172" y="5355"/>
                    </a:cubicBezTo>
                    <a:lnTo>
                      <a:pt x="15433" y="237"/>
                    </a:lnTo>
                    <a:cubicBezTo>
                      <a:pt x="15480" y="222"/>
                      <a:pt x="15526" y="144"/>
                      <a:pt x="15511" y="82"/>
                    </a:cubicBezTo>
                    <a:cubicBezTo>
                      <a:pt x="15498" y="31"/>
                      <a:pt x="15432" y="0"/>
                      <a:pt x="15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7635895" y="4671478"/>
                <a:ext cx="584782" cy="43324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563" extrusionOk="0">
                    <a:moveTo>
                      <a:pt x="5197" y="0"/>
                    </a:moveTo>
                    <a:lnTo>
                      <a:pt x="233" y="1675"/>
                    </a:lnTo>
                    <a:cubicBezTo>
                      <a:pt x="78" y="1706"/>
                      <a:pt x="1" y="1861"/>
                      <a:pt x="47" y="2016"/>
                    </a:cubicBezTo>
                    <a:lnTo>
                      <a:pt x="854" y="4374"/>
                    </a:lnTo>
                    <a:cubicBezTo>
                      <a:pt x="879" y="4473"/>
                      <a:pt x="983" y="4562"/>
                      <a:pt x="1103" y="4562"/>
                    </a:cubicBezTo>
                    <a:cubicBezTo>
                      <a:pt x="1133" y="4562"/>
                      <a:pt x="1164" y="4557"/>
                      <a:pt x="1195" y="4544"/>
                    </a:cubicBezTo>
                    <a:lnTo>
                      <a:pt x="6158" y="2869"/>
                    </a:lnTo>
                    <a:lnTo>
                      <a:pt x="5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8148428" y="4497627"/>
                <a:ext cx="584687" cy="438942"/>
              </a:xfrm>
              <a:custGeom>
                <a:avLst/>
                <a:gdLst/>
                <a:ahLst/>
                <a:cxnLst/>
                <a:rect l="l" t="t" r="r" b="b"/>
                <a:pathLst>
                  <a:path w="6158" h="4623" extrusionOk="0">
                    <a:moveTo>
                      <a:pt x="5196" y="1"/>
                    </a:moveTo>
                    <a:lnTo>
                      <a:pt x="0" y="1754"/>
                    </a:lnTo>
                    <a:lnTo>
                      <a:pt x="962" y="4623"/>
                    </a:lnTo>
                    <a:lnTo>
                      <a:pt x="6157" y="2870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8659347" y="4338303"/>
                <a:ext cx="56854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4502" extrusionOk="0">
                    <a:moveTo>
                      <a:pt x="4876" y="0"/>
                    </a:moveTo>
                    <a:cubicBezTo>
                      <a:pt x="4844" y="0"/>
                      <a:pt x="4811" y="6"/>
                      <a:pt x="4778" y="19"/>
                    </a:cubicBezTo>
                    <a:lnTo>
                      <a:pt x="1" y="1632"/>
                    </a:lnTo>
                    <a:lnTo>
                      <a:pt x="963" y="4502"/>
                    </a:lnTo>
                    <a:lnTo>
                      <a:pt x="5755" y="2889"/>
                    </a:lnTo>
                    <a:cubicBezTo>
                      <a:pt x="5895" y="2858"/>
                      <a:pt x="5988" y="2703"/>
                      <a:pt x="5926" y="2548"/>
                    </a:cubicBezTo>
                    <a:lnTo>
                      <a:pt x="5135" y="206"/>
                    </a:lnTo>
                    <a:cubicBezTo>
                      <a:pt x="5098" y="84"/>
                      <a:pt x="4994" y="0"/>
                      <a:pt x="4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7800821" y="5172143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0"/>
                    </a:moveTo>
                    <a:lnTo>
                      <a:pt x="140" y="1148"/>
                    </a:lnTo>
                    <a:cubicBezTo>
                      <a:pt x="47" y="1195"/>
                      <a:pt x="1" y="1288"/>
                      <a:pt x="47" y="1365"/>
                    </a:cubicBezTo>
                    <a:lnTo>
                      <a:pt x="1071" y="4421"/>
                    </a:lnTo>
                    <a:cubicBezTo>
                      <a:pt x="1083" y="4507"/>
                      <a:pt x="1145" y="4554"/>
                      <a:pt x="1224" y="4554"/>
                    </a:cubicBezTo>
                    <a:cubicBezTo>
                      <a:pt x="1244" y="4554"/>
                      <a:pt x="1266" y="4551"/>
                      <a:pt x="1288" y="4545"/>
                    </a:cubicBezTo>
                    <a:lnTo>
                      <a:pt x="4654" y="3397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8154315" y="5045481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413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8526894" y="4937050"/>
                <a:ext cx="430017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4524" extrusionOk="0">
                    <a:moveTo>
                      <a:pt x="3333" y="1"/>
                    </a:moveTo>
                    <a:cubicBezTo>
                      <a:pt x="3309" y="1"/>
                      <a:pt x="3283" y="9"/>
                      <a:pt x="3257" y="26"/>
                    </a:cubicBezTo>
                    <a:lnTo>
                      <a:pt x="0" y="1127"/>
                    </a:lnTo>
                    <a:lnTo>
                      <a:pt x="1132" y="4524"/>
                    </a:lnTo>
                    <a:lnTo>
                      <a:pt x="4389" y="3407"/>
                    </a:lnTo>
                    <a:cubicBezTo>
                      <a:pt x="4467" y="3376"/>
                      <a:pt x="4529" y="3283"/>
                      <a:pt x="4498" y="3174"/>
                    </a:cubicBezTo>
                    <a:lnTo>
                      <a:pt x="3459" y="119"/>
                    </a:lnTo>
                    <a:cubicBezTo>
                      <a:pt x="3448" y="52"/>
                      <a:pt x="3396" y="1"/>
                      <a:pt x="3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7931945" y="5559439"/>
                <a:ext cx="441886" cy="431631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46" extrusionOk="0">
                    <a:moveTo>
                      <a:pt x="3505" y="0"/>
                    </a:moveTo>
                    <a:lnTo>
                      <a:pt x="140" y="1148"/>
                    </a:lnTo>
                    <a:cubicBezTo>
                      <a:pt x="31" y="1179"/>
                      <a:pt x="0" y="1272"/>
                      <a:pt x="31" y="1350"/>
                    </a:cubicBezTo>
                    <a:lnTo>
                      <a:pt x="1070" y="4421"/>
                    </a:lnTo>
                    <a:cubicBezTo>
                      <a:pt x="1082" y="4492"/>
                      <a:pt x="1140" y="4545"/>
                      <a:pt x="1208" y="4545"/>
                    </a:cubicBezTo>
                    <a:cubicBezTo>
                      <a:pt x="1229" y="4545"/>
                      <a:pt x="1250" y="4540"/>
                      <a:pt x="1272" y="4529"/>
                    </a:cubicBezTo>
                    <a:lnTo>
                      <a:pt x="4653" y="3397"/>
                    </a:lnTo>
                    <a:lnTo>
                      <a:pt x="35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8283920" y="5432777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397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8656404" y="5322921"/>
                <a:ext cx="431631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524" extrusionOk="0">
                    <a:moveTo>
                      <a:pt x="3344" y="0"/>
                    </a:moveTo>
                    <a:cubicBezTo>
                      <a:pt x="3317" y="0"/>
                      <a:pt x="3288" y="8"/>
                      <a:pt x="3258" y="25"/>
                    </a:cubicBezTo>
                    <a:lnTo>
                      <a:pt x="1" y="1127"/>
                    </a:lnTo>
                    <a:lnTo>
                      <a:pt x="1149" y="4523"/>
                    </a:lnTo>
                    <a:lnTo>
                      <a:pt x="4406" y="3422"/>
                    </a:lnTo>
                    <a:cubicBezTo>
                      <a:pt x="4483" y="3375"/>
                      <a:pt x="4545" y="3282"/>
                      <a:pt x="4499" y="3189"/>
                    </a:cubicBezTo>
                    <a:lnTo>
                      <a:pt x="3475" y="118"/>
                    </a:lnTo>
                    <a:cubicBezTo>
                      <a:pt x="3464" y="51"/>
                      <a:pt x="3412" y="0"/>
                      <a:pt x="3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062974" y="5945215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1"/>
                    </a:moveTo>
                    <a:lnTo>
                      <a:pt x="125" y="1149"/>
                    </a:lnTo>
                    <a:cubicBezTo>
                      <a:pt x="32" y="1195"/>
                      <a:pt x="1" y="1288"/>
                      <a:pt x="32" y="1366"/>
                    </a:cubicBezTo>
                    <a:lnTo>
                      <a:pt x="1055" y="4421"/>
                    </a:lnTo>
                    <a:cubicBezTo>
                      <a:pt x="1080" y="4508"/>
                      <a:pt x="1144" y="4555"/>
                      <a:pt x="1216" y="4555"/>
                    </a:cubicBezTo>
                    <a:cubicBezTo>
                      <a:pt x="1234" y="4555"/>
                      <a:pt x="1253" y="4552"/>
                      <a:pt x="1272" y="4545"/>
                    </a:cubicBezTo>
                    <a:lnTo>
                      <a:pt x="4653" y="3398"/>
                    </a:lnTo>
                    <a:lnTo>
                      <a:pt x="35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8413430" y="5820073"/>
                <a:ext cx="464008" cy="441886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654" extrusionOk="0">
                    <a:moveTo>
                      <a:pt x="3739" y="1"/>
                    </a:moveTo>
                    <a:lnTo>
                      <a:pt x="1" y="1257"/>
                    </a:lnTo>
                    <a:lnTo>
                      <a:pt x="1149" y="4653"/>
                    </a:lnTo>
                    <a:lnTo>
                      <a:pt x="4886" y="3397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8787528" y="5710217"/>
                <a:ext cx="431536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524" extrusionOk="0">
                    <a:moveTo>
                      <a:pt x="3325" y="0"/>
                    </a:moveTo>
                    <a:cubicBezTo>
                      <a:pt x="3302" y="0"/>
                      <a:pt x="3279" y="8"/>
                      <a:pt x="3257" y="25"/>
                    </a:cubicBezTo>
                    <a:lnTo>
                      <a:pt x="0" y="1127"/>
                    </a:lnTo>
                    <a:lnTo>
                      <a:pt x="1148" y="4523"/>
                    </a:lnTo>
                    <a:lnTo>
                      <a:pt x="4405" y="3406"/>
                    </a:lnTo>
                    <a:cubicBezTo>
                      <a:pt x="4483" y="3375"/>
                      <a:pt x="4545" y="3282"/>
                      <a:pt x="4498" y="3174"/>
                    </a:cubicBezTo>
                    <a:lnTo>
                      <a:pt x="3474" y="118"/>
                    </a:lnTo>
                    <a:cubicBezTo>
                      <a:pt x="3441" y="51"/>
                      <a:pt x="3383" y="0"/>
                      <a:pt x="3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8936218" y="4775257"/>
                <a:ext cx="455178" cy="45736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817" extrusionOk="0">
                    <a:moveTo>
                      <a:pt x="3440" y="0"/>
                    </a:moveTo>
                    <a:cubicBezTo>
                      <a:pt x="3426" y="0"/>
                      <a:pt x="3411" y="3"/>
                      <a:pt x="3397" y="8"/>
                    </a:cubicBezTo>
                    <a:lnTo>
                      <a:pt x="140" y="1141"/>
                    </a:lnTo>
                    <a:cubicBezTo>
                      <a:pt x="63" y="1187"/>
                      <a:pt x="1" y="1280"/>
                      <a:pt x="47" y="1358"/>
                    </a:cubicBezTo>
                    <a:lnTo>
                      <a:pt x="1211" y="4708"/>
                    </a:lnTo>
                    <a:cubicBezTo>
                      <a:pt x="1234" y="4767"/>
                      <a:pt x="1303" y="4817"/>
                      <a:pt x="1368" y="4817"/>
                    </a:cubicBezTo>
                    <a:cubicBezTo>
                      <a:pt x="1389" y="4817"/>
                      <a:pt x="1409" y="4812"/>
                      <a:pt x="1428" y="4801"/>
                    </a:cubicBezTo>
                    <a:lnTo>
                      <a:pt x="4685" y="3684"/>
                    </a:lnTo>
                    <a:cubicBezTo>
                      <a:pt x="4762" y="3669"/>
                      <a:pt x="4793" y="3560"/>
                      <a:pt x="4778" y="3467"/>
                    </a:cubicBezTo>
                    <a:lnTo>
                      <a:pt x="3615" y="117"/>
                    </a:lnTo>
                    <a:cubicBezTo>
                      <a:pt x="3576" y="53"/>
                      <a:pt x="3507" y="0"/>
                      <a:pt x="34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9073229" y="5169769"/>
                <a:ext cx="456603" cy="456982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3" extrusionOk="0">
                    <a:moveTo>
                      <a:pt x="3448" y="0"/>
                    </a:moveTo>
                    <a:cubicBezTo>
                      <a:pt x="3431" y="0"/>
                      <a:pt x="3413" y="3"/>
                      <a:pt x="3397" y="10"/>
                    </a:cubicBezTo>
                    <a:lnTo>
                      <a:pt x="140" y="1142"/>
                    </a:lnTo>
                    <a:cubicBezTo>
                      <a:pt x="62" y="1173"/>
                      <a:pt x="0" y="1266"/>
                      <a:pt x="31" y="1344"/>
                    </a:cubicBezTo>
                    <a:lnTo>
                      <a:pt x="1194" y="4709"/>
                    </a:lnTo>
                    <a:cubicBezTo>
                      <a:pt x="1231" y="4770"/>
                      <a:pt x="1296" y="4812"/>
                      <a:pt x="1360" y="4812"/>
                    </a:cubicBezTo>
                    <a:cubicBezTo>
                      <a:pt x="1378" y="4812"/>
                      <a:pt x="1395" y="4809"/>
                      <a:pt x="1412" y="4802"/>
                    </a:cubicBezTo>
                    <a:lnTo>
                      <a:pt x="4669" y="3670"/>
                    </a:lnTo>
                    <a:cubicBezTo>
                      <a:pt x="4762" y="3655"/>
                      <a:pt x="4808" y="3562"/>
                      <a:pt x="4762" y="3469"/>
                    </a:cubicBezTo>
                    <a:lnTo>
                      <a:pt x="3598" y="103"/>
                    </a:lnTo>
                    <a:cubicBezTo>
                      <a:pt x="3574" y="42"/>
                      <a:pt x="3511" y="0"/>
                      <a:pt x="3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9123077" y="4913123"/>
                <a:ext cx="89346" cy="1767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862" extrusionOk="0">
                    <a:moveTo>
                      <a:pt x="242" y="1"/>
                    </a:moveTo>
                    <a:cubicBezTo>
                      <a:pt x="124" y="1"/>
                      <a:pt x="0" y="94"/>
                      <a:pt x="49" y="231"/>
                    </a:cubicBezTo>
                    <a:cubicBezTo>
                      <a:pt x="235" y="743"/>
                      <a:pt x="390" y="1239"/>
                      <a:pt x="561" y="1751"/>
                    </a:cubicBezTo>
                    <a:cubicBezTo>
                      <a:pt x="590" y="1828"/>
                      <a:pt x="656" y="1862"/>
                      <a:pt x="722" y="1862"/>
                    </a:cubicBezTo>
                    <a:cubicBezTo>
                      <a:pt x="830" y="1862"/>
                      <a:pt x="941" y="1771"/>
                      <a:pt x="902" y="1627"/>
                    </a:cubicBezTo>
                    <a:cubicBezTo>
                      <a:pt x="731" y="1115"/>
                      <a:pt x="576" y="619"/>
                      <a:pt x="406" y="107"/>
                    </a:cubicBezTo>
                    <a:cubicBezTo>
                      <a:pt x="377" y="33"/>
                      <a:pt x="310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9080919" y="4954900"/>
                <a:ext cx="173184" cy="75483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795" extrusionOk="0">
                    <a:moveTo>
                      <a:pt x="1558" y="1"/>
                    </a:moveTo>
                    <a:cubicBezTo>
                      <a:pt x="1540" y="1"/>
                      <a:pt x="1521" y="3"/>
                      <a:pt x="1501" y="8"/>
                    </a:cubicBezTo>
                    <a:cubicBezTo>
                      <a:pt x="1067" y="148"/>
                      <a:pt x="633" y="303"/>
                      <a:pt x="183" y="427"/>
                    </a:cubicBezTo>
                    <a:cubicBezTo>
                      <a:pt x="1" y="497"/>
                      <a:pt x="72" y="795"/>
                      <a:pt x="247" y="795"/>
                    </a:cubicBezTo>
                    <a:cubicBezTo>
                      <a:pt x="266" y="795"/>
                      <a:pt x="286" y="791"/>
                      <a:pt x="307" y="784"/>
                    </a:cubicBezTo>
                    <a:cubicBezTo>
                      <a:pt x="741" y="644"/>
                      <a:pt x="1175" y="489"/>
                      <a:pt x="1625" y="350"/>
                    </a:cubicBezTo>
                    <a:cubicBezTo>
                      <a:pt x="1824" y="279"/>
                      <a:pt x="1750" y="1"/>
                      <a:pt x="1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8890547" y="4484429"/>
                <a:ext cx="51651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20" extrusionOk="0">
                    <a:moveTo>
                      <a:pt x="280" y="0"/>
                    </a:moveTo>
                    <a:cubicBezTo>
                      <a:pt x="1" y="0"/>
                      <a:pt x="1" y="419"/>
                      <a:pt x="280" y="419"/>
                    </a:cubicBezTo>
                    <a:cubicBezTo>
                      <a:pt x="544" y="419"/>
                      <a:pt x="54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8880293" y="4458319"/>
                <a:ext cx="156189" cy="16482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736" extrusionOk="0">
                    <a:moveTo>
                      <a:pt x="1418" y="0"/>
                    </a:moveTo>
                    <a:cubicBezTo>
                      <a:pt x="1361" y="0"/>
                      <a:pt x="1303" y="20"/>
                      <a:pt x="1257" y="58"/>
                    </a:cubicBezTo>
                    <a:cubicBezTo>
                      <a:pt x="853" y="462"/>
                      <a:pt x="466" y="911"/>
                      <a:pt x="93" y="1361"/>
                    </a:cubicBezTo>
                    <a:cubicBezTo>
                      <a:pt x="16" y="1454"/>
                      <a:pt x="0" y="1578"/>
                      <a:pt x="93" y="1671"/>
                    </a:cubicBezTo>
                    <a:cubicBezTo>
                      <a:pt x="134" y="1712"/>
                      <a:pt x="196" y="1735"/>
                      <a:pt x="256" y="1735"/>
                    </a:cubicBezTo>
                    <a:cubicBezTo>
                      <a:pt x="312" y="1735"/>
                      <a:pt x="367" y="1716"/>
                      <a:pt x="404" y="1671"/>
                    </a:cubicBezTo>
                    <a:cubicBezTo>
                      <a:pt x="776" y="1221"/>
                      <a:pt x="1164" y="772"/>
                      <a:pt x="1567" y="368"/>
                    </a:cubicBezTo>
                    <a:cubicBezTo>
                      <a:pt x="1644" y="291"/>
                      <a:pt x="1644" y="136"/>
                      <a:pt x="1567" y="58"/>
                    </a:cubicBezTo>
                    <a:cubicBezTo>
                      <a:pt x="1528" y="20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8973058" y="4565421"/>
                <a:ext cx="54595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0" extrusionOk="0">
                    <a:moveTo>
                      <a:pt x="295" y="0"/>
                    </a:moveTo>
                    <a:cubicBezTo>
                      <a:pt x="1" y="0"/>
                      <a:pt x="1" y="419"/>
                      <a:pt x="295" y="419"/>
                    </a:cubicBezTo>
                    <a:cubicBezTo>
                      <a:pt x="574" y="419"/>
                      <a:pt x="574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8257334" y="4038266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0"/>
                    </a:moveTo>
                    <a:cubicBezTo>
                      <a:pt x="714" y="47"/>
                      <a:pt x="435" y="155"/>
                      <a:pt x="249" y="388"/>
                    </a:cubicBezTo>
                    <a:cubicBezTo>
                      <a:pt x="78" y="605"/>
                      <a:pt x="1" y="931"/>
                      <a:pt x="233" y="1132"/>
                    </a:cubicBezTo>
                    <a:cubicBezTo>
                      <a:pt x="339" y="1222"/>
                      <a:pt x="462" y="1251"/>
                      <a:pt x="589" y="1251"/>
                    </a:cubicBezTo>
                    <a:cubicBezTo>
                      <a:pt x="725" y="1251"/>
                      <a:pt x="865" y="1218"/>
                      <a:pt x="993" y="1194"/>
                    </a:cubicBezTo>
                    <a:cubicBezTo>
                      <a:pt x="1054" y="1168"/>
                      <a:pt x="1130" y="1147"/>
                      <a:pt x="1203" y="1147"/>
                    </a:cubicBezTo>
                    <a:cubicBezTo>
                      <a:pt x="1261" y="1147"/>
                      <a:pt x="1318" y="1160"/>
                      <a:pt x="1366" y="1194"/>
                    </a:cubicBezTo>
                    <a:cubicBezTo>
                      <a:pt x="1443" y="1241"/>
                      <a:pt x="1397" y="1365"/>
                      <a:pt x="1366" y="1427"/>
                    </a:cubicBezTo>
                    <a:cubicBezTo>
                      <a:pt x="1292" y="1575"/>
                      <a:pt x="1151" y="1646"/>
                      <a:pt x="1004" y="1646"/>
                    </a:cubicBezTo>
                    <a:cubicBezTo>
                      <a:pt x="904" y="1646"/>
                      <a:pt x="802" y="1613"/>
                      <a:pt x="714" y="1551"/>
                    </a:cubicBezTo>
                    <a:cubicBezTo>
                      <a:pt x="689" y="1536"/>
                      <a:pt x="663" y="1529"/>
                      <a:pt x="637" y="1529"/>
                    </a:cubicBezTo>
                    <a:cubicBezTo>
                      <a:pt x="583" y="1529"/>
                      <a:pt x="534" y="1560"/>
                      <a:pt x="513" y="1613"/>
                    </a:cubicBezTo>
                    <a:cubicBezTo>
                      <a:pt x="466" y="1691"/>
                      <a:pt x="482" y="1784"/>
                      <a:pt x="559" y="1830"/>
                    </a:cubicBezTo>
                    <a:cubicBezTo>
                      <a:pt x="684" y="1922"/>
                      <a:pt x="844" y="1968"/>
                      <a:pt x="1002" y="1968"/>
                    </a:cubicBezTo>
                    <a:cubicBezTo>
                      <a:pt x="1138" y="1968"/>
                      <a:pt x="1273" y="1933"/>
                      <a:pt x="1381" y="1861"/>
                    </a:cubicBezTo>
                    <a:cubicBezTo>
                      <a:pt x="1614" y="1706"/>
                      <a:pt x="1784" y="1427"/>
                      <a:pt x="1707" y="1132"/>
                    </a:cubicBezTo>
                    <a:cubicBezTo>
                      <a:pt x="1676" y="977"/>
                      <a:pt x="1536" y="884"/>
                      <a:pt x="1397" y="838"/>
                    </a:cubicBezTo>
                    <a:cubicBezTo>
                      <a:pt x="1337" y="826"/>
                      <a:pt x="1278" y="821"/>
                      <a:pt x="1219" y="821"/>
                    </a:cubicBezTo>
                    <a:cubicBezTo>
                      <a:pt x="1123" y="821"/>
                      <a:pt x="1027" y="834"/>
                      <a:pt x="931" y="853"/>
                    </a:cubicBezTo>
                    <a:cubicBezTo>
                      <a:pt x="871" y="879"/>
                      <a:pt x="724" y="924"/>
                      <a:pt x="600" y="924"/>
                    </a:cubicBezTo>
                    <a:cubicBezTo>
                      <a:pt x="501" y="924"/>
                      <a:pt x="418" y="896"/>
                      <a:pt x="404" y="807"/>
                    </a:cubicBezTo>
                    <a:cubicBezTo>
                      <a:pt x="404" y="682"/>
                      <a:pt x="513" y="574"/>
                      <a:pt x="606" y="512"/>
                    </a:cubicBezTo>
                    <a:cubicBezTo>
                      <a:pt x="714" y="419"/>
                      <a:pt x="869" y="357"/>
                      <a:pt x="1009" y="341"/>
                    </a:cubicBezTo>
                    <a:cubicBezTo>
                      <a:pt x="1087" y="310"/>
                      <a:pt x="1164" y="279"/>
                      <a:pt x="1164" y="186"/>
                    </a:cubicBezTo>
                    <a:cubicBezTo>
                      <a:pt x="1164" y="78"/>
                      <a:pt x="108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8279362" y="4021365"/>
                <a:ext cx="132737" cy="227494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6" extrusionOk="0">
                    <a:moveTo>
                      <a:pt x="210" y="1"/>
                    </a:moveTo>
                    <a:cubicBezTo>
                      <a:pt x="109" y="1"/>
                      <a:pt x="0" y="113"/>
                      <a:pt x="64" y="240"/>
                    </a:cubicBezTo>
                    <a:cubicBezTo>
                      <a:pt x="436" y="922"/>
                      <a:pt x="761" y="1620"/>
                      <a:pt x="1087" y="2318"/>
                    </a:cubicBezTo>
                    <a:cubicBezTo>
                      <a:pt x="1119" y="2371"/>
                      <a:pt x="1180" y="2395"/>
                      <a:pt x="1235" y="2395"/>
                    </a:cubicBezTo>
                    <a:cubicBezTo>
                      <a:pt x="1260" y="2395"/>
                      <a:pt x="1285" y="2390"/>
                      <a:pt x="1304" y="2380"/>
                    </a:cubicBezTo>
                    <a:cubicBezTo>
                      <a:pt x="1382" y="2334"/>
                      <a:pt x="1397" y="2241"/>
                      <a:pt x="1366" y="2163"/>
                    </a:cubicBezTo>
                    <a:cubicBezTo>
                      <a:pt x="1041" y="1465"/>
                      <a:pt x="699" y="767"/>
                      <a:pt x="327" y="85"/>
                    </a:cubicBezTo>
                    <a:cubicBezTo>
                      <a:pt x="302" y="26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8467931" y="3969048"/>
                <a:ext cx="169481" cy="18676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7" extrusionOk="0">
                    <a:moveTo>
                      <a:pt x="1009" y="0"/>
                    </a:moveTo>
                    <a:cubicBezTo>
                      <a:pt x="714" y="31"/>
                      <a:pt x="419" y="155"/>
                      <a:pt x="249" y="388"/>
                    </a:cubicBezTo>
                    <a:cubicBezTo>
                      <a:pt x="78" y="605"/>
                      <a:pt x="1" y="931"/>
                      <a:pt x="233" y="1117"/>
                    </a:cubicBezTo>
                    <a:cubicBezTo>
                      <a:pt x="331" y="1215"/>
                      <a:pt x="451" y="1247"/>
                      <a:pt x="577" y="1247"/>
                    </a:cubicBezTo>
                    <a:cubicBezTo>
                      <a:pt x="710" y="1247"/>
                      <a:pt x="850" y="1211"/>
                      <a:pt x="978" y="1179"/>
                    </a:cubicBezTo>
                    <a:cubicBezTo>
                      <a:pt x="1052" y="1160"/>
                      <a:pt x="1137" y="1136"/>
                      <a:pt x="1213" y="1136"/>
                    </a:cubicBezTo>
                    <a:cubicBezTo>
                      <a:pt x="1265" y="1136"/>
                      <a:pt x="1312" y="1147"/>
                      <a:pt x="1350" y="1179"/>
                    </a:cubicBezTo>
                    <a:cubicBezTo>
                      <a:pt x="1428" y="1241"/>
                      <a:pt x="1397" y="1349"/>
                      <a:pt x="1350" y="1411"/>
                    </a:cubicBezTo>
                    <a:cubicBezTo>
                      <a:pt x="1283" y="1564"/>
                      <a:pt x="1140" y="1640"/>
                      <a:pt x="989" y="1640"/>
                    </a:cubicBezTo>
                    <a:cubicBezTo>
                      <a:pt x="895" y="1640"/>
                      <a:pt x="798" y="1611"/>
                      <a:pt x="714" y="1551"/>
                    </a:cubicBezTo>
                    <a:cubicBezTo>
                      <a:pt x="687" y="1529"/>
                      <a:pt x="657" y="1519"/>
                      <a:pt x="629" y="1519"/>
                    </a:cubicBezTo>
                    <a:cubicBezTo>
                      <a:pt x="577" y="1519"/>
                      <a:pt x="527" y="1553"/>
                      <a:pt x="497" y="1613"/>
                    </a:cubicBezTo>
                    <a:cubicBezTo>
                      <a:pt x="466" y="1691"/>
                      <a:pt x="482" y="1784"/>
                      <a:pt x="559" y="1815"/>
                    </a:cubicBezTo>
                    <a:cubicBezTo>
                      <a:pt x="686" y="1916"/>
                      <a:pt x="845" y="1967"/>
                      <a:pt x="1001" y="1967"/>
                    </a:cubicBezTo>
                    <a:cubicBezTo>
                      <a:pt x="1132" y="1967"/>
                      <a:pt x="1260" y="1932"/>
                      <a:pt x="1366" y="1861"/>
                    </a:cubicBezTo>
                    <a:cubicBezTo>
                      <a:pt x="1598" y="1706"/>
                      <a:pt x="1784" y="1411"/>
                      <a:pt x="1707" y="1117"/>
                    </a:cubicBezTo>
                    <a:cubicBezTo>
                      <a:pt x="1660" y="962"/>
                      <a:pt x="1521" y="869"/>
                      <a:pt x="1397" y="838"/>
                    </a:cubicBezTo>
                    <a:cubicBezTo>
                      <a:pt x="1332" y="818"/>
                      <a:pt x="1267" y="809"/>
                      <a:pt x="1202" y="809"/>
                    </a:cubicBezTo>
                    <a:cubicBezTo>
                      <a:pt x="1112" y="809"/>
                      <a:pt x="1021" y="826"/>
                      <a:pt x="931" y="853"/>
                    </a:cubicBezTo>
                    <a:cubicBezTo>
                      <a:pt x="862" y="870"/>
                      <a:pt x="711" y="916"/>
                      <a:pt x="589" y="916"/>
                    </a:cubicBezTo>
                    <a:cubicBezTo>
                      <a:pt x="491" y="916"/>
                      <a:pt x="411" y="887"/>
                      <a:pt x="404" y="791"/>
                    </a:cubicBezTo>
                    <a:cubicBezTo>
                      <a:pt x="404" y="682"/>
                      <a:pt x="497" y="558"/>
                      <a:pt x="590" y="496"/>
                    </a:cubicBezTo>
                    <a:cubicBezTo>
                      <a:pt x="714" y="403"/>
                      <a:pt x="869" y="341"/>
                      <a:pt x="1009" y="326"/>
                    </a:cubicBezTo>
                    <a:cubicBezTo>
                      <a:pt x="1086" y="310"/>
                      <a:pt x="1164" y="264"/>
                      <a:pt x="1164" y="171"/>
                    </a:cubicBezTo>
                    <a:cubicBezTo>
                      <a:pt x="1164" y="78"/>
                      <a:pt x="1086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8488534" y="3951198"/>
                <a:ext cx="134161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397" extrusionOk="0">
                    <a:moveTo>
                      <a:pt x="216" y="1"/>
                    </a:moveTo>
                    <a:cubicBezTo>
                      <a:pt x="112" y="1"/>
                      <a:pt x="1" y="115"/>
                      <a:pt x="63" y="250"/>
                    </a:cubicBezTo>
                    <a:cubicBezTo>
                      <a:pt x="435" y="917"/>
                      <a:pt x="761" y="1615"/>
                      <a:pt x="1102" y="2313"/>
                    </a:cubicBezTo>
                    <a:cubicBezTo>
                      <a:pt x="1123" y="2366"/>
                      <a:pt x="1180" y="2397"/>
                      <a:pt x="1234" y="2397"/>
                    </a:cubicBezTo>
                    <a:cubicBezTo>
                      <a:pt x="1259" y="2397"/>
                      <a:pt x="1284" y="2390"/>
                      <a:pt x="1304" y="2375"/>
                    </a:cubicBezTo>
                    <a:cubicBezTo>
                      <a:pt x="1381" y="2344"/>
                      <a:pt x="1412" y="2235"/>
                      <a:pt x="1366" y="2158"/>
                    </a:cubicBezTo>
                    <a:cubicBezTo>
                      <a:pt x="1056" y="1460"/>
                      <a:pt x="714" y="762"/>
                      <a:pt x="342" y="95"/>
                    </a:cubicBezTo>
                    <a:cubicBezTo>
                      <a:pt x="316" y="28"/>
                      <a:pt x="267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8669697" y="3889481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1"/>
                    </a:moveTo>
                    <a:cubicBezTo>
                      <a:pt x="714" y="32"/>
                      <a:pt x="435" y="156"/>
                      <a:pt x="249" y="388"/>
                    </a:cubicBezTo>
                    <a:cubicBezTo>
                      <a:pt x="78" y="605"/>
                      <a:pt x="1" y="931"/>
                      <a:pt x="233" y="1133"/>
                    </a:cubicBezTo>
                    <a:cubicBezTo>
                      <a:pt x="335" y="1220"/>
                      <a:pt x="454" y="1249"/>
                      <a:pt x="578" y="1249"/>
                    </a:cubicBezTo>
                    <a:cubicBezTo>
                      <a:pt x="717" y="1249"/>
                      <a:pt x="862" y="1212"/>
                      <a:pt x="993" y="1179"/>
                    </a:cubicBezTo>
                    <a:cubicBezTo>
                      <a:pt x="1058" y="1161"/>
                      <a:pt x="1139" y="1137"/>
                      <a:pt x="1217" y="1137"/>
                    </a:cubicBezTo>
                    <a:cubicBezTo>
                      <a:pt x="1270" y="1137"/>
                      <a:pt x="1321" y="1148"/>
                      <a:pt x="1365" y="1179"/>
                    </a:cubicBezTo>
                    <a:cubicBezTo>
                      <a:pt x="1443" y="1241"/>
                      <a:pt x="1396" y="1365"/>
                      <a:pt x="1365" y="1412"/>
                    </a:cubicBezTo>
                    <a:cubicBezTo>
                      <a:pt x="1291" y="1571"/>
                      <a:pt x="1148" y="1645"/>
                      <a:pt x="999" y="1645"/>
                    </a:cubicBezTo>
                    <a:cubicBezTo>
                      <a:pt x="901" y="1645"/>
                      <a:pt x="800" y="1613"/>
                      <a:pt x="714" y="1551"/>
                    </a:cubicBezTo>
                    <a:cubicBezTo>
                      <a:pt x="689" y="1531"/>
                      <a:pt x="662" y="1523"/>
                      <a:pt x="637" y="1523"/>
                    </a:cubicBezTo>
                    <a:cubicBezTo>
                      <a:pt x="583" y="1523"/>
                      <a:pt x="533" y="1561"/>
                      <a:pt x="512" y="1614"/>
                    </a:cubicBezTo>
                    <a:cubicBezTo>
                      <a:pt x="466" y="1691"/>
                      <a:pt x="481" y="1784"/>
                      <a:pt x="559" y="1831"/>
                    </a:cubicBezTo>
                    <a:cubicBezTo>
                      <a:pt x="684" y="1922"/>
                      <a:pt x="844" y="1969"/>
                      <a:pt x="1001" y="1969"/>
                    </a:cubicBezTo>
                    <a:cubicBezTo>
                      <a:pt x="1138" y="1969"/>
                      <a:pt x="1273" y="1934"/>
                      <a:pt x="1381" y="1862"/>
                    </a:cubicBezTo>
                    <a:cubicBezTo>
                      <a:pt x="1614" y="1707"/>
                      <a:pt x="1784" y="1412"/>
                      <a:pt x="1707" y="1133"/>
                    </a:cubicBezTo>
                    <a:cubicBezTo>
                      <a:pt x="1676" y="978"/>
                      <a:pt x="1536" y="869"/>
                      <a:pt x="1396" y="838"/>
                    </a:cubicBezTo>
                    <a:cubicBezTo>
                      <a:pt x="1331" y="819"/>
                      <a:pt x="1266" y="810"/>
                      <a:pt x="1202" y="810"/>
                    </a:cubicBezTo>
                    <a:cubicBezTo>
                      <a:pt x="1111" y="810"/>
                      <a:pt x="1021" y="827"/>
                      <a:pt x="931" y="854"/>
                    </a:cubicBezTo>
                    <a:cubicBezTo>
                      <a:pt x="872" y="879"/>
                      <a:pt x="732" y="922"/>
                      <a:pt x="610" y="922"/>
                    </a:cubicBezTo>
                    <a:cubicBezTo>
                      <a:pt x="507" y="922"/>
                      <a:pt x="418" y="891"/>
                      <a:pt x="404" y="792"/>
                    </a:cubicBezTo>
                    <a:cubicBezTo>
                      <a:pt x="404" y="683"/>
                      <a:pt x="512" y="559"/>
                      <a:pt x="605" y="512"/>
                    </a:cubicBezTo>
                    <a:cubicBezTo>
                      <a:pt x="714" y="404"/>
                      <a:pt x="869" y="357"/>
                      <a:pt x="1009" y="326"/>
                    </a:cubicBezTo>
                    <a:cubicBezTo>
                      <a:pt x="1086" y="311"/>
                      <a:pt x="1164" y="280"/>
                      <a:pt x="1164" y="171"/>
                    </a:cubicBezTo>
                    <a:cubicBezTo>
                      <a:pt x="1179" y="94"/>
                      <a:pt x="1102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8693244" y="3871726"/>
                <a:ext cx="132642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97" extrusionOk="0">
                    <a:moveTo>
                      <a:pt x="202" y="0"/>
                    </a:moveTo>
                    <a:cubicBezTo>
                      <a:pt x="98" y="0"/>
                      <a:pt x="0" y="114"/>
                      <a:pt x="63" y="250"/>
                    </a:cubicBezTo>
                    <a:cubicBezTo>
                      <a:pt x="435" y="932"/>
                      <a:pt x="761" y="1630"/>
                      <a:pt x="1086" y="2328"/>
                    </a:cubicBezTo>
                    <a:cubicBezTo>
                      <a:pt x="1117" y="2369"/>
                      <a:pt x="1176" y="2397"/>
                      <a:pt x="1230" y="2397"/>
                    </a:cubicBezTo>
                    <a:cubicBezTo>
                      <a:pt x="1257" y="2397"/>
                      <a:pt x="1283" y="2390"/>
                      <a:pt x="1303" y="2374"/>
                    </a:cubicBezTo>
                    <a:cubicBezTo>
                      <a:pt x="1381" y="2343"/>
                      <a:pt x="1397" y="2250"/>
                      <a:pt x="1366" y="2157"/>
                    </a:cubicBezTo>
                    <a:cubicBezTo>
                      <a:pt x="1055" y="1459"/>
                      <a:pt x="699" y="777"/>
                      <a:pt x="342" y="94"/>
                    </a:cubicBezTo>
                    <a:cubicBezTo>
                      <a:pt x="306" y="28"/>
                      <a:pt x="253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40"/>
            <p:cNvSpPr/>
            <p:nvPr/>
          </p:nvSpPr>
          <p:spPr>
            <a:xfrm>
              <a:off x="8174101" y="2132592"/>
              <a:ext cx="652132" cy="617262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707291" y="2505467"/>
              <a:ext cx="91548" cy="70233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716427" y="2458219"/>
              <a:ext cx="102255" cy="58052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145123" y="2109999"/>
              <a:ext cx="694861" cy="617360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168010" y="2132199"/>
              <a:ext cx="649087" cy="576988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394037" y="2299776"/>
              <a:ext cx="223762" cy="238398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445509" y="2247421"/>
              <a:ext cx="113551" cy="332697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616496" y="2860509"/>
              <a:ext cx="309328" cy="292787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869406" y="3037379"/>
              <a:ext cx="43424" cy="33314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873739" y="3014968"/>
              <a:ext cx="48503" cy="27536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602751" y="2849793"/>
              <a:ext cx="329595" cy="292834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613608" y="2860323"/>
              <a:ext cx="307883" cy="273684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720819" y="2939812"/>
              <a:ext cx="106138" cy="113080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745234" y="2914977"/>
              <a:ext cx="53861" cy="157809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B6C612F-9479-4197-952A-1AD9D66F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6" y="1299000"/>
            <a:ext cx="7238376" cy="26516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1515450" y="441375"/>
            <a:ext cx="61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테이블 명세서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4" name="Google Shape;674;p40"/>
          <p:cNvSpPr/>
          <p:nvPr/>
        </p:nvSpPr>
        <p:spPr>
          <a:xfrm rot="1539704">
            <a:off x="-437400" y="-137486"/>
            <a:ext cx="1735061" cy="1730415"/>
          </a:xfrm>
          <a:custGeom>
            <a:avLst/>
            <a:gdLst/>
            <a:ahLst/>
            <a:cxnLst/>
            <a:rect l="l" t="t" r="r" b="b"/>
            <a:pathLst>
              <a:path w="29873" h="29793" extrusionOk="0">
                <a:moveTo>
                  <a:pt x="11245" y="1"/>
                </a:moveTo>
                <a:lnTo>
                  <a:pt x="3351" y="2141"/>
                </a:lnTo>
                <a:cubicBezTo>
                  <a:pt x="2731" y="2312"/>
                  <a:pt x="2265" y="2777"/>
                  <a:pt x="2095" y="3397"/>
                </a:cubicBezTo>
                <a:lnTo>
                  <a:pt x="1" y="11292"/>
                </a:lnTo>
                <a:lnTo>
                  <a:pt x="3118" y="14409"/>
                </a:lnTo>
                <a:lnTo>
                  <a:pt x="5212" y="6530"/>
                </a:lnTo>
                <a:cubicBezTo>
                  <a:pt x="5367" y="5894"/>
                  <a:pt x="5864" y="5414"/>
                  <a:pt x="6484" y="5258"/>
                </a:cubicBezTo>
                <a:lnTo>
                  <a:pt x="14363" y="3134"/>
                </a:lnTo>
                <a:lnTo>
                  <a:pt x="11245" y="1"/>
                </a:lnTo>
                <a:close/>
                <a:moveTo>
                  <a:pt x="15278" y="4018"/>
                </a:moveTo>
                <a:lnTo>
                  <a:pt x="7383" y="6158"/>
                </a:lnTo>
                <a:cubicBezTo>
                  <a:pt x="6763" y="6329"/>
                  <a:pt x="6298" y="6794"/>
                  <a:pt x="6127" y="7414"/>
                </a:cubicBezTo>
                <a:lnTo>
                  <a:pt x="4033" y="15309"/>
                </a:lnTo>
                <a:lnTo>
                  <a:pt x="7151" y="18426"/>
                </a:lnTo>
                <a:lnTo>
                  <a:pt x="9245" y="10532"/>
                </a:lnTo>
                <a:cubicBezTo>
                  <a:pt x="9400" y="9911"/>
                  <a:pt x="9881" y="9430"/>
                  <a:pt x="10516" y="9275"/>
                </a:cubicBezTo>
                <a:lnTo>
                  <a:pt x="18395" y="7151"/>
                </a:lnTo>
                <a:lnTo>
                  <a:pt x="15278" y="4018"/>
                </a:lnTo>
                <a:close/>
                <a:moveTo>
                  <a:pt x="19310" y="8035"/>
                </a:moveTo>
                <a:lnTo>
                  <a:pt x="11416" y="10175"/>
                </a:lnTo>
                <a:cubicBezTo>
                  <a:pt x="10796" y="10346"/>
                  <a:pt x="10330" y="10811"/>
                  <a:pt x="10160" y="11431"/>
                </a:cubicBezTo>
                <a:lnTo>
                  <a:pt x="8066" y="19326"/>
                </a:lnTo>
                <a:lnTo>
                  <a:pt x="11183" y="22443"/>
                </a:lnTo>
                <a:lnTo>
                  <a:pt x="13277" y="14549"/>
                </a:lnTo>
                <a:cubicBezTo>
                  <a:pt x="13432" y="13928"/>
                  <a:pt x="13929" y="13447"/>
                  <a:pt x="14549" y="13292"/>
                </a:cubicBezTo>
                <a:lnTo>
                  <a:pt x="22428" y="11152"/>
                </a:lnTo>
                <a:lnTo>
                  <a:pt x="19310" y="8035"/>
                </a:lnTo>
                <a:close/>
                <a:moveTo>
                  <a:pt x="23132" y="12255"/>
                </a:moveTo>
                <a:cubicBezTo>
                  <a:pt x="23051" y="12255"/>
                  <a:pt x="22971" y="12265"/>
                  <a:pt x="22893" y="12284"/>
                </a:cubicBezTo>
                <a:lnTo>
                  <a:pt x="15045" y="14394"/>
                </a:lnTo>
                <a:cubicBezTo>
                  <a:pt x="14735" y="14487"/>
                  <a:pt x="14487" y="14735"/>
                  <a:pt x="14409" y="15045"/>
                </a:cubicBezTo>
                <a:lnTo>
                  <a:pt x="12316" y="22908"/>
                </a:lnTo>
                <a:cubicBezTo>
                  <a:pt x="12207" y="23234"/>
                  <a:pt x="12316" y="23560"/>
                  <a:pt x="12548" y="23792"/>
                </a:cubicBezTo>
                <a:lnTo>
                  <a:pt x="18302" y="29531"/>
                </a:lnTo>
                <a:cubicBezTo>
                  <a:pt x="18477" y="29705"/>
                  <a:pt x="18721" y="29793"/>
                  <a:pt x="18957" y="29793"/>
                </a:cubicBezTo>
                <a:cubicBezTo>
                  <a:pt x="19035" y="29793"/>
                  <a:pt x="19113" y="29783"/>
                  <a:pt x="19186" y="29764"/>
                </a:cubicBezTo>
                <a:lnTo>
                  <a:pt x="27050" y="27654"/>
                </a:lnTo>
                <a:cubicBezTo>
                  <a:pt x="27360" y="27561"/>
                  <a:pt x="27608" y="27313"/>
                  <a:pt x="27686" y="27003"/>
                </a:cubicBezTo>
                <a:lnTo>
                  <a:pt x="29779" y="19139"/>
                </a:lnTo>
                <a:cubicBezTo>
                  <a:pt x="29872" y="18829"/>
                  <a:pt x="29779" y="18488"/>
                  <a:pt x="29547" y="18255"/>
                </a:cubicBezTo>
                <a:lnTo>
                  <a:pt x="23793" y="12517"/>
                </a:lnTo>
                <a:cubicBezTo>
                  <a:pt x="23618" y="12342"/>
                  <a:pt x="23374" y="12255"/>
                  <a:pt x="23132" y="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9211664" y="5567319"/>
            <a:ext cx="456603" cy="456982"/>
          </a:xfrm>
          <a:custGeom>
            <a:avLst/>
            <a:gdLst/>
            <a:ahLst/>
            <a:cxnLst/>
            <a:rect l="l" t="t" r="r" b="b"/>
            <a:pathLst>
              <a:path w="4809" h="4813" extrusionOk="0">
                <a:moveTo>
                  <a:pt x="3434" y="1"/>
                </a:moveTo>
                <a:cubicBezTo>
                  <a:pt x="3416" y="1"/>
                  <a:pt x="3398" y="4"/>
                  <a:pt x="3381" y="10"/>
                </a:cubicBezTo>
                <a:lnTo>
                  <a:pt x="124" y="1143"/>
                </a:lnTo>
                <a:cubicBezTo>
                  <a:pt x="47" y="1174"/>
                  <a:pt x="0" y="1267"/>
                  <a:pt x="31" y="1344"/>
                </a:cubicBezTo>
                <a:lnTo>
                  <a:pt x="1194" y="4710"/>
                </a:lnTo>
                <a:cubicBezTo>
                  <a:pt x="1231" y="4771"/>
                  <a:pt x="1296" y="4813"/>
                  <a:pt x="1360" y="4813"/>
                </a:cubicBezTo>
                <a:cubicBezTo>
                  <a:pt x="1378" y="4813"/>
                  <a:pt x="1395" y="4810"/>
                  <a:pt x="1411" y="4803"/>
                </a:cubicBezTo>
                <a:lnTo>
                  <a:pt x="4668" y="3671"/>
                </a:lnTo>
                <a:cubicBezTo>
                  <a:pt x="4762" y="3655"/>
                  <a:pt x="4808" y="3562"/>
                  <a:pt x="4762" y="3469"/>
                </a:cubicBezTo>
                <a:lnTo>
                  <a:pt x="3598" y="104"/>
                </a:lnTo>
                <a:cubicBezTo>
                  <a:pt x="3574" y="43"/>
                  <a:pt x="3502" y="1"/>
                  <a:pt x="34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9229324" y="5363275"/>
            <a:ext cx="153245" cy="72920"/>
          </a:xfrm>
          <a:custGeom>
            <a:avLst/>
            <a:gdLst/>
            <a:ahLst/>
            <a:cxnLst/>
            <a:rect l="l" t="t" r="r" b="b"/>
            <a:pathLst>
              <a:path w="1614" h="768" extrusionOk="0">
                <a:moveTo>
                  <a:pt x="1400" y="1"/>
                </a:moveTo>
                <a:cubicBezTo>
                  <a:pt x="1389" y="1"/>
                  <a:pt x="1377" y="2"/>
                  <a:pt x="1365" y="4"/>
                </a:cubicBezTo>
                <a:lnTo>
                  <a:pt x="140" y="422"/>
                </a:lnTo>
                <a:cubicBezTo>
                  <a:pt x="47" y="453"/>
                  <a:pt x="0" y="546"/>
                  <a:pt x="16" y="655"/>
                </a:cubicBezTo>
                <a:cubicBezTo>
                  <a:pt x="55" y="733"/>
                  <a:pt x="126" y="767"/>
                  <a:pt x="203" y="767"/>
                </a:cubicBezTo>
                <a:cubicBezTo>
                  <a:pt x="218" y="767"/>
                  <a:pt x="233" y="766"/>
                  <a:pt x="248" y="764"/>
                </a:cubicBezTo>
                <a:lnTo>
                  <a:pt x="1474" y="360"/>
                </a:lnTo>
                <a:cubicBezTo>
                  <a:pt x="1567" y="314"/>
                  <a:pt x="1613" y="221"/>
                  <a:pt x="1598" y="128"/>
                </a:cubicBezTo>
                <a:cubicBezTo>
                  <a:pt x="1557" y="46"/>
                  <a:pt x="1481" y="1"/>
                  <a:pt x="1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9389787" y="5709553"/>
            <a:ext cx="97321" cy="171285"/>
          </a:xfrm>
          <a:custGeom>
            <a:avLst/>
            <a:gdLst/>
            <a:ahLst/>
            <a:cxnLst/>
            <a:rect l="l" t="t" r="r" b="b"/>
            <a:pathLst>
              <a:path w="1025" h="1804" extrusionOk="0">
                <a:moveTo>
                  <a:pt x="825" y="1"/>
                </a:moveTo>
                <a:cubicBezTo>
                  <a:pt x="764" y="1"/>
                  <a:pt x="704" y="39"/>
                  <a:pt x="683" y="110"/>
                </a:cubicBezTo>
                <a:lnTo>
                  <a:pt x="32" y="1552"/>
                </a:lnTo>
                <a:cubicBezTo>
                  <a:pt x="1" y="1661"/>
                  <a:pt x="32" y="1754"/>
                  <a:pt x="109" y="1785"/>
                </a:cubicBezTo>
                <a:cubicBezTo>
                  <a:pt x="131" y="1798"/>
                  <a:pt x="156" y="1804"/>
                  <a:pt x="181" y="1804"/>
                </a:cubicBezTo>
                <a:cubicBezTo>
                  <a:pt x="248" y="1804"/>
                  <a:pt x="319" y="1764"/>
                  <a:pt x="342" y="1707"/>
                </a:cubicBezTo>
                <a:lnTo>
                  <a:pt x="993" y="265"/>
                </a:lnTo>
                <a:cubicBezTo>
                  <a:pt x="1024" y="156"/>
                  <a:pt x="993" y="63"/>
                  <a:pt x="916" y="32"/>
                </a:cubicBezTo>
                <a:cubicBezTo>
                  <a:pt x="889" y="11"/>
                  <a:pt x="857" y="1"/>
                  <a:pt x="8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9358929" y="5747627"/>
            <a:ext cx="172330" cy="92859"/>
          </a:xfrm>
          <a:custGeom>
            <a:avLst/>
            <a:gdLst/>
            <a:ahLst/>
            <a:cxnLst/>
            <a:rect l="l" t="t" r="r" b="b"/>
            <a:pathLst>
              <a:path w="1815" h="978" extrusionOk="0">
                <a:moveTo>
                  <a:pt x="195" y="1"/>
                </a:moveTo>
                <a:cubicBezTo>
                  <a:pt x="131" y="1"/>
                  <a:pt x="65" y="40"/>
                  <a:pt x="31" y="97"/>
                </a:cubicBezTo>
                <a:cubicBezTo>
                  <a:pt x="0" y="190"/>
                  <a:pt x="16" y="283"/>
                  <a:pt x="109" y="329"/>
                </a:cubicBezTo>
                <a:cubicBezTo>
                  <a:pt x="589" y="531"/>
                  <a:pt x="1055" y="748"/>
                  <a:pt x="1551" y="965"/>
                </a:cubicBezTo>
                <a:cubicBezTo>
                  <a:pt x="1571" y="973"/>
                  <a:pt x="1593" y="977"/>
                  <a:pt x="1616" y="977"/>
                </a:cubicBezTo>
                <a:cubicBezTo>
                  <a:pt x="1680" y="977"/>
                  <a:pt x="1749" y="945"/>
                  <a:pt x="1784" y="888"/>
                </a:cubicBezTo>
                <a:cubicBezTo>
                  <a:pt x="1815" y="795"/>
                  <a:pt x="1784" y="686"/>
                  <a:pt x="1706" y="655"/>
                </a:cubicBezTo>
                <a:cubicBezTo>
                  <a:pt x="1210" y="438"/>
                  <a:pt x="744" y="221"/>
                  <a:pt x="264" y="19"/>
                </a:cubicBezTo>
                <a:cubicBezTo>
                  <a:pt x="242" y="6"/>
                  <a:pt x="219" y="1"/>
                  <a:pt x="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 rot="-3395319">
            <a:off x="962084" y="624304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0"/>
          <p:cNvSpPr/>
          <p:nvPr/>
        </p:nvSpPr>
        <p:spPr>
          <a:xfrm rot="-3395319">
            <a:off x="962459" y="144068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0"/>
          <p:cNvSpPr/>
          <p:nvPr/>
        </p:nvSpPr>
        <p:spPr>
          <a:xfrm rot="-3395319">
            <a:off x="1251258" y="434338"/>
            <a:ext cx="413637" cy="498786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0"/>
          <p:cNvGrpSpPr/>
          <p:nvPr/>
        </p:nvGrpSpPr>
        <p:grpSpPr>
          <a:xfrm>
            <a:off x="6889313" y="2109999"/>
            <a:ext cx="3222138" cy="4873537"/>
            <a:chOff x="6889313" y="2109999"/>
            <a:chExt cx="3222138" cy="4873537"/>
          </a:xfrm>
        </p:grpSpPr>
        <p:grpSp>
          <p:nvGrpSpPr>
            <p:cNvPr id="683" name="Google Shape;683;p40"/>
            <p:cNvGrpSpPr/>
            <p:nvPr/>
          </p:nvGrpSpPr>
          <p:grpSpPr>
            <a:xfrm>
              <a:off x="6889313" y="3338589"/>
              <a:ext cx="3222138" cy="3644947"/>
              <a:chOff x="6889313" y="3338589"/>
              <a:chExt cx="3222138" cy="3644947"/>
            </a:xfrm>
          </p:grpSpPr>
          <p:sp>
            <p:nvSpPr>
              <p:cNvPr id="684" name="Google Shape;684;p40"/>
              <p:cNvSpPr/>
              <p:nvPr/>
            </p:nvSpPr>
            <p:spPr>
              <a:xfrm>
                <a:off x="6889313" y="3338589"/>
                <a:ext cx="3222138" cy="3644940"/>
              </a:xfrm>
              <a:custGeom>
                <a:avLst/>
                <a:gdLst/>
                <a:ahLst/>
                <a:cxnLst/>
                <a:rect l="l" t="t" r="r" b="b"/>
                <a:pathLst>
                  <a:path w="33936" h="38389" extrusionOk="0">
                    <a:moveTo>
                      <a:pt x="22077" y="0"/>
                    </a:moveTo>
                    <a:cubicBezTo>
                      <a:pt x="21982" y="0"/>
                      <a:pt x="21886" y="16"/>
                      <a:pt x="21791" y="48"/>
                    </a:cubicBezTo>
                    <a:lnTo>
                      <a:pt x="1784" y="6609"/>
                    </a:lnTo>
                    <a:lnTo>
                      <a:pt x="0" y="7198"/>
                    </a:lnTo>
                    <a:lnTo>
                      <a:pt x="10749" y="38388"/>
                    </a:lnTo>
                    <a:lnTo>
                      <a:pt x="13106" y="37613"/>
                    </a:lnTo>
                    <a:lnTo>
                      <a:pt x="33222" y="31068"/>
                    </a:lnTo>
                    <a:cubicBezTo>
                      <a:pt x="33687" y="30913"/>
                      <a:pt x="33935" y="30385"/>
                      <a:pt x="33780" y="29935"/>
                    </a:cubicBezTo>
                    <a:lnTo>
                      <a:pt x="22908" y="560"/>
                    </a:lnTo>
                    <a:cubicBezTo>
                      <a:pt x="22761" y="218"/>
                      <a:pt x="22431" y="0"/>
                      <a:pt x="22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6889313" y="3964585"/>
                <a:ext cx="1198807" cy="3018951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31796" extrusionOk="0">
                    <a:moveTo>
                      <a:pt x="1784" y="1"/>
                    </a:moveTo>
                    <a:lnTo>
                      <a:pt x="0" y="605"/>
                    </a:lnTo>
                    <a:lnTo>
                      <a:pt x="10749" y="31795"/>
                    </a:lnTo>
                    <a:lnTo>
                      <a:pt x="12625" y="31206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7250119" y="3530195"/>
                <a:ext cx="2647801" cy="322061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33920" extrusionOk="0">
                    <a:moveTo>
                      <a:pt x="17945" y="0"/>
                    </a:moveTo>
                    <a:lnTo>
                      <a:pt x="0" y="5785"/>
                    </a:lnTo>
                    <a:lnTo>
                      <a:pt x="155" y="6235"/>
                    </a:lnTo>
                    <a:lnTo>
                      <a:pt x="9771" y="33920"/>
                    </a:lnTo>
                    <a:lnTo>
                      <a:pt x="27483" y="27840"/>
                    </a:lnTo>
                    <a:lnTo>
                      <a:pt x="27887" y="27716"/>
                    </a:lnTo>
                    <a:lnTo>
                      <a:pt x="179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7257430" y="3558110"/>
                <a:ext cx="2594820" cy="3164695"/>
              </a:xfrm>
              <a:custGeom>
                <a:avLst/>
                <a:gdLst/>
                <a:ahLst/>
                <a:cxnLst/>
                <a:rect l="l" t="t" r="r" b="b"/>
                <a:pathLst>
                  <a:path w="27329" h="33331" extrusionOk="0">
                    <a:moveTo>
                      <a:pt x="17527" y="1"/>
                    </a:moveTo>
                    <a:lnTo>
                      <a:pt x="1" y="5646"/>
                    </a:lnTo>
                    <a:lnTo>
                      <a:pt x="9601" y="33331"/>
                    </a:lnTo>
                    <a:lnTo>
                      <a:pt x="27329" y="27267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7578451" y="4174802"/>
                <a:ext cx="1474250" cy="508539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5356" extrusionOk="0">
                    <a:moveTo>
                      <a:pt x="15383" y="0"/>
                    </a:moveTo>
                    <a:cubicBezTo>
                      <a:pt x="15373" y="0"/>
                      <a:pt x="15363" y="2"/>
                      <a:pt x="15355" y="4"/>
                    </a:cubicBezTo>
                    <a:lnTo>
                      <a:pt x="94" y="5123"/>
                    </a:lnTo>
                    <a:cubicBezTo>
                      <a:pt x="32" y="5138"/>
                      <a:pt x="1" y="5216"/>
                      <a:pt x="16" y="5278"/>
                    </a:cubicBezTo>
                    <a:cubicBezTo>
                      <a:pt x="32" y="5309"/>
                      <a:pt x="78" y="5355"/>
                      <a:pt x="141" y="5355"/>
                    </a:cubicBezTo>
                    <a:cubicBezTo>
                      <a:pt x="141" y="5355"/>
                      <a:pt x="147" y="5348"/>
                      <a:pt x="157" y="5348"/>
                    </a:cubicBezTo>
                    <a:cubicBezTo>
                      <a:pt x="161" y="5348"/>
                      <a:pt x="166" y="5350"/>
                      <a:pt x="172" y="5355"/>
                    </a:cubicBezTo>
                    <a:lnTo>
                      <a:pt x="15433" y="237"/>
                    </a:lnTo>
                    <a:cubicBezTo>
                      <a:pt x="15480" y="222"/>
                      <a:pt x="15526" y="144"/>
                      <a:pt x="15511" y="82"/>
                    </a:cubicBezTo>
                    <a:cubicBezTo>
                      <a:pt x="15498" y="31"/>
                      <a:pt x="15432" y="0"/>
                      <a:pt x="15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7635895" y="4671478"/>
                <a:ext cx="584782" cy="43324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563" extrusionOk="0">
                    <a:moveTo>
                      <a:pt x="5197" y="0"/>
                    </a:moveTo>
                    <a:lnTo>
                      <a:pt x="233" y="1675"/>
                    </a:lnTo>
                    <a:cubicBezTo>
                      <a:pt x="78" y="1706"/>
                      <a:pt x="1" y="1861"/>
                      <a:pt x="47" y="2016"/>
                    </a:cubicBezTo>
                    <a:lnTo>
                      <a:pt x="854" y="4374"/>
                    </a:lnTo>
                    <a:cubicBezTo>
                      <a:pt x="879" y="4473"/>
                      <a:pt x="983" y="4562"/>
                      <a:pt x="1103" y="4562"/>
                    </a:cubicBezTo>
                    <a:cubicBezTo>
                      <a:pt x="1133" y="4562"/>
                      <a:pt x="1164" y="4557"/>
                      <a:pt x="1195" y="4544"/>
                    </a:cubicBezTo>
                    <a:lnTo>
                      <a:pt x="6158" y="2869"/>
                    </a:lnTo>
                    <a:lnTo>
                      <a:pt x="5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8148428" y="4497627"/>
                <a:ext cx="584687" cy="438942"/>
              </a:xfrm>
              <a:custGeom>
                <a:avLst/>
                <a:gdLst/>
                <a:ahLst/>
                <a:cxnLst/>
                <a:rect l="l" t="t" r="r" b="b"/>
                <a:pathLst>
                  <a:path w="6158" h="4623" extrusionOk="0">
                    <a:moveTo>
                      <a:pt x="5196" y="1"/>
                    </a:moveTo>
                    <a:lnTo>
                      <a:pt x="0" y="1754"/>
                    </a:lnTo>
                    <a:lnTo>
                      <a:pt x="962" y="4623"/>
                    </a:lnTo>
                    <a:lnTo>
                      <a:pt x="6157" y="2870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8659347" y="4338303"/>
                <a:ext cx="56854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4502" extrusionOk="0">
                    <a:moveTo>
                      <a:pt x="4876" y="0"/>
                    </a:moveTo>
                    <a:cubicBezTo>
                      <a:pt x="4844" y="0"/>
                      <a:pt x="4811" y="6"/>
                      <a:pt x="4778" y="19"/>
                    </a:cubicBezTo>
                    <a:lnTo>
                      <a:pt x="1" y="1632"/>
                    </a:lnTo>
                    <a:lnTo>
                      <a:pt x="963" y="4502"/>
                    </a:lnTo>
                    <a:lnTo>
                      <a:pt x="5755" y="2889"/>
                    </a:lnTo>
                    <a:cubicBezTo>
                      <a:pt x="5895" y="2858"/>
                      <a:pt x="5988" y="2703"/>
                      <a:pt x="5926" y="2548"/>
                    </a:cubicBezTo>
                    <a:lnTo>
                      <a:pt x="5135" y="206"/>
                    </a:lnTo>
                    <a:cubicBezTo>
                      <a:pt x="5098" y="84"/>
                      <a:pt x="4994" y="0"/>
                      <a:pt x="4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7800821" y="5172143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0"/>
                    </a:moveTo>
                    <a:lnTo>
                      <a:pt x="140" y="1148"/>
                    </a:lnTo>
                    <a:cubicBezTo>
                      <a:pt x="47" y="1195"/>
                      <a:pt x="1" y="1288"/>
                      <a:pt x="47" y="1365"/>
                    </a:cubicBezTo>
                    <a:lnTo>
                      <a:pt x="1071" y="4421"/>
                    </a:lnTo>
                    <a:cubicBezTo>
                      <a:pt x="1083" y="4507"/>
                      <a:pt x="1145" y="4554"/>
                      <a:pt x="1224" y="4554"/>
                    </a:cubicBezTo>
                    <a:cubicBezTo>
                      <a:pt x="1244" y="4554"/>
                      <a:pt x="1266" y="4551"/>
                      <a:pt x="1288" y="4545"/>
                    </a:cubicBezTo>
                    <a:lnTo>
                      <a:pt x="4654" y="3397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8154315" y="5045481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413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8526894" y="4937050"/>
                <a:ext cx="430017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4524" extrusionOk="0">
                    <a:moveTo>
                      <a:pt x="3333" y="1"/>
                    </a:moveTo>
                    <a:cubicBezTo>
                      <a:pt x="3309" y="1"/>
                      <a:pt x="3283" y="9"/>
                      <a:pt x="3257" y="26"/>
                    </a:cubicBezTo>
                    <a:lnTo>
                      <a:pt x="0" y="1127"/>
                    </a:lnTo>
                    <a:lnTo>
                      <a:pt x="1132" y="4524"/>
                    </a:lnTo>
                    <a:lnTo>
                      <a:pt x="4389" y="3407"/>
                    </a:lnTo>
                    <a:cubicBezTo>
                      <a:pt x="4467" y="3376"/>
                      <a:pt x="4529" y="3283"/>
                      <a:pt x="4498" y="3174"/>
                    </a:cubicBezTo>
                    <a:lnTo>
                      <a:pt x="3459" y="119"/>
                    </a:lnTo>
                    <a:cubicBezTo>
                      <a:pt x="3448" y="52"/>
                      <a:pt x="3396" y="1"/>
                      <a:pt x="3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7931945" y="5559439"/>
                <a:ext cx="441886" cy="431631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46" extrusionOk="0">
                    <a:moveTo>
                      <a:pt x="3505" y="0"/>
                    </a:moveTo>
                    <a:lnTo>
                      <a:pt x="140" y="1148"/>
                    </a:lnTo>
                    <a:cubicBezTo>
                      <a:pt x="31" y="1179"/>
                      <a:pt x="0" y="1272"/>
                      <a:pt x="31" y="1350"/>
                    </a:cubicBezTo>
                    <a:lnTo>
                      <a:pt x="1070" y="4421"/>
                    </a:lnTo>
                    <a:cubicBezTo>
                      <a:pt x="1082" y="4492"/>
                      <a:pt x="1140" y="4545"/>
                      <a:pt x="1208" y="4545"/>
                    </a:cubicBezTo>
                    <a:cubicBezTo>
                      <a:pt x="1229" y="4545"/>
                      <a:pt x="1250" y="4540"/>
                      <a:pt x="1272" y="4529"/>
                    </a:cubicBezTo>
                    <a:lnTo>
                      <a:pt x="4653" y="3397"/>
                    </a:lnTo>
                    <a:lnTo>
                      <a:pt x="35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8283920" y="5432777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397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8656404" y="5322921"/>
                <a:ext cx="431631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524" extrusionOk="0">
                    <a:moveTo>
                      <a:pt x="3344" y="0"/>
                    </a:moveTo>
                    <a:cubicBezTo>
                      <a:pt x="3317" y="0"/>
                      <a:pt x="3288" y="8"/>
                      <a:pt x="3258" y="25"/>
                    </a:cubicBezTo>
                    <a:lnTo>
                      <a:pt x="1" y="1127"/>
                    </a:lnTo>
                    <a:lnTo>
                      <a:pt x="1149" y="4523"/>
                    </a:lnTo>
                    <a:lnTo>
                      <a:pt x="4406" y="3422"/>
                    </a:lnTo>
                    <a:cubicBezTo>
                      <a:pt x="4483" y="3375"/>
                      <a:pt x="4545" y="3282"/>
                      <a:pt x="4499" y="3189"/>
                    </a:cubicBezTo>
                    <a:lnTo>
                      <a:pt x="3475" y="118"/>
                    </a:lnTo>
                    <a:cubicBezTo>
                      <a:pt x="3464" y="51"/>
                      <a:pt x="3412" y="0"/>
                      <a:pt x="3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062974" y="5945215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1"/>
                    </a:moveTo>
                    <a:lnTo>
                      <a:pt x="125" y="1149"/>
                    </a:lnTo>
                    <a:cubicBezTo>
                      <a:pt x="32" y="1195"/>
                      <a:pt x="1" y="1288"/>
                      <a:pt x="32" y="1366"/>
                    </a:cubicBezTo>
                    <a:lnTo>
                      <a:pt x="1055" y="4421"/>
                    </a:lnTo>
                    <a:cubicBezTo>
                      <a:pt x="1080" y="4508"/>
                      <a:pt x="1144" y="4555"/>
                      <a:pt x="1216" y="4555"/>
                    </a:cubicBezTo>
                    <a:cubicBezTo>
                      <a:pt x="1234" y="4555"/>
                      <a:pt x="1253" y="4552"/>
                      <a:pt x="1272" y="4545"/>
                    </a:cubicBezTo>
                    <a:lnTo>
                      <a:pt x="4653" y="3398"/>
                    </a:lnTo>
                    <a:lnTo>
                      <a:pt x="35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8413430" y="5820073"/>
                <a:ext cx="464008" cy="441886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654" extrusionOk="0">
                    <a:moveTo>
                      <a:pt x="3739" y="1"/>
                    </a:moveTo>
                    <a:lnTo>
                      <a:pt x="1" y="1257"/>
                    </a:lnTo>
                    <a:lnTo>
                      <a:pt x="1149" y="4653"/>
                    </a:lnTo>
                    <a:lnTo>
                      <a:pt x="4886" y="3397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8787528" y="5710217"/>
                <a:ext cx="431536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524" extrusionOk="0">
                    <a:moveTo>
                      <a:pt x="3325" y="0"/>
                    </a:moveTo>
                    <a:cubicBezTo>
                      <a:pt x="3302" y="0"/>
                      <a:pt x="3279" y="8"/>
                      <a:pt x="3257" y="25"/>
                    </a:cubicBezTo>
                    <a:lnTo>
                      <a:pt x="0" y="1127"/>
                    </a:lnTo>
                    <a:lnTo>
                      <a:pt x="1148" y="4523"/>
                    </a:lnTo>
                    <a:lnTo>
                      <a:pt x="4405" y="3406"/>
                    </a:lnTo>
                    <a:cubicBezTo>
                      <a:pt x="4483" y="3375"/>
                      <a:pt x="4545" y="3282"/>
                      <a:pt x="4498" y="3174"/>
                    </a:cubicBezTo>
                    <a:lnTo>
                      <a:pt x="3474" y="118"/>
                    </a:lnTo>
                    <a:cubicBezTo>
                      <a:pt x="3441" y="51"/>
                      <a:pt x="3383" y="0"/>
                      <a:pt x="3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8936218" y="4775257"/>
                <a:ext cx="455178" cy="45736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817" extrusionOk="0">
                    <a:moveTo>
                      <a:pt x="3440" y="0"/>
                    </a:moveTo>
                    <a:cubicBezTo>
                      <a:pt x="3426" y="0"/>
                      <a:pt x="3411" y="3"/>
                      <a:pt x="3397" y="8"/>
                    </a:cubicBezTo>
                    <a:lnTo>
                      <a:pt x="140" y="1141"/>
                    </a:lnTo>
                    <a:cubicBezTo>
                      <a:pt x="63" y="1187"/>
                      <a:pt x="1" y="1280"/>
                      <a:pt x="47" y="1358"/>
                    </a:cubicBezTo>
                    <a:lnTo>
                      <a:pt x="1211" y="4708"/>
                    </a:lnTo>
                    <a:cubicBezTo>
                      <a:pt x="1234" y="4767"/>
                      <a:pt x="1303" y="4817"/>
                      <a:pt x="1368" y="4817"/>
                    </a:cubicBezTo>
                    <a:cubicBezTo>
                      <a:pt x="1389" y="4817"/>
                      <a:pt x="1409" y="4812"/>
                      <a:pt x="1428" y="4801"/>
                    </a:cubicBezTo>
                    <a:lnTo>
                      <a:pt x="4685" y="3684"/>
                    </a:lnTo>
                    <a:cubicBezTo>
                      <a:pt x="4762" y="3669"/>
                      <a:pt x="4793" y="3560"/>
                      <a:pt x="4778" y="3467"/>
                    </a:cubicBezTo>
                    <a:lnTo>
                      <a:pt x="3615" y="117"/>
                    </a:lnTo>
                    <a:cubicBezTo>
                      <a:pt x="3576" y="53"/>
                      <a:pt x="3507" y="0"/>
                      <a:pt x="34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9073229" y="5169769"/>
                <a:ext cx="456603" cy="456982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3" extrusionOk="0">
                    <a:moveTo>
                      <a:pt x="3448" y="0"/>
                    </a:moveTo>
                    <a:cubicBezTo>
                      <a:pt x="3431" y="0"/>
                      <a:pt x="3413" y="3"/>
                      <a:pt x="3397" y="10"/>
                    </a:cubicBezTo>
                    <a:lnTo>
                      <a:pt x="140" y="1142"/>
                    </a:lnTo>
                    <a:cubicBezTo>
                      <a:pt x="62" y="1173"/>
                      <a:pt x="0" y="1266"/>
                      <a:pt x="31" y="1344"/>
                    </a:cubicBezTo>
                    <a:lnTo>
                      <a:pt x="1194" y="4709"/>
                    </a:lnTo>
                    <a:cubicBezTo>
                      <a:pt x="1231" y="4770"/>
                      <a:pt x="1296" y="4812"/>
                      <a:pt x="1360" y="4812"/>
                    </a:cubicBezTo>
                    <a:cubicBezTo>
                      <a:pt x="1378" y="4812"/>
                      <a:pt x="1395" y="4809"/>
                      <a:pt x="1412" y="4802"/>
                    </a:cubicBezTo>
                    <a:lnTo>
                      <a:pt x="4669" y="3670"/>
                    </a:lnTo>
                    <a:cubicBezTo>
                      <a:pt x="4762" y="3655"/>
                      <a:pt x="4808" y="3562"/>
                      <a:pt x="4762" y="3469"/>
                    </a:cubicBezTo>
                    <a:lnTo>
                      <a:pt x="3598" y="103"/>
                    </a:lnTo>
                    <a:cubicBezTo>
                      <a:pt x="3574" y="42"/>
                      <a:pt x="3511" y="0"/>
                      <a:pt x="3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9123077" y="4913123"/>
                <a:ext cx="89346" cy="1767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862" extrusionOk="0">
                    <a:moveTo>
                      <a:pt x="242" y="1"/>
                    </a:moveTo>
                    <a:cubicBezTo>
                      <a:pt x="124" y="1"/>
                      <a:pt x="0" y="94"/>
                      <a:pt x="49" y="231"/>
                    </a:cubicBezTo>
                    <a:cubicBezTo>
                      <a:pt x="235" y="743"/>
                      <a:pt x="390" y="1239"/>
                      <a:pt x="561" y="1751"/>
                    </a:cubicBezTo>
                    <a:cubicBezTo>
                      <a:pt x="590" y="1828"/>
                      <a:pt x="656" y="1862"/>
                      <a:pt x="722" y="1862"/>
                    </a:cubicBezTo>
                    <a:cubicBezTo>
                      <a:pt x="830" y="1862"/>
                      <a:pt x="941" y="1771"/>
                      <a:pt x="902" y="1627"/>
                    </a:cubicBezTo>
                    <a:cubicBezTo>
                      <a:pt x="731" y="1115"/>
                      <a:pt x="576" y="619"/>
                      <a:pt x="406" y="107"/>
                    </a:cubicBezTo>
                    <a:cubicBezTo>
                      <a:pt x="377" y="33"/>
                      <a:pt x="310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9080919" y="4954900"/>
                <a:ext cx="173184" cy="75483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795" extrusionOk="0">
                    <a:moveTo>
                      <a:pt x="1558" y="1"/>
                    </a:moveTo>
                    <a:cubicBezTo>
                      <a:pt x="1540" y="1"/>
                      <a:pt x="1521" y="3"/>
                      <a:pt x="1501" y="8"/>
                    </a:cubicBezTo>
                    <a:cubicBezTo>
                      <a:pt x="1067" y="148"/>
                      <a:pt x="633" y="303"/>
                      <a:pt x="183" y="427"/>
                    </a:cubicBezTo>
                    <a:cubicBezTo>
                      <a:pt x="1" y="497"/>
                      <a:pt x="72" y="795"/>
                      <a:pt x="247" y="795"/>
                    </a:cubicBezTo>
                    <a:cubicBezTo>
                      <a:pt x="266" y="795"/>
                      <a:pt x="286" y="791"/>
                      <a:pt x="307" y="784"/>
                    </a:cubicBezTo>
                    <a:cubicBezTo>
                      <a:pt x="741" y="644"/>
                      <a:pt x="1175" y="489"/>
                      <a:pt x="1625" y="350"/>
                    </a:cubicBezTo>
                    <a:cubicBezTo>
                      <a:pt x="1824" y="279"/>
                      <a:pt x="1750" y="1"/>
                      <a:pt x="1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8890547" y="4484429"/>
                <a:ext cx="51651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20" extrusionOk="0">
                    <a:moveTo>
                      <a:pt x="280" y="0"/>
                    </a:moveTo>
                    <a:cubicBezTo>
                      <a:pt x="1" y="0"/>
                      <a:pt x="1" y="419"/>
                      <a:pt x="280" y="419"/>
                    </a:cubicBezTo>
                    <a:cubicBezTo>
                      <a:pt x="544" y="419"/>
                      <a:pt x="54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8880293" y="4458319"/>
                <a:ext cx="156189" cy="16482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736" extrusionOk="0">
                    <a:moveTo>
                      <a:pt x="1418" y="0"/>
                    </a:moveTo>
                    <a:cubicBezTo>
                      <a:pt x="1361" y="0"/>
                      <a:pt x="1303" y="20"/>
                      <a:pt x="1257" y="58"/>
                    </a:cubicBezTo>
                    <a:cubicBezTo>
                      <a:pt x="853" y="462"/>
                      <a:pt x="466" y="911"/>
                      <a:pt x="93" y="1361"/>
                    </a:cubicBezTo>
                    <a:cubicBezTo>
                      <a:pt x="16" y="1454"/>
                      <a:pt x="0" y="1578"/>
                      <a:pt x="93" y="1671"/>
                    </a:cubicBezTo>
                    <a:cubicBezTo>
                      <a:pt x="134" y="1712"/>
                      <a:pt x="196" y="1735"/>
                      <a:pt x="256" y="1735"/>
                    </a:cubicBezTo>
                    <a:cubicBezTo>
                      <a:pt x="312" y="1735"/>
                      <a:pt x="367" y="1716"/>
                      <a:pt x="404" y="1671"/>
                    </a:cubicBezTo>
                    <a:cubicBezTo>
                      <a:pt x="776" y="1221"/>
                      <a:pt x="1164" y="772"/>
                      <a:pt x="1567" y="368"/>
                    </a:cubicBezTo>
                    <a:cubicBezTo>
                      <a:pt x="1644" y="291"/>
                      <a:pt x="1644" y="136"/>
                      <a:pt x="1567" y="58"/>
                    </a:cubicBezTo>
                    <a:cubicBezTo>
                      <a:pt x="1528" y="20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8973058" y="4565421"/>
                <a:ext cx="54595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0" extrusionOk="0">
                    <a:moveTo>
                      <a:pt x="295" y="0"/>
                    </a:moveTo>
                    <a:cubicBezTo>
                      <a:pt x="1" y="0"/>
                      <a:pt x="1" y="419"/>
                      <a:pt x="295" y="419"/>
                    </a:cubicBezTo>
                    <a:cubicBezTo>
                      <a:pt x="574" y="419"/>
                      <a:pt x="574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8257334" y="4038266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0"/>
                    </a:moveTo>
                    <a:cubicBezTo>
                      <a:pt x="714" y="47"/>
                      <a:pt x="435" y="155"/>
                      <a:pt x="249" y="388"/>
                    </a:cubicBezTo>
                    <a:cubicBezTo>
                      <a:pt x="78" y="605"/>
                      <a:pt x="1" y="931"/>
                      <a:pt x="233" y="1132"/>
                    </a:cubicBezTo>
                    <a:cubicBezTo>
                      <a:pt x="339" y="1222"/>
                      <a:pt x="462" y="1251"/>
                      <a:pt x="589" y="1251"/>
                    </a:cubicBezTo>
                    <a:cubicBezTo>
                      <a:pt x="725" y="1251"/>
                      <a:pt x="865" y="1218"/>
                      <a:pt x="993" y="1194"/>
                    </a:cubicBezTo>
                    <a:cubicBezTo>
                      <a:pt x="1054" y="1168"/>
                      <a:pt x="1130" y="1147"/>
                      <a:pt x="1203" y="1147"/>
                    </a:cubicBezTo>
                    <a:cubicBezTo>
                      <a:pt x="1261" y="1147"/>
                      <a:pt x="1318" y="1160"/>
                      <a:pt x="1366" y="1194"/>
                    </a:cubicBezTo>
                    <a:cubicBezTo>
                      <a:pt x="1443" y="1241"/>
                      <a:pt x="1397" y="1365"/>
                      <a:pt x="1366" y="1427"/>
                    </a:cubicBezTo>
                    <a:cubicBezTo>
                      <a:pt x="1292" y="1575"/>
                      <a:pt x="1151" y="1646"/>
                      <a:pt x="1004" y="1646"/>
                    </a:cubicBezTo>
                    <a:cubicBezTo>
                      <a:pt x="904" y="1646"/>
                      <a:pt x="802" y="1613"/>
                      <a:pt x="714" y="1551"/>
                    </a:cubicBezTo>
                    <a:cubicBezTo>
                      <a:pt x="689" y="1536"/>
                      <a:pt x="663" y="1529"/>
                      <a:pt x="637" y="1529"/>
                    </a:cubicBezTo>
                    <a:cubicBezTo>
                      <a:pt x="583" y="1529"/>
                      <a:pt x="534" y="1560"/>
                      <a:pt x="513" y="1613"/>
                    </a:cubicBezTo>
                    <a:cubicBezTo>
                      <a:pt x="466" y="1691"/>
                      <a:pt x="482" y="1784"/>
                      <a:pt x="559" y="1830"/>
                    </a:cubicBezTo>
                    <a:cubicBezTo>
                      <a:pt x="684" y="1922"/>
                      <a:pt x="844" y="1968"/>
                      <a:pt x="1002" y="1968"/>
                    </a:cubicBezTo>
                    <a:cubicBezTo>
                      <a:pt x="1138" y="1968"/>
                      <a:pt x="1273" y="1933"/>
                      <a:pt x="1381" y="1861"/>
                    </a:cubicBezTo>
                    <a:cubicBezTo>
                      <a:pt x="1614" y="1706"/>
                      <a:pt x="1784" y="1427"/>
                      <a:pt x="1707" y="1132"/>
                    </a:cubicBezTo>
                    <a:cubicBezTo>
                      <a:pt x="1676" y="977"/>
                      <a:pt x="1536" y="884"/>
                      <a:pt x="1397" y="838"/>
                    </a:cubicBezTo>
                    <a:cubicBezTo>
                      <a:pt x="1337" y="826"/>
                      <a:pt x="1278" y="821"/>
                      <a:pt x="1219" y="821"/>
                    </a:cubicBezTo>
                    <a:cubicBezTo>
                      <a:pt x="1123" y="821"/>
                      <a:pt x="1027" y="834"/>
                      <a:pt x="931" y="853"/>
                    </a:cubicBezTo>
                    <a:cubicBezTo>
                      <a:pt x="871" y="879"/>
                      <a:pt x="724" y="924"/>
                      <a:pt x="600" y="924"/>
                    </a:cubicBezTo>
                    <a:cubicBezTo>
                      <a:pt x="501" y="924"/>
                      <a:pt x="418" y="896"/>
                      <a:pt x="404" y="807"/>
                    </a:cubicBezTo>
                    <a:cubicBezTo>
                      <a:pt x="404" y="682"/>
                      <a:pt x="513" y="574"/>
                      <a:pt x="606" y="512"/>
                    </a:cubicBezTo>
                    <a:cubicBezTo>
                      <a:pt x="714" y="419"/>
                      <a:pt x="869" y="357"/>
                      <a:pt x="1009" y="341"/>
                    </a:cubicBezTo>
                    <a:cubicBezTo>
                      <a:pt x="1087" y="310"/>
                      <a:pt x="1164" y="279"/>
                      <a:pt x="1164" y="186"/>
                    </a:cubicBezTo>
                    <a:cubicBezTo>
                      <a:pt x="1164" y="78"/>
                      <a:pt x="108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8279362" y="4021365"/>
                <a:ext cx="132737" cy="227494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6" extrusionOk="0">
                    <a:moveTo>
                      <a:pt x="210" y="1"/>
                    </a:moveTo>
                    <a:cubicBezTo>
                      <a:pt x="109" y="1"/>
                      <a:pt x="0" y="113"/>
                      <a:pt x="64" y="240"/>
                    </a:cubicBezTo>
                    <a:cubicBezTo>
                      <a:pt x="436" y="922"/>
                      <a:pt x="761" y="1620"/>
                      <a:pt x="1087" y="2318"/>
                    </a:cubicBezTo>
                    <a:cubicBezTo>
                      <a:pt x="1119" y="2371"/>
                      <a:pt x="1180" y="2395"/>
                      <a:pt x="1235" y="2395"/>
                    </a:cubicBezTo>
                    <a:cubicBezTo>
                      <a:pt x="1260" y="2395"/>
                      <a:pt x="1285" y="2390"/>
                      <a:pt x="1304" y="2380"/>
                    </a:cubicBezTo>
                    <a:cubicBezTo>
                      <a:pt x="1382" y="2334"/>
                      <a:pt x="1397" y="2241"/>
                      <a:pt x="1366" y="2163"/>
                    </a:cubicBezTo>
                    <a:cubicBezTo>
                      <a:pt x="1041" y="1465"/>
                      <a:pt x="699" y="767"/>
                      <a:pt x="327" y="85"/>
                    </a:cubicBezTo>
                    <a:cubicBezTo>
                      <a:pt x="302" y="26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8467931" y="3969048"/>
                <a:ext cx="169481" cy="18676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7" extrusionOk="0">
                    <a:moveTo>
                      <a:pt x="1009" y="0"/>
                    </a:moveTo>
                    <a:cubicBezTo>
                      <a:pt x="714" y="31"/>
                      <a:pt x="419" y="155"/>
                      <a:pt x="249" y="388"/>
                    </a:cubicBezTo>
                    <a:cubicBezTo>
                      <a:pt x="78" y="605"/>
                      <a:pt x="1" y="931"/>
                      <a:pt x="233" y="1117"/>
                    </a:cubicBezTo>
                    <a:cubicBezTo>
                      <a:pt x="331" y="1215"/>
                      <a:pt x="451" y="1247"/>
                      <a:pt x="577" y="1247"/>
                    </a:cubicBezTo>
                    <a:cubicBezTo>
                      <a:pt x="710" y="1247"/>
                      <a:pt x="850" y="1211"/>
                      <a:pt x="978" y="1179"/>
                    </a:cubicBezTo>
                    <a:cubicBezTo>
                      <a:pt x="1052" y="1160"/>
                      <a:pt x="1137" y="1136"/>
                      <a:pt x="1213" y="1136"/>
                    </a:cubicBezTo>
                    <a:cubicBezTo>
                      <a:pt x="1265" y="1136"/>
                      <a:pt x="1312" y="1147"/>
                      <a:pt x="1350" y="1179"/>
                    </a:cubicBezTo>
                    <a:cubicBezTo>
                      <a:pt x="1428" y="1241"/>
                      <a:pt x="1397" y="1349"/>
                      <a:pt x="1350" y="1411"/>
                    </a:cubicBezTo>
                    <a:cubicBezTo>
                      <a:pt x="1283" y="1564"/>
                      <a:pt x="1140" y="1640"/>
                      <a:pt x="989" y="1640"/>
                    </a:cubicBezTo>
                    <a:cubicBezTo>
                      <a:pt x="895" y="1640"/>
                      <a:pt x="798" y="1611"/>
                      <a:pt x="714" y="1551"/>
                    </a:cubicBezTo>
                    <a:cubicBezTo>
                      <a:pt x="687" y="1529"/>
                      <a:pt x="657" y="1519"/>
                      <a:pt x="629" y="1519"/>
                    </a:cubicBezTo>
                    <a:cubicBezTo>
                      <a:pt x="577" y="1519"/>
                      <a:pt x="527" y="1553"/>
                      <a:pt x="497" y="1613"/>
                    </a:cubicBezTo>
                    <a:cubicBezTo>
                      <a:pt x="466" y="1691"/>
                      <a:pt x="482" y="1784"/>
                      <a:pt x="559" y="1815"/>
                    </a:cubicBezTo>
                    <a:cubicBezTo>
                      <a:pt x="686" y="1916"/>
                      <a:pt x="845" y="1967"/>
                      <a:pt x="1001" y="1967"/>
                    </a:cubicBezTo>
                    <a:cubicBezTo>
                      <a:pt x="1132" y="1967"/>
                      <a:pt x="1260" y="1932"/>
                      <a:pt x="1366" y="1861"/>
                    </a:cubicBezTo>
                    <a:cubicBezTo>
                      <a:pt x="1598" y="1706"/>
                      <a:pt x="1784" y="1411"/>
                      <a:pt x="1707" y="1117"/>
                    </a:cubicBezTo>
                    <a:cubicBezTo>
                      <a:pt x="1660" y="962"/>
                      <a:pt x="1521" y="869"/>
                      <a:pt x="1397" y="838"/>
                    </a:cubicBezTo>
                    <a:cubicBezTo>
                      <a:pt x="1332" y="818"/>
                      <a:pt x="1267" y="809"/>
                      <a:pt x="1202" y="809"/>
                    </a:cubicBezTo>
                    <a:cubicBezTo>
                      <a:pt x="1112" y="809"/>
                      <a:pt x="1021" y="826"/>
                      <a:pt x="931" y="853"/>
                    </a:cubicBezTo>
                    <a:cubicBezTo>
                      <a:pt x="862" y="870"/>
                      <a:pt x="711" y="916"/>
                      <a:pt x="589" y="916"/>
                    </a:cubicBezTo>
                    <a:cubicBezTo>
                      <a:pt x="491" y="916"/>
                      <a:pt x="411" y="887"/>
                      <a:pt x="404" y="791"/>
                    </a:cubicBezTo>
                    <a:cubicBezTo>
                      <a:pt x="404" y="682"/>
                      <a:pt x="497" y="558"/>
                      <a:pt x="590" y="496"/>
                    </a:cubicBezTo>
                    <a:cubicBezTo>
                      <a:pt x="714" y="403"/>
                      <a:pt x="869" y="341"/>
                      <a:pt x="1009" y="326"/>
                    </a:cubicBezTo>
                    <a:cubicBezTo>
                      <a:pt x="1086" y="310"/>
                      <a:pt x="1164" y="264"/>
                      <a:pt x="1164" y="171"/>
                    </a:cubicBezTo>
                    <a:cubicBezTo>
                      <a:pt x="1164" y="78"/>
                      <a:pt x="1086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8488534" y="3951198"/>
                <a:ext cx="134161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397" extrusionOk="0">
                    <a:moveTo>
                      <a:pt x="216" y="1"/>
                    </a:moveTo>
                    <a:cubicBezTo>
                      <a:pt x="112" y="1"/>
                      <a:pt x="1" y="115"/>
                      <a:pt x="63" y="250"/>
                    </a:cubicBezTo>
                    <a:cubicBezTo>
                      <a:pt x="435" y="917"/>
                      <a:pt x="761" y="1615"/>
                      <a:pt x="1102" y="2313"/>
                    </a:cubicBezTo>
                    <a:cubicBezTo>
                      <a:pt x="1123" y="2366"/>
                      <a:pt x="1180" y="2397"/>
                      <a:pt x="1234" y="2397"/>
                    </a:cubicBezTo>
                    <a:cubicBezTo>
                      <a:pt x="1259" y="2397"/>
                      <a:pt x="1284" y="2390"/>
                      <a:pt x="1304" y="2375"/>
                    </a:cubicBezTo>
                    <a:cubicBezTo>
                      <a:pt x="1381" y="2344"/>
                      <a:pt x="1412" y="2235"/>
                      <a:pt x="1366" y="2158"/>
                    </a:cubicBezTo>
                    <a:cubicBezTo>
                      <a:pt x="1056" y="1460"/>
                      <a:pt x="714" y="762"/>
                      <a:pt x="342" y="95"/>
                    </a:cubicBezTo>
                    <a:cubicBezTo>
                      <a:pt x="316" y="28"/>
                      <a:pt x="267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8669697" y="3889481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1"/>
                    </a:moveTo>
                    <a:cubicBezTo>
                      <a:pt x="714" y="32"/>
                      <a:pt x="435" y="156"/>
                      <a:pt x="249" y="388"/>
                    </a:cubicBezTo>
                    <a:cubicBezTo>
                      <a:pt x="78" y="605"/>
                      <a:pt x="1" y="931"/>
                      <a:pt x="233" y="1133"/>
                    </a:cubicBezTo>
                    <a:cubicBezTo>
                      <a:pt x="335" y="1220"/>
                      <a:pt x="454" y="1249"/>
                      <a:pt x="578" y="1249"/>
                    </a:cubicBezTo>
                    <a:cubicBezTo>
                      <a:pt x="717" y="1249"/>
                      <a:pt x="862" y="1212"/>
                      <a:pt x="993" y="1179"/>
                    </a:cubicBezTo>
                    <a:cubicBezTo>
                      <a:pt x="1058" y="1161"/>
                      <a:pt x="1139" y="1137"/>
                      <a:pt x="1217" y="1137"/>
                    </a:cubicBezTo>
                    <a:cubicBezTo>
                      <a:pt x="1270" y="1137"/>
                      <a:pt x="1321" y="1148"/>
                      <a:pt x="1365" y="1179"/>
                    </a:cubicBezTo>
                    <a:cubicBezTo>
                      <a:pt x="1443" y="1241"/>
                      <a:pt x="1396" y="1365"/>
                      <a:pt x="1365" y="1412"/>
                    </a:cubicBezTo>
                    <a:cubicBezTo>
                      <a:pt x="1291" y="1571"/>
                      <a:pt x="1148" y="1645"/>
                      <a:pt x="999" y="1645"/>
                    </a:cubicBezTo>
                    <a:cubicBezTo>
                      <a:pt x="901" y="1645"/>
                      <a:pt x="800" y="1613"/>
                      <a:pt x="714" y="1551"/>
                    </a:cubicBezTo>
                    <a:cubicBezTo>
                      <a:pt x="689" y="1531"/>
                      <a:pt x="662" y="1523"/>
                      <a:pt x="637" y="1523"/>
                    </a:cubicBezTo>
                    <a:cubicBezTo>
                      <a:pt x="583" y="1523"/>
                      <a:pt x="533" y="1561"/>
                      <a:pt x="512" y="1614"/>
                    </a:cubicBezTo>
                    <a:cubicBezTo>
                      <a:pt x="466" y="1691"/>
                      <a:pt x="481" y="1784"/>
                      <a:pt x="559" y="1831"/>
                    </a:cubicBezTo>
                    <a:cubicBezTo>
                      <a:pt x="684" y="1922"/>
                      <a:pt x="844" y="1969"/>
                      <a:pt x="1001" y="1969"/>
                    </a:cubicBezTo>
                    <a:cubicBezTo>
                      <a:pt x="1138" y="1969"/>
                      <a:pt x="1273" y="1934"/>
                      <a:pt x="1381" y="1862"/>
                    </a:cubicBezTo>
                    <a:cubicBezTo>
                      <a:pt x="1614" y="1707"/>
                      <a:pt x="1784" y="1412"/>
                      <a:pt x="1707" y="1133"/>
                    </a:cubicBezTo>
                    <a:cubicBezTo>
                      <a:pt x="1676" y="978"/>
                      <a:pt x="1536" y="869"/>
                      <a:pt x="1396" y="838"/>
                    </a:cubicBezTo>
                    <a:cubicBezTo>
                      <a:pt x="1331" y="819"/>
                      <a:pt x="1266" y="810"/>
                      <a:pt x="1202" y="810"/>
                    </a:cubicBezTo>
                    <a:cubicBezTo>
                      <a:pt x="1111" y="810"/>
                      <a:pt x="1021" y="827"/>
                      <a:pt x="931" y="854"/>
                    </a:cubicBezTo>
                    <a:cubicBezTo>
                      <a:pt x="872" y="879"/>
                      <a:pt x="732" y="922"/>
                      <a:pt x="610" y="922"/>
                    </a:cubicBezTo>
                    <a:cubicBezTo>
                      <a:pt x="507" y="922"/>
                      <a:pt x="418" y="891"/>
                      <a:pt x="404" y="792"/>
                    </a:cubicBezTo>
                    <a:cubicBezTo>
                      <a:pt x="404" y="683"/>
                      <a:pt x="512" y="559"/>
                      <a:pt x="605" y="512"/>
                    </a:cubicBezTo>
                    <a:cubicBezTo>
                      <a:pt x="714" y="404"/>
                      <a:pt x="869" y="357"/>
                      <a:pt x="1009" y="326"/>
                    </a:cubicBezTo>
                    <a:cubicBezTo>
                      <a:pt x="1086" y="311"/>
                      <a:pt x="1164" y="280"/>
                      <a:pt x="1164" y="171"/>
                    </a:cubicBezTo>
                    <a:cubicBezTo>
                      <a:pt x="1179" y="94"/>
                      <a:pt x="1102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8693244" y="3871726"/>
                <a:ext cx="132642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97" extrusionOk="0">
                    <a:moveTo>
                      <a:pt x="202" y="0"/>
                    </a:moveTo>
                    <a:cubicBezTo>
                      <a:pt x="98" y="0"/>
                      <a:pt x="0" y="114"/>
                      <a:pt x="63" y="250"/>
                    </a:cubicBezTo>
                    <a:cubicBezTo>
                      <a:pt x="435" y="932"/>
                      <a:pt x="761" y="1630"/>
                      <a:pt x="1086" y="2328"/>
                    </a:cubicBezTo>
                    <a:cubicBezTo>
                      <a:pt x="1117" y="2369"/>
                      <a:pt x="1176" y="2397"/>
                      <a:pt x="1230" y="2397"/>
                    </a:cubicBezTo>
                    <a:cubicBezTo>
                      <a:pt x="1257" y="2397"/>
                      <a:pt x="1283" y="2390"/>
                      <a:pt x="1303" y="2374"/>
                    </a:cubicBezTo>
                    <a:cubicBezTo>
                      <a:pt x="1381" y="2343"/>
                      <a:pt x="1397" y="2250"/>
                      <a:pt x="1366" y="2157"/>
                    </a:cubicBezTo>
                    <a:cubicBezTo>
                      <a:pt x="1055" y="1459"/>
                      <a:pt x="699" y="777"/>
                      <a:pt x="342" y="94"/>
                    </a:cubicBezTo>
                    <a:cubicBezTo>
                      <a:pt x="306" y="28"/>
                      <a:pt x="253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40"/>
            <p:cNvSpPr/>
            <p:nvPr/>
          </p:nvSpPr>
          <p:spPr>
            <a:xfrm>
              <a:off x="8174101" y="2132592"/>
              <a:ext cx="652132" cy="617262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707291" y="2505467"/>
              <a:ext cx="91548" cy="70233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716427" y="2458219"/>
              <a:ext cx="102255" cy="58052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145123" y="2109999"/>
              <a:ext cx="694861" cy="617360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168010" y="2132199"/>
              <a:ext cx="649087" cy="576988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394037" y="2299776"/>
              <a:ext cx="223762" cy="238398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445509" y="2247421"/>
              <a:ext cx="113551" cy="332697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616496" y="2860509"/>
              <a:ext cx="309328" cy="292787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869406" y="3037379"/>
              <a:ext cx="43424" cy="33314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873739" y="3014968"/>
              <a:ext cx="48503" cy="27536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602751" y="2849793"/>
              <a:ext cx="329595" cy="292834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613608" y="2860323"/>
              <a:ext cx="307883" cy="273684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720819" y="2939812"/>
              <a:ext cx="106138" cy="113080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745234" y="2914977"/>
              <a:ext cx="53861" cy="157809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2F6DE2E-5FE0-4CD1-974E-F5C54DC9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2" y="1630138"/>
            <a:ext cx="7250119" cy="11498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720048-89DC-4141-8E34-BF807A53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4" y="2949647"/>
            <a:ext cx="7240479" cy="13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1515450" y="441375"/>
            <a:ext cx="61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</a:rPr>
              <a:t>테이블 명세서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4" name="Google Shape;674;p40"/>
          <p:cNvSpPr/>
          <p:nvPr/>
        </p:nvSpPr>
        <p:spPr>
          <a:xfrm rot="1539704">
            <a:off x="-437400" y="-137486"/>
            <a:ext cx="1735061" cy="1730415"/>
          </a:xfrm>
          <a:custGeom>
            <a:avLst/>
            <a:gdLst/>
            <a:ahLst/>
            <a:cxnLst/>
            <a:rect l="l" t="t" r="r" b="b"/>
            <a:pathLst>
              <a:path w="29873" h="29793" extrusionOk="0">
                <a:moveTo>
                  <a:pt x="11245" y="1"/>
                </a:moveTo>
                <a:lnTo>
                  <a:pt x="3351" y="2141"/>
                </a:lnTo>
                <a:cubicBezTo>
                  <a:pt x="2731" y="2312"/>
                  <a:pt x="2265" y="2777"/>
                  <a:pt x="2095" y="3397"/>
                </a:cubicBezTo>
                <a:lnTo>
                  <a:pt x="1" y="11292"/>
                </a:lnTo>
                <a:lnTo>
                  <a:pt x="3118" y="14409"/>
                </a:lnTo>
                <a:lnTo>
                  <a:pt x="5212" y="6530"/>
                </a:lnTo>
                <a:cubicBezTo>
                  <a:pt x="5367" y="5894"/>
                  <a:pt x="5864" y="5414"/>
                  <a:pt x="6484" y="5258"/>
                </a:cubicBezTo>
                <a:lnTo>
                  <a:pt x="14363" y="3134"/>
                </a:lnTo>
                <a:lnTo>
                  <a:pt x="11245" y="1"/>
                </a:lnTo>
                <a:close/>
                <a:moveTo>
                  <a:pt x="15278" y="4018"/>
                </a:moveTo>
                <a:lnTo>
                  <a:pt x="7383" y="6158"/>
                </a:lnTo>
                <a:cubicBezTo>
                  <a:pt x="6763" y="6329"/>
                  <a:pt x="6298" y="6794"/>
                  <a:pt x="6127" y="7414"/>
                </a:cubicBezTo>
                <a:lnTo>
                  <a:pt x="4033" y="15309"/>
                </a:lnTo>
                <a:lnTo>
                  <a:pt x="7151" y="18426"/>
                </a:lnTo>
                <a:lnTo>
                  <a:pt x="9245" y="10532"/>
                </a:lnTo>
                <a:cubicBezTo>
                  <a:pt x="9400" y="9911"/>
                  <a:pt x="9881" y="9430"/>
                  <a:pt x="10516" y="9275"/>
                </a:cubicBezTo>
                <a:lnTo>
                  <a:pt x="18395" y="7151"/>
                </a:lnTo>
                <a:lnTo>
                  <a:pt x="15278" y="4018"/>
                </a:lnTo>
                <a:close/>
                <a:moveTo>
                  <a:pt x="19310" y="8035"/>
                </a:moveTo>
                <a:lnTo>
                  <a:pt x="11416" y="10175"/>
                </a:lnTo>
                <a:cubicBezTo>
                  <a:pt x="10796" y="10346"/>
                  <a:pt x="10330" y="10811"/>
                  <a:pt x="10160" y="11431"/>
                </a:cubicBezTo>
                <a:lnTo>
                  <a:pt x="8066" y="19326"/>
                </a:lnTo>
                <a:lnTo>
                  <a:pt x="11183" y="22443"/>
                </a:lnTo>
                <a:lnTo>
                  <a:pt x="13277" y="14549"/>
                </a:lnTo>
                <a:cubicBezTo>
                  <a:pt x="13432" y="13928"/>
                  <a:pt x="13929" y="13447"/>
                  <a:pt x="14549" y="13292"/>
                </a:cubicBezTo>
                <a:lnTo>
                  <a:pt x="22428" y="11152"/>
                </a:lnTo>
                <a:lnTo>
                  <a:pt x="19310" y="8035"/>
                </a:lnTo>
                <a:close/>
                <a:moveTo>
                  <a:pt x="23132" y="12255"/>
                </a:moveTo>
                <a:cubicBezTo>
                  <a:pt x="23051" y="12255"/>
                  <a:pt x="22971" y="12265"/>
                  <a:pt x="22893" y="12284"/>
                </a:cubicBezTo>
                <a:lnTo>
                  <a:pt x="15045" y="14394"/>
                </a:lnTo>
                <a:cubicBezTo>
                  <a:pt x="14735" y="14487"/>
                  <a:pt x="14487" y="14735"/>
                  <a:pt x="14409" y="15045"/>
                </a:cubicBezTo>
                <a:lnTo>
                  <a:pt x="12316" y="22908"/>
                </a:lnTo>
                <a:cubicBezTo>
                  <a:pt x="12207" y="23234"/>
                  <a:pt x="12316" y="23560"/>
                  <a:pt x="12548" y="23792"/>
                </a:cubicBezTo>
                <a:lnTo>
                  <a:pt x="18302" y="29531"/>
                </a:lnTo>
                <a:cubicBezTo>
                  <a:pt x="18477" y="29705"/>
                  <a:pt x="18721" y="29793"/>
                  <a:pt x="18957" y="29793"/>
                </a:cubicBezTo>
                <a:cubicBezTo>
                  <a:pt x="19035" y="29793"/>
                  <a:pt x="19113" y="29783"/>
                  <a:pt x="19186" y="29764"/>
                </a:cubicBezTo>
                <a:lnTo>
                  <a:pt x="27050" y="27654"/>
                </a:lnTo>
                <a:cubicBezTo>
                  <a:pt x="27360" y="27561"/>
                  <a:pt x="27608" y="27313"/>
                  <a:pt x="27686" y="27003"/>
                </a:cubicBezTo>
                <a:lnTo>
                  <a:pt x="29779" y="19139"/>
                </a:lnTo>
                <a:cubicBezTo>
                  <a:pt x="29872" y="18829"/>
                  <a:pt x="29779" y="18488"/>
                  <a:pt x="29547" y="18255"/>
                </a:cubicBezTo>
                <a:lnTo>
                  <a:pt x="23793" y="12517"/>
                </a:lnTo>
                <a:cubicBezTo>
                  <a:pt x="23618" y="12342"/>
                  <a:pt x="23374" y="12255"/>
                  <a:pt x="23132" y="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9211664" y="5567319"/>
            <a:ext cx="456603" cy="456982"/>
          </a:xfrm>
          <a:custGeom>
            <a:avLst/>
            <a:gdLst/>
            <a:ahLst/>
            <a:cxnLst/>
            <a:rect l="l" t="t" r="r" b="b"/>
            <a:pathLst>
              <a:path w="4809" h="4813" extrusionOk="0">
                <a:moveTo>
                  <a:pt x="3434" y="1"/>
                </a:moveTo>
                <a:cubicBezTo>
                  <a:pt x="3416" y="1"/>
                  <a:pt x="3398" y="4"/>
                  <a:pt x="3381" y="10"/>
                </a:cubicBezTo>
                <a:lnTo>
                  <a:pt x="124" y="1143"/>
                </a:lnTo>
                <a:cubicBezTo>
                  <a:pt x="47" y="1174"/>
                  <a:pt x="0" y="1267"/>
                  <a:pt x="31" y="1344"/>
                </a:cubicBezTo>
                <a:lnTo>
                  <a:pt x="1194" y="4710"/>
                </a:lnTo>
                <a:cubicBezTo>
                  <a:pt x="1231" y="4771"/>
                  <a:pt x="1296" y="4813"/>
                  <a:pt x="1360" y="4813"/>
                </a:cubicBezTo>
                <a:cubicBezTo>
                  <a:pt x="1378" y="4813"/>
                  <a:pt x="1395" y="4810"/>
                  <a:pt x="1411" y="4803"/>
                </a:cubicBezTo>
                <a:lnTo>
                  <a:pt x="4668" y="3671"/>
                </a:lnTo>
                <a:cubicBezTo>
                  <a:pt x="4762" y="3655"/>
                  <a:pt x="4808" y="3562"/>
                  <a:pt x="4762" y="3469"/>
                </a:cubicBezTo>
                <a:lnTo>
                  <a:pt x="3598" y="104"/>
                </a:lnTo>
                <a:cubicBezTo>
                  <a:pt x="3574" y="43"/>
                  <a:pt x="3502" y="1"/>
                  <a:pt x="34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9229324" y="5363275"/>
            <a:ext cx="153245" cy="72920"/>
          </a:xfrm>
          <a:custGeom>
            <a:avLst/>
            <a:gdLst/>
            <a:ahLst/>
            <a:cxnLst/>
            <a:rect l="l" t="t" r="r" b="b"/>
            <a:pathLst>
              <a:path w="1614" h="768" extrusionOk="0">
                <a:moveTo>
                  <a:pt x="1400" y="1"/>
                </a:moveTo>
                <a:cubicBezTo>
                  <a:pt x="1389" y="1"/>
                  <a:pt x="1377" y="2"/>
                  <a:pt x="1365" y="4"/>
                </a:cubicBezTo>
                <a:lnTo>
                  <a:pt x="140" y="422"/>
                </a:lnTo>
                <a:cubicBezTo>
                  <a:pt x="47" y="453"/>
                  <a:pt x="0" y="546"/>
                  <a:pt x="16" y="655"/>
                </a:cubicBezTo>
                <a:cubicBezTo>
                  <a:pt x="55" y="733"/>
                  <a:pt x="126" y="767"/>
                  <a:pt x="203" y="767"/>
                </a:cubicBezTo>
                <a:cubicBezTo>
                  <a:pt x="218" y="767"/>
                  <a:pt x="233" y="766"/>
                  <a:pt x="248" y="764"/>
                </a:cubicBezTo>
                <a:lnTo>
                  <a:pt x="1474" y="360"/>
                </a:lnTo>
                <a:cubicBezTo>
                  <a:pt x="1567" y="314"/>
                  <a:pt x="1613" y="221"/>
                  <a:pt x="1598" y="128"/>
                </a:cubicBezTo>
                <a:cubicBezTo>
                  <a:pt x="1557" y="46"/>
                  <a:pt x="1481" y="1"/>
                  <a:pt x="1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9389787" y="5709553"/>
            <a:ext cx="97321" cy="171285"/>
          </a:xfrm>
          <a:custGeom>
            <a:avLst/>
            <a:gdLst/>
            <a:ahLst/>
            <a:cxnLst/>
            <a:rect l="l" t="t" r="r" b="b"/>
            <a:pathLst>
              <a:path w="1025" h="1804" extrusionOk="0">
                <a:moveTo>
                  <a:pt x="825" y="1"/>
                </a:moveTo>
                <a:cubicBezTo>
                  <a:pt x="764" y="1"/>
                  <a:pt x="704" y="39"/>
                  <a:pt x="683" y="110"/>
                </a:cubicBezTo>
                <a:lnTo>
                  <a:pt x="32" y="1552"/>
                </a:lnTo>
                <a:cubicBezTo>
                  <a:pt x="1" y="1661"/>
                  <a:pt x="32" y="1754"/>
                  <a:pt x="109" y="1785"/>
                </a:cubicBezTo>
                <a:cubicBezTo>
                  <a:pt x="131" y="1798"/>
                  <a:pt x="156" y="1804"/>
                  <a:pt x="181" y="1804"/>
                </a:cubicBezTo>
                <a:cubicBezTo>
                  <a:pt x="248" y="1804"/>
                  <a:pt x="319" y="1764"/>
                  <a:pt x="342" y="1707"/>
                </a:cubicBezTo>
                <a:lnTo>
                  <a:pt x="993" y="265"/>
                </a:lnTo>
                <a:cubicBezTo>
                  <a:pt x="1024" y="156"/>
                  <a:pt x="993" y="63"/>
                  <a:pt x="916" y="32"/>
                </a:cubicBezTo>
                <a:cubicBezTo>
                  <a:pt x="889" y="11"/>
                  <a:pt x="857" y="1"/>
                  <a:pt x="8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9358929" y="5747627"/>
            <a:ext cx="172330" cy="92859"/>
          </a:xfrm>
          <a:custGeom>
            <a:avLst/>
            <a:gdLst/>
            <a:ahLst/>
            <a:cxnLst/>
            <a:rect l="l" t="t" r="r" b="b"/>
            <a:pathLst>
              <a:path w="1815" h="978" extrusionOk="0">
                <a:moveTo>
                  <a:pt x="195" y="1"/>
                </a:moveTo>
                <a:cubicBezTo>
                  <a:pt x="131" y="1"/>
                  <a:pt x="65" y="40"/>
                  <a:pt x="31" y="97"/>
                </a:cubicBezTo>
                <a:cubicBezTo>
                  <a:pt x="0" y="190"/>
                  <a:pt x="16" y="283"/>
                  <a:pt x="109" y="329"/>
                </a:cubicBezTo>
                <a:cubicBezTo>
                  <a:pt x="589" y="531"/>
                  <a:pt x="1055" y="748"/>
                  <a:pt x="1551" y="965"/>
                </a:cubicBezTo>
                <a:cubicBezTo>
                  <a:pt x="1571" y="973"/>
                  <a:pt x="1593" y="977"/>
                  <a:pt x="1616" y="977"/>
                </a:cubicBezTo>
                <a:cubicBezTo>
                  <a:pt x="1680" y="977"/>
                  <a:pt x="1749" y="945"/>
                  <a:pt x="1784" y="888"/>
                </a:cubicBezTo>
                <a:cubicBezTo>
                  <a:pt x="1815" y="795"/>
                  <a:pt x="1784" y="686"/>
                  <a:pt x="1706" y="655"/>
                </a:cubicBezTo>
                <a:cubicBezTo>
                  <a:pt x="1210" y="438"/>
                  <a:pt x="744" y="221"/>
                  <a:pt x="264" y="19"/>
                </a:cubicBezTo>
                <a:cubicBezTo>
                  <a:pt x="242" y="6"/>
                  <a:pt x="219" y="1"/>
                  <a:pt x="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 rot="-3395319">
            <a:off x="962084" y="624304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8" y="0"/>
                </a:moveTo>
                <a:cubicBezTo>
                  <a:pt x="13960" y="0"/>
                  <a:pt x="13545" y="183"/>
                  <a:pt x="13276" y="542"/>
                </a:cubicBezTo>
                <a:lnTo>
                  <a:pt x="465" y="17183"/>
                </a:lnTo>
                <a:cubicBezTo>
                  <a:pt x="0" y="17773"/>
                  <a:pt x="93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8" y="1984"/>
                  <a:pt x="16285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0"/>
                  <a:pt x="14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0"/>
          <p:cNvSpPr/>
          <p:nvPr/>
        </p:nvSpPr>
        <p:spPr>
          <a:xfrm rot="-3395319">
            <a:off x="962459" y="144068"/>
            <a:ext cx="413233" cy="498786"/>
          </a:xfrm>
          <a:custGeom>
            <a:avLst/>
            <a:gdLst/>
            <a:ahLst/>
            <a:cxnLst/>
            <a:rect l="l" t="t" r="r" b="b"/>
            <a:pathLst>
              <a:path w="16379" h="19770" extrusionOk="0">
                <a:moveTo>
                  <a:pt x="14379" y="1"/>
                </a:moveTo>
                <a:cubicBezTo>
                  <a:pt x="13960" y="1"/>
                  <a:pt x="13546" y="183"/>
                  <a:pt x="13277" y="542"/>
                </a:cubicBezTo>
                <a:lnTo>
                  <a:pt x="466" y="17184"/>
                </a:lnTo>
                <a:cubicBezTo>
                  <a:pt x="0" y="17773"/>
                  <a:pt x="94" y="18672"/>
                  <a:pt x="714" y="19138"/>
                </a:cubicBezTo>
                <a:lnTo>
                  <a:pt x="1148" y="19463"/>
                </a:lnTo>
                <a:cubicBezTo>
                  <a:pt x="1407" y="19671"/>
                  <a:pt x="1709" y="19770"/>
                  <a:pt x="2007" y="19770"/>
                </a:cubicBezTo>
                <a:cubicBezTo>
                  <a:pt x="2423" y="19770"/>
                  <a:pt x="2831" y="19577"/>
                  <a:pt x="3102" y="19215"/>
                </a:cubicBezTo>
                <a:lnTo>
                  <a:pt x="15913" y="2589"/>
                </a:lnTo>
                <a:cubicBezTo>
                  <a:pt x="16379" y="1984"/>
                  <a:pt x="16286" y="1085"/>
                  <a:pt x="15665" y="619"/>
                </a:cubicBezTo>
                <a:lnTo>
                  <a:pt x="15246" y="294"/>
                </a:lnTo>
                <a:cubicBezTo>
                  <a:pt x="14991" y="97"/>
                  <a:pt x="14684" y="1"/>
                  <a:pt x="14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0"/>
          <p:cNvSpPr/>
          <p:nvPr/>
        </p:nvSpPr>
        <p:spPr>
          <a:xfrm rot="-3395319">
            <a:off x="1251258" y="434338"/>
            <a:ext cx="413637" cy="498786"/>
          </a:xfrm>
          <a:custGeom>
            <a:avLst/>
            <a:gdLst/>
            <a:ahLst/>
            <a:cxnLst/>
            <a:rect l="l" t="t" r="r" b="b"/>
            <a:pathLst>
              <a:path w="16395" h="19770" extrusionOk="0">
                <a:moveTo>
                  <a:pt x="14385" y="1"/>
                </a:moveTo>
                <a:cubicBezTo>
                  <a:pt x="13971" y="1"/>
                  <a:pt x="13562" y="183"/>
                  <a:pt x="13293" y="542"/>
                </a:cubicBezTo>
                <a:lnTo>
                  <a:pt x="482" y="17184"/>
                </a:lnTo>
                <a:cubicBezTo>
                  <a:pt x="1" y="17773"/>
                  <a:pt x="109" y="18673"/>
                  <a:pt x="730" y="19138"/>
                </a:cubicBezTo>
                <a:lnTo>
                  <a:pt x="1149" y="19464"/>
                </a:lnTo>
                <a:cubicBezTo>
                  <a:pt x="1408" y="19671"/>
                  <a:pt x="1712" y="19770"/>
                  <a:pt x="2014" y="19770"/>
                </a:cubicBezTo>
                <a:cubicBezTo>
                  <a:pt x="2434" y="19770"/>
                  <a:pt x="2847" y="19577"/>
                  <a:pt x="3118" y="19216"/>
                </a:cubicBezTo>
                <a:lnTo>
                  <a:pt x="15929" y="2589"/>
                </a:lnTo>
                <a:cubicBezTo>
                  <a:pt x="16395" y="1984"/>
                  <a:pt x="16301" y="1085"/>
                  <a:pt x="15681" y="620"/>
                </a:cubicBezTo>
                <a:lnTo>
                  <a:pt x="15247" y="294"/>
                </a:lnTo>
                <a:cubicBezTo>
                  <a:pt x="14992" y="98"/>
                  <a:pt x="14687" y="1"/>
                  <a:pt x="14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0"/>
          <p:cNvGrpSpPr/>
          <p:nvPr/>
        </p:nvGrpSpPr>
        <p:grpSpPr>
          <a:xfrm>
            <a:off x="6889313" y="2109999"/>
            <a:ext cx="3222138" cy="4873537"/>
            <a:chOff x="6889313" y="2109999"/>
            <a:chExt cx="3222138" cy="4873537"/>
          </a:xfrm>
        </p:grpSpPr>
        <p:grpSp>
          <p:nvGrpSpPr>
            <p:cNvPr id="683" name="Google Shape;683;p40"/>
            <p:cNvGrpSpPr/>
            <p:nvPr/>
          </p:nvGrpSpPr>
          <p:grpSpPr>
            <a:xfrm>
              <a:off x="6889313" y="3338589"/>
              <a:ext cx="3222138" cy="3644947"/>
              <a:chOff x="6889313" y="3338589"/>
              <a:chExt cx="3222138" cy="3644947"/>
            </a:xfrm>
          </p:grpSpPr>
          <p:sp>
            <p:nvSpPr>
              <p:cNvPr id="684" name="Google Shape;684;p40"/>
              <p:cNvSpPr/>
              <p:nvPr/>
            </p:nvSpPr>
            <p:spPr>
              <a:xfrm>
                <a:off x="6889313" y="3338589"/>
                <a:ext cx="3222138" cy="3644940"/>
              </a:xfrm>
              <a:custGeom>
                <a:avLst/>
                <a:gdLst/>
                <a:ahLst/>
                <a:cxnLst/>
                <a:rect l="l" t="t" r="r" b="b"/>
                <a:pathLst>
                  <a:path w="33936" h="38389" extrusionOk="0">
                    <a:moveTo>
                      <a:pt x="22077" y="0"/>
                    </a:moveTo>
                    <a:cubicBezTo>
                      <a:pt x="21982" y="0"/>
                      <a:pt x="21886" y="16"/>
                      <a:pt x="21791" y="48"/>
                    </a:cubicBezTo>
                    <a:lnTo>
                      <a:pt x="1784" y="6609"/>
                    </a:lnTo>
                    <a:lnTo>
                      <a:pt x="0" y="7198"/>
                    </a:lnTo>
                    <a:lnTo>
                      <a:pt x="10749" y="38388"/>
                    </a:lnTo>
                    <a:lnTo>
                      <a:pt x="13106" y="37613"/>
                    </a:lnTo>
                    <a:lnTo>
                      <a:pt x="33222" y="31068"/>
                    </a:lnTo>
                    <a:cubicBezTo>
                      <a:pt x="33687" y="30913"/>
                      <a:pt x="33935" y="30385"/>
                      <a:pt x="33780" y="29935"/>
                    </a:cubicBezTo>
                    <a:lnTo>
                      <a:pt x="22908" y="560"/>
                    </a:lnTo>
                    <a:cubicBezTo>
                      <a:pt x="22761" y="218"/>
                      <a:pt x="22431" y="0"/>
                      <a:pt x="22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6889313" y="3964585"/>
                <a:ext cx="1198807" cy="3018951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31796" extrusionOk="0">
                    <a:moveTo>
                      <a:pt x="1784" y="1"/>
                    </a:moveTo>
                    <a:lnTo>
                      <a:pt x="0" y="605"/>
                    </a:lnTo>
                    <a:lnTo>
                      <a:pt x="10749" y="31795"/>
                    </a:lnTo>
                    <a:lnTo>
                      <a:pt x="12625" y="31206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7250119" y="3530195"/>
                <a:ext cx="2647801" cy="322061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33920" extrusionOk="0">
                    <a:moveTo>
                      <a:pt x="17945" y="0"/>
                    </a:moveTo>
                    <a:lnTo>
                      <a:pt x="0" y="5785"/>
                    </a:lnTo>
                    <a:lnTo>
                      <a:pt x="155" y="6235"/>
                    </a:lnTo>
                    <a:lnTo>
                      <a:pt x="9771" y="33920"/>
                    </a:lnTo>
                    <a:lnTo>
                      <a:pt x="27483" y="27840"/>
                    </a:lnTo>
                    <a:lnTo>
                      <a:pt x="27887" y="27716"/>
                    </a:lnTo>
                    <a:lnTo>
                      <a:pt x="179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7257430" y="3558110"/>
                <a:ext cx="2594820" cy="3164695"/>
              </a:xfrm>
              <a:custGeom>
                <a:avLst/>
                <a:gdLst/>
                <a:ahLst/>
                <a:cxnLst/>
                <a:rect l="l" t="t" r="r" b="b"/>
                <a:pathLst>
                  <a:path w="27329" h="33331" extrusionOk="0">
                    <a:moveTo>
                      <a:pt x="17527" y="1"/>
                    </a:moveTo>
                    <a:lnTo>
                      <a:pt x="1" y="5646"/>
                    </a:lnTo>
                    <a:lnTo>
                      <a:pt x="9601" y="33331"/>
                    </a:lnTo>
                    <a:lnTo>
                      <a:pt x="27329" y="27267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7578451" y="4174802"/>
                <a:ext cx="1474250" cy="508539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5356" extrusionOk="0">
                    <a:moveTo>
                      <a:pt x="15383" y="0"/>
                    </a:moveTo>
                    <a:cubicBezTo>
                      <a:pt x="15373" y="0"/>
                      <a:pt x="15363" y="2"/>
                      <a:pt x="15355" y="4"/>
                    </a:cubicBezTo>
                    <a:lnTo>
                      <a:pt x="94" y="5123"/>
                    </a:lnTo>
                    <a:cubicBezTo>
                      <a:pt x="32" y="5138"/>
                      <a:pt x="1" y="5216"/>
                      <a:pt x="16" y="5278"/>
                    </a:cubicBezTo>
                    <a:cubicBezTo>
                      <a:pt x="32" y="5309"/>
                      <a:pt x="78" y="5355"/>
                      <a:pt x="141" y="5355"/>
                    </a:cubicBezTo>
                    <a:cubicBezTo>
                      <a:pt x="141" y="5355"/>
                      <a:pt x="147" y="5348"/>
                      <a:pt x="157" y="5348"/>
                    </a:cubicBezTo>
                    <a:cubicBezTo>
                      <a:pt x="161" y="5348"/>
                      <a:pt x="166" y="5350"/>
                      <a:pt x="172" y="5355"/>
                    </a:cubicBezTo>
                    <a:lnTo>
                      <a:pt x="15433" y="237"/>
                    </a:lnTo>
                    <a:cubicBezTo>
                      <a:pt x="15480" y="222"/>
                      <a:pt x="15526" y="144"/>
                      <a:pt x="15511" y="82"/>
                    </a:cubicBezTo>
                    <a:cubicBezTo>
                      <a:pt x="15498" y="31"/>
                      <a:pt x="15432" y="0"/>
                      <a:pt x="15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7635895" y="4671478"/>
                <a:ext cx="584782" cy="43324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563" extrusionOk="0">
                    <a:moveTo>
                      <a:pt x="5197" y="0"/>
                    </a:moveTo>
                    <a:lnTo>
                      <a:pt x="233" y="1675"/>
                    </a:lnTo>
                    <a:cubicBezTo>
                      <a:pt x="78" y="1706"/>
                      <a:pt x="1" y="1861"/>
                      <a:pt x="47" y="2016"/>
                    </a:cubicBezTo>
                    <a:lnTo>
                      <a:pt x="854" y="4374"/>
                    </a:lnTo>
                    <a:cubicBezTo>
                      <a:pt x="879" y="4473"/>
                      <a:pt x="983" y="4562"/>
                      <a:pt x="1103" y="4562"/>
                    </a:cubicBezTo>
                    <a:cubicBezTo>
                      <a:pt x="1133" y="4562"/>
                      <a:pt x="1164" y="4557"/>
                      <a:pt x="1195" y="4544"/>
                    </a:cubicBezTo>
                    <a:lnTo>
                      <a:pt x="6158" y="2869"/>
                    </a:lnTo>
                    <a:lnTo>
                      <a:pt x="5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8148428" y="4497627"/>
                <a:ext cx="584687" cy="438942"/>
              </a:xfrm>
              <a:custGeom>
                <a:avLst/>
                <a:gdLst/>
                <a:ahLst/>
                <a:cxnLst/>
                <a:rect l="l" t="t" r="r" b="b"/>
                <a:pathLst>
                  <a:path w="6158" h="4623" extrusionOk="0">
                    <a:moveTo>
                      <a:pt x="5196" y="1"/>
                    </a:moveTo>
                    <a:lnTo>
                      <a:pt x="0" y="1754"/>
                    </a:lnTo>
                    <a:lnTo>
                      <a:pt x="962" y="4623"/>
                    </a:lnTo>
                    <a:lnTo>
                      <a:pt x="6157" y="2870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8659347" y="4338303"/>
                <a:ext cx="56854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4502" extrusionOk="0">
                    <a:moveTo>
                      <a:pt x="4876" y="0"/>
                    </a:moveTo>
                    <a:cubicBezTo>
                      <a:pt x="4844" y="0"/>
                      <a:pt x="4811" y="6"/>
                      <a:pt x="4778" y="19"/>
                    </a:cubicBezTo>
                    <a:lnTo>
                      <a:pt x="1" y="1632"/>
                    </a:lnTo>
                    <a:lnTo>
                      <a:pt x="963" y="4502"/>
                    </a:lnTo>
                    <a:lnTo>
                      <a:pt x="5755" y="2889"/>
                    </a:lnTo>
                    <a:cubicBezTo>
                      <a:pt x="5895" y="2858"/>
                      <a:pt x="5988" y="2703"/>
                      <a:pt x="5926" y="2548"/>
                    </a:cubicBezTo>
                    <a:lnTo>
                      <a:pt x="5135" y="206"/>
                    </a:lnTo>
                    <a:cubicBezTo>
                      <a:pt x="5098" y="84"/>
                      <a:pt x="4994" y="0"/>
                      <a:pt x="4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7800821" y="5172143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0"/>
                    </a:moveTo>
                    <a:lnTo>
                      <a:pt x="140" y="1148"/>
                    </a:lnTo>
                    <a:cubicBezTo>
                      <a:pt x="47" y="1195"/>
                      <a:pt x="1" y="1288"/>
                      <a:pt x="47" y="1365"/>
                    </a:cubicBezTo>
                    <a:lnTo>
                      <a:pt x="1071" y="4421"/>
                    </a:lnTo>
                    <a:cubicBezTo>
                      <a:pt x="1083" y="4507"/>
                      <a:pt x="1145" y="4554"/>
                      <a:pt x="1224" y="4554"/>
                    </a:cubicBezTo>
                    <a:cubicBezTo>
                      <a:pt x="1244" y="4554"/>
                      <a:pt x="1266" y="4551"/>
                      <a:pt x="1288" y="4545"/>
                    </a:cubicBezTo>
                    <a:lnTo>
                      <a:pt x="4654" y="3397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8154315" y="5045481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413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8526894" y="4937050"/>
                <a:ext cx="430017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4524" extrusionOk="0">
                    <a:moveTo>
                      <a:pt x="3333" y="1"/>
                    </a:moveTo>
                    <a:cubicBezTo>
                      <a:pt x="3309" y="1"/>
                      <a:pt x="3283" y="9"/>
                      <a:pt x="3257" y="26"/>
                    </a:cubicBezTo>
                    <a:lnTo>
                      <a:pt x="0" y="1127"/>
                    </a:lnTo>
                    <a:lnTo>
                      <a:pt x="1132" y="4524"/>
                    </a:lnTo>
                    <a:lnTo>
                      <a:pt x="4389" y="3407"/>
                    </a:lnTo>
                    <a:cubicBezTo>
                      <a:pt x="4467" y="3376"/>
                      <a:pt x="4529" y="3283"/>
                      <a:pt x="4498" y="3174"/>
                    </a:cubicBezTo>
                    <a:lnTo>
                      <a:pt x="3459" y="119"/>
                    </a:lnTo>
                    <a:cubicBezTo>
                      <a:pt x="3448" y="52"/>
                      <a:pt x="3396" y="1"/>
                      <a:pt x="3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7931945" y="5559439"/>
                <a:ext cx="441886" cy="431631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46" extrusionOk="0">
                    <a:moveTo>
                      <a:pt x="3505" y="0"/>
                    </a:moveTo>
                    <a:lnTo>
                      <a:pt x="140" y="1148"/>
                    </a:lnTo>
                    <a:cubicBezTo>
                      <a:pt x="31" y="1179"/>
                      <a:pt x="0" y="1272"/>
                      <a:pt x="31" y="1350"/>
                    </a:cubicBezTo>
                    <a:lnTo>
                      <a:pt x="1070" y="4421"/>
                    </a:lnTo>
                    <a:cubicBezTo>
                      <a:pt x="1082" y="4492"/>
                      <a:pt x="1140" y="4545"/>
                      <a:pt x="1208" y="4545"/>
                    </a:cubicBezTo>
                    <a:cubicBezTo>
                      <a:pt x="1229" y="4545"/>
                      <a:pt x="1250" y="4540"/>
                      <a:pt x="1272" y="4529"/>
                    </a:cubicBezTo>
                    <a:lnTo>
                      <a:pt x="4653" y="3397"/>
                    </a:lnTo>
                    <a:lnTo>
                      <a:pt x="35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8283920" y="5432777"/>
                <a:ext cx="462489" cy="44331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69" extrusionOk="0">
                    <a:moveTo>
                      <a:pt x="3722" y="1"/>
                    </a:moveTo>
                    <a:lnTo>
                      <a:pt x="0" y="1272"/>
                    </a:lnTo>
                    <a:lnTo>
                      <a:pt x="1148" y="4669"/>
                    </a:lnTo>
                    <a:lnTo>
                      <a:pt x="4870" y="3397"/>
                    </a:ln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8656404" y="5322921"/>
                <a:ext cx="431631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524" extrusionOk="0">
                    <a:moveTo>
                      <a:pt x="3344" y="0"/>
                    </a:moveTo>
                    <a:cubicBezTo>
                      <a:pt x="3317" y="0"/>
                      <a:pt x="3288" y="8"/>
                      <a:pt x="3258" y="25"/>
                    </a:cubicBezTo>
                    <a:lnTo>
                      <a:pt x="1" y="1127"/>
                    </a:lnTo>
                    <a:lnTo>
                      <a:pt x="1149" y="4523"/>
                    </a:lnTo>
                    <a:lnTo>
                      <a:pt x="4406" y="3422"/>
                    </a:lnTo>
                    <a:cubicBezTo>
                      <a:pt x="4483" y="3375"/>
                      <a:pt x="4545" y="3282"/>
                      <a:pt x="4499" y="3189"/>
                    </a:cubicBezTo>
                    <a:lnTo>
                      <a:pt x="3475" y="118"/>
                    </a:lnTo>
                    <a:cubicBezTo>
                      <a:pt x="3464" y="51"/>
                      <a:pt x="3412" y="0"/>
                      <a:pt x="3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062974" y="5945215"/>
                <a:ext cx="441886" cy="432486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4555" extrusionOk="0">
                    <a:moveTo>
                      <a:pt x="3506" y="1"/>
                    </a:moveTo>
                    <a:lnTo>
                      <a:pt x="125" y="1149"/>
                    </a:lnTo>
                    <a:cubicBezTo>
                      <a:pt x="32" y="1195"/>
                      <a:pt x="1" y="1288"/>
                      <a:pt x="32" y="1366"/>
                    </a:cubicBezTo>
                    <a:lnTo>
                      <a:pt x="1055" y="4421"/>
                    </a:lnTo>
                    <a:cubicBezTo>
                      <a:pt x="1080" y="4508"/>
                      <a:pt x="1144" y="4555"/>
                      <a:pt x="1216" y="4555"/>
                    </a:cubicBezTo>
                    <a:cubicBezTo>
                      <a:pt x="1234" y="4555"/>
                      <a:pt x="1253" y="4552"/>
                      <a:pt x="1272" y="4545"/>
                    </a:cubicBezTo>
                    <a:lnTo>
                      <a:pt x="4653" y="3398"/>
                    </a:lnTo>
                    <a:lnTo>
                      <a:pt x="35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8413430" y="5820073"/>
                <a:ext cx="464008" cy="441886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654" extrusionOk="0">
                    <a:moveTo>
                      <a:pt x="3739" y="1"/>
                    </a:moveTo>
                    <a:lnTo>
                      <a:pt x="1" y="1257"/>
                    </a:lnTo>
                    <a:lnTo>
                      <a:pt x="1149" y="4653"/>
                    </a:lnTo>
                    <a:lnTo>
                      <a:pt x="4886" y="3397"/>
                    </a:lnTo>
                    <a:lnTo>
                      <a:pt x="3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8787528" y="5710217"/>
                <a:ext cx="431536" cy="42954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524" extrusionOk="0">
                    <a:moveTo>
                      <a:pt x="3325" y="0"/>
                    </a:moveTo>
                    <a:cubicBezTo>
                      <a:pt x="3302" y="0"/>
                      <a:pt x="3279" y="8"/>
                      <a:pt x="3257" y="25"/>
                    </a:cubicBezTo>
                    <a:lnTo>
                      <a:pt x="0" y="1127"/>
                    </a:lnTo>
                    <a:lnTo>
                      <a:pt x="1148" y="4523"/>
                    </a:lnTo>
                    <a:lnTo>
                      <a:pt x="4405" y="3406"/>
                    </a:lnTo>
                    <a:cubicBezTo>
                      <a:pt x="4483" y="3375"/>
                      <a:pt x="4545" y="3282"/>
                      <a:pt x="4498" y="3174"/>
                    </a:cubicBezTo>
                    <a:lnTo>
                      <a:pt x="3474" y="118"/>
                    </a:lnTo>
                    <a:cubicBezTo>
                      <a:pt x="3441" y="51"/>
                      <a:pt x="3383" y="0"/>
                      <a:pt x="3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8936218" y="4775257"/>
                <a:ext cx="455178" cy="457362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817" extrusionOk="0">
                    <a:moveTo>
                      <a:pt x="3440" y="0"/>
                    </a:moveTo>
                    <a:cubicBezTo>
                      <a:pt x="3426" y="0"/>
                      <a:pt x="3411" y="3"/>
                      <a:pt x="3397" y="8"/>
                    </a:cubicBezTo>
                    <a:lnTo>
                      <a:pt x="140" y="1141"/>
                    </a:lnTo>
                    <a:cubicBezTo>
                      <a:pt x="63" y="1187"/>
                      <a:pt x="1" y="1280"/>
                      <a:pt x="47" y="1358"/>
                    </a:cubicBezTo>
                    <a:lnTo>
                      <a:pt x="1211" y="4708"/>
                    </a:lnTo>
                    <a:cubicBezTo>
                      <a:pt x="1234" y="4767"/>
                      <a:pt x="1303" y="4817"/>
                      <a:pt x="1368" y="4817"/>
                    </a:cubicBezTo>
                    <a:cubicBezTo>
                      <a:pt x="1389" y="4817"/>
                      <a:pt x="1409" y="4812"/>
                      <a:pt x="1428" y="4801"/>
                    </a:cubicBezTo>
                    <a:lnTo>
                      <a:pt x="4685" y="3684"/>
                    </a:lnTo>
                    <a:cubicBezTo>
                      <a:pt x="4762" y="3669"/>
                      <a:pt x="4793" y="3560"/>
                      <a:pt x="4778" y="3467"/>
                    </a:cubicBezTo>
                    <a:lnTo>
                      <a:pt x="3615" y="117"/>
                    </a:lnTo>
                    <a:cubicBezTo>
                      <a:pt x="3576" y="53"/>
                      <a:pt x="3507" y="0"/>
                      <a:pt x="34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9073229" y="5169769"/>
                <a:ext cx="456603" cy="456982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3" extrusionOk="0">
                    <a:moveTo>
                      <a:pt x="3448" y="0"/>
                    </a:moveTo>
                    <a:cubicBezTo>
                      <a:pt x="3431" y="0"/>
                      <a:pt x="3413" y="3"/>
                      <a:pt x="3397" y="10"/>
                    </a:cubicBezTo>
                    <a:lnTo>
                      <a:pt x="140" y="1142"/>
                    </a:lnTo>
                    <a:cubicBezTo>
                      <a:pt x="62" y="1173"/>
                      <a:pt x="0" y="1266"/>
                      <a:pt x="31" y="1344"/>
                    </a:cubicBezTo>
                    <a:lnTo>
                      <a:pt x="1194" y="4709"/>
                    </a:lnTo>
                    <a:cubicBezTo>
                      <a:pt x="1231" y="4770"/>
                      <a:pt x="1296" y="4812"/>
                      <a:pt x="1360" y="4812"/>
                    </a:cubicBezTo>
                    <a:cubicBezTo>
                      <a:pt x="1378" y="4812"/>
                      <a:pt x="1395" y="4809"/>
                      <a:pt x="1412" y="4802"/>
                    </a:cubicBezTo>
                    <a:lnTo>
                      <a:pt x="4669" y="3670"/>
                    </a:lnTo>
                    <a:cubicBezTo>
                      <a:pt x="4762" y="3655"/>
                      <a:pt x="4808" y="3562"/>
                      <a:pt x="4762" y="3469"/>
                    </a:cubicBezTo>
                    <a:lnTo>
                      <a:pt x="3598" y="103"/>
                    </a:lnTo>
                    <a:cubicBezTo>
                      <a:pt x="3574" y="42"/>
                      <a:pt x="3511" y="0"/>
                      <a:pt x="3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9123077" y="4913123"/>
                <a:ext cx="89346" cy="1767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862" extrusionOk="0">
                    <a:moveTo>
                      <a:pt x="242" y="1"/>
                    </a:moveTo>
                    <a:cubicBezTo>
                      <a:pt x="124" y="1"/>
                      <a:pt x="0" y="94"/>
                      <a:pt x="49" y="231"/>
                    </a:cubicBezTo>
                    <a:cubicBezTo>
                      <a:pt x="235" y="743"/>
                      <a:pt x="390" y="1239"/>
                      <a:pt x="561" y="1751"/>
                    </a:cubicBezTo>
                    <a:cubicBezTo>
                      <a:pt x="590" y="1828"/>
                      <a:pt x="656" y="1862"/>
                      <a:pt x="722" y="1862"/>
                    </a:cubicBezTo>
                    <a:cubicBezTo>
                      <a:pt x="830" y="1862"/>
                      <a:pt x="941" y="1771"/>
                      <a:pt x="902" y="1627"/>
                    </a:cubicBezTo>
                    <a:cubicBezTo>
                      <a:pt x="731" y="1115"/>
                      <a:pt x="576" y="619"/>
                      <a:pt x="406" y="107"/>
                    </a:cubicBezTo>
                    <a:cubicBezTo>
                      <a:pt x="377" y="33"/>
                      <a:pt x="310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9080919" y="4954900"/>
                <a:ext cx="173184" cy="75483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795" extrusionOk="0">
                    <a:moveTo>
                      <a:pt x="1558" y="1"/>
                    </a:moveTo>
                    <a:cubicBezTo>
                      <a:pt x="1540" y="1"/>
                      <a:pt x="1521" y="3"/>
                      <a:pt x="1501" y="8"/>
                    </a:cubicBezTo>
                    <a:cubicBezTo>
                      <a:pt x="1067" y="148"/>
                      <a:pt x="633" y="303"/>
                      <a:pt x="183" y="427"/>
                    </a:cubicBezTo>
                    <a:cubicBezTo>
                      <a:pt x="1" y="497"/>
                      <a:pt x="72" y="795"/>
                      <a:pt x="247" y="795"/>
                    </a:cubicBezTo>
                    <a:cubicBezTo>
                      <a:pt x="266" y="795"/>
                      <a:pt x="286" y="791"/>
                      <a:pt x="307" y="784"/>
                    </a:cubicBezTo>
                    <a:cubicBezTo>
                      <a:pt x="741" y="644"/>
                      <a:pt x="1175" y="489"/>
                      <a:pt x="1625" y="350"/>
                    </a:cubicBezTo>
                    <a:cubicBezTo>
                      <a:pt x="1824" y="279"/>
                      <a:pt x="1750" y="1"/>
                      <a:pt x="1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8890547" y="4484429"/>
                <a:ext cx="51651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20" extrusionOk="0">
                    <a:moveTo>
                      <a:pt x="280" y="0"/>
                    </a:moveTo>
                    <a:cubicBezTo>
                      <a:pt x="1" y="0"/>
                      <a:pt x="1" y="419"/>
                      <a:pt x="280" y="419"/>
                    </a:cubicBezTo>
                    <a:cubicBezTo>
                      <a:pt x="544" y="419"/>
                      <a:pt x="54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8880293" y="4458319"/>
                <a:ext cx="156189" cy="16482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736" extrusionOk="0">
                    <a:moveTo>
                      <a:pt x="1418" y="0"/>
                    </a:moveTo>
                    <a:cubicBezTo>
                      <a:pt x="1361" y="0"/>
                      <a:pt x="1303" y="20"/>
                      <a:pt x="1257" y="58"/>
                    </a:cubicBezTo>
                    <a:cubicBezTo>
                      <a:pt x="853" y="462"/>
                      <a:pt x="466" y="911"/>
                      <a:pt x="93" y="1361"/>
                    </a:cubicBezTo>
                    <a:cubicBezTo>
                      <a:pt x="16" y="1454"/>
                      <a:pt x="0" y="1578"/>
                      <a:pt x="93" y="1671"/>
                    </a:cubicBezTo>
                    <a:cubicBezTo>
                      <a:pt x="134" y="1712"/>
                      <a:pt x="196" y="1735"/>
                      <a:pt x="256" y="1735"/>
                    </a:cubicBezTo>
                    <a:cubicBezTo>
                      <a:pt x="312" y="1735"/>
                      <a:pt x="367" y="1716"/>
                      <a:pt x="404" y="1671"/>
                    </a:cubicBezTo>
                    <a:cubicBezTo>
                      <a:pt x="776" y="1221"/>
                      <a:pt x="1164" y="772"/>
                      <a:pt x="1567" y="368"/>
                    </a:cubicBezTo>
                    <a:cubicBezTo>
                      <a:pt x="1644" y="291"/>
                      <a:pt x="1644" y="136"/>
                      <a:pt x="1567" y="58"/>
                    </a:cubicBezTo>
                    <a:cubicBezTo>
                      <a:pt x="1528" y="20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8973058" y="4565421"/>
                <a:ext cx="54595" cy="3987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0" extrusionOk="0">
                    <a:moveTo>
                      <a:pt x="295" y="0"/>
                    </a:moveTo>
                    <a:cubicBezTo>
                      <a:pt x="1" y="0"/>
                      <a:pt x="1" y="419"/>
                      <a:pt x="295" y="419"/>
                    </a:cubicBezTo>
                    <a:cubicBezTo>
                      <a:pt x="574" y="419"/>
                      <a:pt x="574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8257334" y="4038266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0"/>
                    </a:moveTo>
                    <a:cubicBezTo>
                      <a:pt x="714" y="47"/>
                      <a:pt x="435" y="155"/>
                      <a:pt x="249" y="388"/>
                    </a:cubicBezTo>
                    <a:cubicBezTo>
                      <a:pt x="78" y="605"/>
                      <a:pt x="1" y="931"/>
                      <a:pt x="233" y="1132"/>
                    </a:cubicBezTo>
                    <a:cubicBezTo>
                      <a:pt x="339" y="1222"/>
                      <a:pt x="462" y="1251"/>
                      <a:pt x="589" y="1251"/>
                    </a:cubicBezTo>
                    <a:cubicBezTo>
                      <a:pt x="725" y="1251"/>
                      <a:pt x="865" y="1218"/>
                      <a:pt x="993" y="1194"/>
                    </a:cubicBezTo>
                    <a:cubicBezTo>
                      <a:pt x="1054" y="1168"/>
                      <a:pt x="1130" y="1147"/>
                      <a:pt x="1203" y="1147"/>
                    </a:cubicBezTo>
                    <a:cubicBezTo>
                      <a:pt x="1261" y="1147"/>
                      <a:pt x="1318" y="1160"/>
                      <a:pt x="1366" y="1194"/>
                    </a:cubicBezTo>
                    <a:cubicBezTo>
                      <a:pt x="1443" y="1241"/>
                      <a:pt x="1397" y="1365"/>
                      <a:pt x="1366" y="1427"/>
                    </a:cubicBezTo>
                    <a:cubicBezTo>
                      <a:pt x="1292" y="1575"/>
                      <a:pt x="1151" y="1646"/>
                      <a:pt x="1004" y="1646"/>
                    </a:cubicBezTo>
                    <a:cubicBezTo>
                      <a:pt x="904" y="1646"/>
                      <a:pt x="802" y="1613"/>
                      <a:pt x="714" y="1551"/>
                    </a:cubicBezTo>
                    <a:cubicBezTo>
                      <a:pt x="689" y="1536"/>
                      <a:pt x="663" y="1529"/>
                      <a:pt x="637" y="1529"/>
                    </a:cubicBezTo>
                    <a:cubicBezTo>
                      <a:pt x="583" y="1529"/>
                      <a:pt x="534" y="1560"/>
                      <a:pt x="513" y="1613"/>
                    </a:cubicBezTo>
                    <a:cubicBezTo>
                      <a:pt x="466" y="1691"/>
                      <a:pt x="482" y="1784"/>
                      <a:pt x="559" y="1830"/>
                    </a:cubicBezTo>
                    <a:cubicBezTo>
                      <a:pt x="684" y="1922"/>
                      <a:pt x="844" y="1968"/>
                      <a:pt x="1002" y="1968"/>
                    </a:cubicBezTo>
                    <a:cubicBezTo>
                      <a:pt x="1138" y="1968"/>
                      <a:pt x="1273" y="1933"/>
                      <a:pt x="1381" y="1861"/>
                    </a:cubicBezTo>
                    <a:cubicBezTo>
                      <a:pt x="1614" y="1706"/>
                      <a:pt x="1784" y="1427"/>
                      <a:pt x="1707" y="1132"/>
                    </a:cubicBezTo>
                    <a:cubicBezTo>
                      <a:pt x="1676" y="977"/>
                      <a:pt x="1536" y="884"/>
                      <a:pt x="1397" y="838"/>
                    </a:cubicBezTo>
                    <a:cubicBezTo>
                      <a:pt x="1337" y="826"/>
                      <a:pt x="1278" y="821"/>
                      <a:pt x="1219" y="821"/>
                    </a:cubicBezTo>
                    <a:cubicBezTo>
                      <a:pt x="1123" y="821"/>
                      <a:pt x="1027" y="834"/>
                      <a:pt x="931" y="853"/>
                    </a:cubicBezTo>
                    <a:cubicBezTo>
                      <a:pt x="871" y="879"/>
                      <a:pt x="724" y="924"/>
                      <a:pt x="600" y="924"/>
                    </a:cubicBezTo>
                    <a:cubicBezTo>
                      <a:pt x="501" y="924"/>
                      <a:pt x="418" y="896"/>
                      <a:pt x="404" y="807"/>
                    </a:cubicBezTo>
                    <a:cubicBezTo>
                      <a:pt x="404" y="682"/>
                      <a:pt x="513" y="574"/>
                      <a:pt x="606" y="512"/>
                    </a:cubicBezTo>
                    <a:cubicBezTo>
                      <a:pt x="714" y="419"/>
                      <a:pt x="869" y="357"/>
                      <a:pt x="1009" y="341"/>
                    </a:cubicBezTo>
                    <a:cubicBezTo>
                      <a:pt x="1087" y="310"/>
                      <a:pt x="1164" y="279"/>
                      <a:pt x="1164" y="186"/>
                    </a:cubicBezTo>
                    <a:cubicBezTo>
                      <a:pt x="1164" y="78"/>
                      <a:pt x="108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8279362" y="4021365"/>
                <a:ext cx="132737" cy="227494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6" extrusionOk="0">
                    <a:moveTo>
                      <a:pt x="210" y="1"/>
                    </a:moveTo>
                    <a:cubicBezTo>
                      <a:pt x="109" y="1"/>
                      <a:pt x="0" y="113"/>
                      <a:pt x="64" y="240"/>
                    </a:cubicBezTo>
                    <a:cubicBezTo>
                      <a:pt x="436" y="922"/>
                      <a:pt x="761" y="1620"/>
                      <a:pt x="1087" y="2318"/>
                    </a:cubicBezTo>
                    <a:cubicBezTo>
                      <a:pt x="1119" y="2371"/>
                      <a:pt x="1180" y="2395"/>
                      <a:pt x="1235" y="2395"/>
                    </a:cubicBezTo>
                    <a:cubicBezTo>
                      <a:pt x="1260" y="2395"/>
                      <a:pt x="1285" y="2390"/>
                      <a:pt x="1304" y="2380"/>
                    </a:cubicBezTo>
                    <a:cubicBezTo>
                      <a:pt x="1382" y="2334"/>
                      <a:pt x="1397" y="2241"/>
                      <a:pt x="1366" y="2163"/>
                    </a:cubicBezTo>
                    <a:cubicBezTo>
                      <a:pt x="1041" y="1465"/>
                      <a:pt x="699" y="767"/>
                      <a:pt x="327" y="85"/>
                    </a:cubicBezTo>
                    <a:cubicBezTo>
                      <a:pt x="302" y="26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8467931" y="3969048"/>
                <a:ext cx="169481" cy="18676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7" extrusionOk="0">
                    <a:moveTo>
                      <a:pt x="1009" y="0"/>
                    </a:moveTo>
                    <a:cubicBezTo>
                      <a:pt x="714" y="31"/>
                      <a:pt x="419" y="155"/>
                      <a:pt x="249" y="388"/>
                    </a:cubicBezTo>
                    <a:cubicBezTo>
                      <a:pt x="78" y="605"/>
                      <a:pt x="1" y="931"/>
                      <a:pt x="233" y="1117"/>
                    </a:cubicBezTo>
                    <a:cubicBezTo>
                      <a:pt x="331" y="1215"/>
                      <a:pt x="451" y="1247"/>
                      <a:pt x="577" y="1247"/>
                    </a:cubicBezTo>
                    <a:cubicBezTo>
                      <a:pt x="710" y="1247"/>
                      <a:pt x="850" y="1211"/>
                      <a:pt x="978" y="1179"/>
                    </a:cubicBezTo>
                    <a:cubicBezTo>
                      <a:pt x="1052" y="1160"/>
                      <a:pt x="1137" y="1136"/>
                      <a:pt x="1213" y="1136"/>
                    </a:cubicBezTo>
                    <a:cubicBezTo>
                      <a:pt x="1265" y="1136"/>
                      <a:pt x="1312" y="1147"/>
                      <a:pt x="1350" y="1179"/>
                    </a:cubicBezTo>
                    <a:cubicBezTo>
                      <a:pt x="1428" y="1241"/>
                      <a:pt x="1397" y="1349"/>
                      <a:pt x="1350" y="1411"/>
                    </a:cubicBezTo>
                    <a:cubicBezTo>
                      <a:pt x="1283" y="1564"/>
                      <a:pt x="1140" y="1640"/>
                      <a:pt x="989" y="1640"/>
                    </a:cubicBezTo>
                    <a:cubicBezTo>
                      <a:pt x="895" y="1640"/>
                      <a:pt x="798" y="1611"/>
                      <a:pt x="714" y="1551"/>
                    </a:cubicBezTo>
                    <a:cubicBezTo>
                      <a:pt x="687" y="1529"/>
                      <a:pt x="657" y="1519"/>
                      <a:pt x="629" y="1519"/>
                    </a:cubicBezTo>
                    <a:cubicBezTo>
                      <a:pt x="577" y="1519"/>
                      <a:pt x="527" y="1553"/>
                      <a:pt x="497" y="1613"/>
                    </a:cubicBezTo>
                    <a:cubicBezTo>
                      <a:pt x="466" y="1691"/>
                      <a:pt x="482" y="1784"/>
                      <a:pt x="559" y="1815"/>
                    </a:cubicBezTo>
                    <a:cubicBezTo>
                      <a:pt x="686" y="1916"/>
                      <a:pt x="845" y="1967"/>
                      <a:pt x="1001" y="1967"/>
                    </a:cubicBezTo>
                    <a:cubicBezTo>
                      <a:pt x="1132" y="1967"/>
                      <a:pt x="1260" y="1932"/>
                      <a:pt x="1366" y="1861"/>
                    </a:cubicBezTo>
                    <a:cubicBezTo>
                      <a:pt x="1598" y="1706"/>
                      <a:pt x="1784" y="1411"/>
                      <a:pt x="1707" y="1117"/>
                    </a:cubicBezTo>
                    <a:cubicBezTo>
                      <a:pt x="1660" y="962"/>
                      <a:pt x="1521" y="869"/>
                      <a:pt x="1397" y="838"/>
                    </a:cubicBezTo>
                    <a:cubicBezTo>
                      <a:pt x="1332" y="818"/>
                      <a:pt x="1267" y="809"/>
                      <a:pt x="1202" y="809"/>
                    </a:cubicBezTo>
                    <a:cubicBezTo>
                      <a:pt x="1112" y="809"/>
                      <a:pt x="1021" y="826"/>
                      <a:pt x="931" y="853"/>
                    </a:cubicBezTo>
                    <a:cubicBezTo>
                      <a:pt x="862" y="870"/>
                      <a:pt x="711" y="916"/>
                      <a:pt x="589" y="916"/>
                    </a:cubicBezTo>
                    <a:cubicBezTo>
                      <a:pt x="491" y="916"/>
                      <a:pt x="411" y="887"/>
                      <a:pt x="404" y="791"/>
                    </a:cubicBezTo>
                    <a:cubicBezTo>
                      <a:pt x="404" y="682"/>
                      <a:pt x="497" y="558"/>
                      <a:pt x="590" y="496"/>
                    </a:cubicBezTo>
                    <a:cubicBezTo>
                      <a:pt x="714" y="403"/>
                      <a:pt x="869" y="341"/>
                      <a:pt x="1009" y="326"/>
                    </a:cubicBezTo>
                    <a:cubicBezTo>
                      <a:pt x="1086" y="310"/>
                      <a:pt x="1164" y="264"/>
                      <a:pt x="1164" y="171"/>
                    </a:cubicBezTo>
                    <a:cubicBezTo>
                      <a:pt x="1164" y="78"/>
                      <a:pt x="1086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8488534" y="3951198"/>
                <a:ext cx="134161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397" extrusionOk="0">
                    <a:moveTo>
                      <a:pt x="216" y="1"/>
                    </a:moveTo>
                    <a:cubicBezTo>
                      <a:pt x="112" y="1"/>
                      <a:pt x="1" y="115"/>
                      <a:pt x="63" y="250"/>
                    </a:cubicBezTo>
                    <a:cubicBezTo>
                      <a:pt x="435" y="917"/>
                      <a:pt x="761" y="1615"/>
                      <a:pt x="1102" y="2313"/>
                    </a:cubicBezTo>
                    <a:cubicBezTo>
                      <a:pt x="1123" y="2366"/>
                      <a:pt x="1180" y="2397"/>
                      <a:pt x="1234" y="2397"/>
                    </a:cubicBezTo>
                    <a:cubicBezTo>
                      <a:pt x="1259" y="2397"/>
                      <a:pt x="1284" y="2390"/>
                      <a:pt x="1304" y="2375"/>
                    </a:cubicBezTo>
                    <a:cubicBezTo>
                      <a:pt x="1381" y="2344"/>
                      <a:pt x="1412" y="2235"/>
                      <a:pt x="1366" y="2158"/>
                    </a:cubicBezTo>
                    <a:cubicBezTo>
                      <a:pt x="1056" y="1460"/>
                      <a:pt x="714" y="762"/>
                      <a:pt x="342" y="95"/>
                    </a:cubicBezTo>
                    <a:cubicBezTo>
                      <a:pt x="316" y="28"/>
                      <a:pt x="267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8669697" y="3889481"/>
                <a:ext cx="169481" cy="18695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969" extrusionOk="0">
                    <a:moveTo>
                      <a:pt x="1009" y="1"/>
                    </a:moveTo>
                    <a:cubicBezTo>
                      <a:pt x="714" y="32"/>
                      <a:pt x="435" y="156"/>
                      <a:pt x="249" y="388"/>
                    </a:cubicBezTo>
                    <a:cubicBezTo>
                      <a:pt x="78" y="605"/>
                      <a:pt x="1" y="931"/>
                      <a:pt x="233" y="1133"/>
                    </a:cubicBezTo>
                    <a:cubicBezTo>
                      <a:pt x="335" y="1220"/>
                      <a:pt x="454" y="1249"/>
                      <a:pt x="578" y="1249"/>
                    </a:cubicBezTo>
                    <a:cubicBezTo>
                      <a:pt x="717" y="1249"/>
                      <a:pt x="862" y="1212"/>
                      <a:pt x="993" y="1179"/>
                    </a:cubicBezTo>
                    <a:cubicBezTo>
                      <a:pt x="1058" y="1161"/>
                      <a:pt x="1139" y="1137"/>
                      <a:pt x="1217" y="1137"/>
                    </a:cubicBezTo>
                    <a:cubicBezTo>
                      <a:pt x="1270" y="1137"/>
                      <a:pt x="1321" y="1148"/>
                      <a:pt x="1365" y="1179"/>
                    </a:cubicBezTo>
                    <a:cubicBezTo>
                      <a:pt x="1443" y="1241"/>
                      <a:pt x="1396" y="1365"/>
                      <a:pt x="1365" y="1412"/>
                    </a:cubicBezTo>
                    <a:cubicBezTo>
                      <a:pt x="1291" y="1571"/>
                      <a:pt x="1148" y="1645"/>
                      <a:pt x="999" y="1645"/>
                    </a:cubicBezTo>
                    <a:cubicBezTo>
                      <a:pt x="901" y="1645"/>
                      <a:pt x="800" y="1613"/>
                      <a:pt x="714" y="1551"/>
                    </a:cubicBezTo>
                    <a:cubicBezTo>
                      <a:pt x="689" y="1531"/>
                      <a:pt x="662" y="1523"/>
                      <a:pt x="637" y="1523"/>
                    </a:cubicBezTo>
                    <a:cubicBezTo>
                      <a:pt x="583" y="1523"/>
                      <a:pt x="533" y="1561"/>
                      <a:pt x="512" y="1614"/>
                    </a:cubicBezTo>
                    <a:cubicBezTo>
                      <a:pt x="466" y="1691"/>
                      <a:pt x="481" y="1784"/>
                      <a:pt x="559" y="1831"/>
                    </a:cubicBezTo>
                    <a:cubicBezTo>
                      <a:pt x="684" y="1922"/>
                      <a:pt x="844" y="1969"/>
                      <a:pt x="1001" y="1969"/>
                    </a:cubicBezTo>
                    <a:cubicBezTo>
                      <a:pt x="1138" y="1969"/>
                      <a:pt x="1273" y="1934"/>
                      <a:pt x="1381" y="1862"/>
                    </a:cubicBezTo>
                    <a:cubicBezTo>
                      <a:pt x="1614" y="1707"/>
                      <a:pt x="1784" y="1412"/>
                      <a:pt x="1707" y="1133"/>
                    </a:cubicBezTo>
                    <a:cubicBezTo>
                      <a:pt x="1676" y="978"/>
                      <a:pt x="1536" y="869"/>
                      <a:pt x="1396" y="838"/>
                    </a:cubicBezTo>
                    <a:cubicBezTo>
                      <a:pt x="1331" y="819"/>
                      <a:pt x="1266" y="810"/>
                      <a:pt x="1202" y="810"/>
                    </a:cubicBezTo>
                    <a:cubicBezTo>
                      <a:pt x="1111" y="810"/>
                      <a:pt x="1021" y="827"/>
                      <a:pt x="931" y="854"/>
                    </a:cubicBezTo>
                    <a:cubicBezTo>
                      <a:pt x="872" y="879"/>
                      <a:pt x="732" y="922"/>
                      <a:pt x="610" y="922"/>
                    </a:cubicBezTo>
                    <a:cubicBezTo>
                      <a:pt x="507" y="922"/>
                      <a:pt x="418" y="891"/>
                      <a:pt x="404" y="792"/>
                    </a:cubicBezTo>
                    <a:cubicBezTo>
                      <a:pt x="404" y="683"/>
                      <a:pt x="512" y="559"/>
                      <a:pt x="605" y="512"/>
                    </a:cubicBezTo>
                    <a:cubicBezTo>
                      <a:pt x="714" y="404"/>
                      <a:pt x="869" y="357"/>
                      <a:pt x="1009" y="326"/>
                    </a:cubicBezTo>
                    <a:cubicBezTo>
                      <a:pt x="1086" y="311"/>
                      <a:pt x="1164" y="280"/>
                      <a:pt x="1164" y="171"/>
                    </a:cubicBezTo>
                    <a:cubicBezTo>
                      <a:pt x="1179" y="94"/>
                      <a:pt x="1102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8693244" y="3871726"/>
                <a:ext cx="132642" cy="22758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97" extrusionOk="0">
                    <a:moveTo>
                      <a:pt x="202" y="0"/>
                    </a:moveTo>
                    <a:cubicBezTo>
                      <a:pt x="98" y="0"/>
                      <a:pt x="0" y="114"/>
                      <a:pt x="63" y="250"/>
                    </a:cubicBezTo>
                    <a:cubicBezTo>
                      <a:pt x="435" y="932"/>
                      <a:pt x="761" y="1630"/>
                      <a:pt x="1086" y="2328"/>
                    </a:cubicBezTo>
                    <a:cubicBezTo>
                      <a:pt x="1117" y="2369"/>
                      <a:pt x="1176" y="2397"/>
                      <a:pt x="1230" y="2397"/>
                    </a:cubicBezTo>
                    <a:cubicBezTo>
                      <a:pt x="1257" y="2397"/>
                      <a:pt x="1283" y="2390"/>
                      <a:pt x="1303" y="2374"/>
                    </a:cubicBezTo>
                    <a:cubicBezTo>
                      <a:pt x="1381" y="2343"/>
                      <a:pt x="1397" y="2250"/>
                      <a:pt x="1366" y="2157"/>
                    </a:cubicBezTo>
                    <a:cubicBezTo>
                      <a:pt x="1055" y="1459"/>
                      <a:pt x="699" y="777"/>
                      <a:pt x="342" y="94"/>
                    </a:cubicBezTo>
                    <a:cubicBezTo>
                      <a:pt x="306" y="28"/>
                      <a:pt x="253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40"/>
            <p:cNvSpPr/>
            <p:nvPr/>
          </p:nvSpPr>
          <p:spPr>
            <a:xfrm>
              <a:off x="8174101" y="2132592"/>
              <a:ext cx="652132" cy="617262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707291" y="2505467"/>
              <a:ext cx="91548" cy="70233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716427" y="2458219"/>
              <a:ext cx="102255" cy="58052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145123" y="2109999"/>
              <a:ext cx="694861" cy="617360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168010" y="2132199"/>
              <a:ext cx="649087" cy="576988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394037" y="2299776"/>
              <a:ext cx="223762" cy="238398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445509" y="2247421"/>
              <a:ext cx="113551" cy="332697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616496" y="2860509"/>
              <a:ext cx="309328" cy="292787"/>
            </a:xfrm>
            <a:custGeom>
              <a:avLst/>
              <a:gdLst/>
              <a:ahLst/>
              <a:cxnLst/>
              <a:rect l="l" t="t" r="r" b="b"/>
              <a:pathLst>
                <a:path w="6639" h="6284" extrusionOk="0">
                  <a:moveTo>
                    <a:pt x="3533" y="0"/>
                  </a:moveTo>
                  <a:cubicBezTo>
                    <a:pt x="2617" y="0"/>
                    <a:pt x="1709" y="402"/>
                    <a:pt x="1086" y="1176"/>
                  </a:cubicBezTo>
                  <a:cubicBezTo>
                    <a:pt x="1" y="2540"/>
                    <a:pt x="202" y="4510"/>
                    <a:pt x="1567" y="5596"/>
                  </a:cubicBezTo>
                  <a:cubicBezTo>
                    <a:pt x="1645" y="5673"/>
                    <a:pt x="1738" y="5735"/>
                    <a:pt x="1831" y="5797"/>
                  </a:cubicBezTo>
                  <a:cubicBezTo>
                    <a:pt x="1862" y="5813"/>
                    <a:pt x="1877" y="5828"/>
                    <a:pt x="1908" y="5844"/>
                  </a:cubicBezTo>
                  <a:cubicBezTo>
                    <a:pt x="2187" y="5999"/>
                    <a:pt x="2498" y="6123"/>
                    <a:pt x="2808" y="6201"/>
                  </a:cubicBezTo>
                  <a:cubicBezTo>
                    <a:pt x="2823" y="6201"/>
                    <a:pt x="2870" y="6216"/>
                    <a:pt x="2885" y="6216"/>
                  </a:cubicBezTo>
                  <a:cubicBezTo>
                    <a:pt x="3110" y="6264"/>
                    <a:pt x="3327" y="6284"/>
                    <a:pt x="3540" y="6284"/>
                  </a:cubicBezTo>
                  <a:cubicBezTo>
                    <a:pt x="3607" y="6284"/>
                    <a:pt x="3672" y="6282"/>
                    <a:pt x="3738" y="6278"/>
                  </a:cubicBezTo>
                  <a:lnTo>
                    <a:pt x="3816" y="6278"/>
                  </a:lnTo>
                  <a:cubicBezTo>
                    <a:pt x="4018" y="6263"/>
                    <a:pt x="4235" y="6216"/>
                    <a:pt x="4452" y="6139"/>
                  </a:cubicBezTo>
                  <a:cubicBezTo>
                    <a:pt x="4467" y="6139"/>
                    <a:pt x="4483" y="6123"/>
                    <a:pt x="4514" y="6123"/>
                  </a:cubicBezTo>
                  <a:cubicBezTo>
                    <a:pt x="4778" y="6014"/>
                    <a:pt x="5057" y="5890"/>
                    <a:pt x="5305" y="5704"/>
                  </a:cubicBezTo>
                  <a:cubicBezTo>
                    <a:pt x="5320" y="5689"/>
                    <a:pt x="5336" y="5689"/>
                    <a:pt x="5367" y="5673"/>
                  </a:cubicBezTo>
                  <a:cubicBezTo>
                    <a:pt x="5553" y="5534"/>
                    <a:pt x="5708" y="5379"/>
                    <a:pt x="5863" y="5208"/>
                  </a:cubicBezTo>
                  <a:cubicBezTo>
                    <a:pt x="5863" y="5192"/>
                    <a:pt x="5879" y="5161"/>
                    <a:pt x="5910" y="5146"/>
                  </a:cubicBezTo>
                  <a:lnTo>
                    <a:pt x="5941" y="5115"/>
                  </a:lnTo>
                  <a:cubicBezTo>
                    <a:pt x="6096" y="4929"/>
                    <a:pt x="6220" y="4727"/>
                    <a:pt x="6313" y="4526"/>
                  </a:cubicBezTo>
                  <a:cubicBezTo>
                    <a:pt x="6328" y="4510"/>
                    <a:pt x="6328" y="4495"/>
                    <a:pt x="6359" y="4464"/>
                  </a:cubicBezTo>
                  <a:cubicBezTo>
                    <a:pt x="6437" y="4277"/>
                    <a:pt x="6515" y="4107"/>
                    <a:pt x="6546" y="3905"/>
                  </a:cubicBezTo>
                  <a:cubicBezTo>
                    <a:pt x="6546" y="3874"/>
                    <a:pt x="6561" y="3859"/>
                    <a:pt x="6561" y="3828"/>
                  </a:cubicBezTo>
                  <a:cubicBezTo>
                    <a:pt x="6623" y="3579"/>
                    <a:pt x="6639" y="3300"/>
                    <a:pt x="6639" y="3052"/>
                  </a:cubicBezTo>
                  <a:lnTo>
                    <a:pt x="6639" y="2975"/>
                  </a:lnTo>
                  <a:cubicBezTo>
                    <a:pt x="6623" y="2711"/>
                    <a:pt x="6561" y="2432"/>
                    <a:pt x="6530" y="2168"/>
                  </a:cubicBezTo>
                  <a:cubicBezTo>
                    <a:pt x="6530" y="2153"/>
                    <a:pt x="6515" y="2122"/>
                    <a:pt x="6515" y="2106"/>
                  </a:cubicBezTo>
                  <a:cubicBezTo>
                    <a:pt x="6406" y="1811"/>
                    <a:pt x="6251" y="1548"/>
                    <a:pt x="6080" y="1300"/>
                  </a:cubicBezTo>
                  <a:cubicBezTo>
                    <a:pt x="6080" y="1269"/>
                    <a:pt x="6065" y="1253"/>
                    <a:pt x="6049" y="1238"/>
                  </a:cubicBezTo>
                  <a:cubicBezTo>
                    <a:pt x="5894" y="1036"/>
                    <a:pt x="5739" y="865"/>
                    <a:pt x="5537" y="710"/>
                  </a:cubicBezTo>
                  <a:cubicBezTo>
                    <a:pt x="5537" y="695"/>
                    <a:pt x="5522" y="695"/>
                    <a:pt x="5506" y="679"/>
                  </a:cubicBezTo>
                  <a:lnTo>
                    <a:pt x="5475" y="679"/>
                  </a:lnTo>
                  <a:cubicBezTo>
                    <a:pt x="4900" y="223"/>
                    <a:pt x="4214" y="0"/>
                    <a:pt x="3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869406" y="3037379"/>
              <a:ext cx="43424" cy="33314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32" y="1"/>
                  </a:moveTo>
                  <a:lnTo>
                    <a:pt x="1" y="63"/>
                  </a:lnTo>
                  <a:cubicBezTo>
                    <a:pt x="280" y="264"/>
                    <a:pt x="575" y="497"/>
                    <a:pt x="885" y="714"/>
                  </a:cubicBezTo>
                  <a:cubicBezTo>
                    <a:pt x="900" y="699"/>
                    <a:pt x="900" y="683"/>
                    <a:pt x="931" y="652"/>
                  </a:cubicBezTo>
                  <a:cubicBezTo>
                    <a:pt x="621" y="450"/>
                    <a:pt x="327" y="21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873739" y="3014968"/>
              <a:ext cx="48503" cy="27536"/>
            </a:xfrm>
            <a:custGeom>
              <a:avLst/>
              <a:gdLst/>
              <a:ahLst/>
              <a:cxnLst/>
              <a:rect l="l" t="t" r="r" b="b"/>
              <a:pathLst>
                <a:path w="1041" h="591" extrusionOk="0">
                  <a:moveTo>
                    <a:pt x="32" y="1"/>
                  </a:moveTo>
                  <a:lnTo>
                    <a:pt x="1" y="47"/>
                  </a:lnTo>
                  <a:cubicBezTo>
                    <a:pt x="327" y="264"/>
                    <a:pt x="652" y="466"/>
                    <a:pt x="1025" y="590"/>
                  </a:cubicBezTo>
                  <a:cubicBezTo>
                    <a:pt x="1025" y="559"/>
                    <a:pt x="1040" y="544"/>
                    <a:pt x="1040" y="513"/>
                  </a:cubicBezTo>
                  <a:cubicBezTo>
                    <a:pt x="699" y="358"/>
                    <a:pt x="373" y="187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602751" y="2849793"/>
              <a:ext cx="329595" cy="292834"/>
            </a:xfrm>
            <a:custGeom>
              <a:avLst/>
              <a:gdLst/>
              <a:ahLst/>
              <a:cxnLst/>
              <a:rect l="l" t="t" r="r" b="b"/>
              <a:pathLst>
                <a:path w="7074" h="6285" extrusionOk="0">
                  <a:moveTo>
                    <a:pt x="3535" y="1"/>
                  </a:moveTo>
                  <a:cubicBezTo>
                    <a:pt x="2616" y="1"/>
                    <a:pt x="1707" y="402"/>
                    <a:pt x="1087" y="1173"/>
                  </a:cubicBezTo>
                  <a:cubicBezTo>
                    <a:pt x="1" y="2538"/>
                    <a:pt x="218" y="4507"/>
                    <a:pt x="1567" y="5593"/>
                  </a:cubicBezTo>
                  <a:cubicBezTo>
                    <a:pt x="2152" y="6059"/>
                    <a:pt x="2849" y="6285"/>
                    <a:pt x="3539" y="6285"/>
                  </a:cubicBezTo>
                  <a:cubicBezTo>
                    <a:pt x="4459" y="6285"/>
                    <a:pt x="5367" y="5883"/>
                    <a:pt x="5988" y="5112"/>
                  </a:cubicBezTo>
                  <a:cubicBezTo>
                    <a:pt x="7073" y="3778"/>
                    <a:pt x="6856" y="1793"/>
                    <a:pt x="5507" y="692"/>
                  </a:cubicBezTo>
                  <a:cubicBezTo>
                    <a:pt x="4922" y="227"/>
                    <a:pt x="4225" y="1"/>
                    <a:pt x="3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613608" y="2860323"/>
              <a:ext cx="307883" cy="273684"/>
            </a:xfrm>
            <a:custGeom>
              <a:avLst/>
              <a:gdLst/>
              <a:ahLst/>
              <a:cxnLst/>
              <a:rect l="l" t="t" r="r" b="b"/>
              <a:pathLst>
                <a:path w="6608" h="5874" extrusionOk="0">
                  <a:moveTo>
                    <a:pt x="3314" y="63"/>
                  </a:moveTo>
                  <a:cubicBezTo>
                    <a:pt x="3815" y="63"/>
                    <a:pt x="4317" y="195"/>
                    <a:pt x="4762" y="466"/>
                  </a:cubicBezTo>
                  <a:cubicBezTo>
                    <a:pt x="4886" y="528"/>
                    <a:pt x="4995" y="606"/>
                    <a:pt x="5103" y="699"/>
                  </a:cubicBezTo>
                  <a:cubicBezTo>
                    <a:pt x="6328" y="1676"/>
                    <a:pt x="6530" y="3490"/>
                    <a:pt x="5537" y="4731"/>
                  </a:cubicBezTo>
                  <a:cubicBezTo>
                    <a:pt x="4981" y="5437"/>
                    <a:pt x="4154" y="5802"/>
                    <a:pt x="3315" y="5802"/>
                  </a:cubicBezTo>
                  <a:cubicBezTo>
                    <a:pt x="2681" y="5802"/>
                    <a:pt x="2039" y="5593"/>
                    <a:pt x="1505" y="5165"/>
                  </a:cubicBezTo>
                  <a:cubicBezTo>
                    <a:pt x="264" y="4188"/>
                    <a:pt x="78" y="2389"/>
                    <a:pt x="1071" y="1148"/>
                  </a:cubicBezTo>
                  <a:cubicBezTo>
                    <a:pt x="1626" y="438"/>
                    <a:pt x="2468" y="63"/>
                    <a:pt x="3314" y="63"/>
                  </a:cubicBezTo>
                  <a:close/>
                  <a:moveTo>
                    <a:pt x="3316" y="1"/>
                  </a:moveTo>
                  <a:cubicBezTo>
                    <a:pt x="2450" y="1"/>
                    <a:pt x="1588" y="380"/>
                    <a:pt x="1009" y="1102"/>
                  </a:cubicBezTo>
                  <a:cubicBezTo>
                    <a:pt x="1" y="2358"/>
                    <a:pt x="218" y="4219"/>
                    <a:pt x="1474" y="5228"/>
                  </a:cubicBezTo>
                  <a:cubicBezTo>
                    <a:pt x="1567" y="5305"/>
                    <a:pt x="1691" y="5383"/>
                    <a:pt x="1800" y="5460"/>
                  </a:cubicBezTo>
                  <a:cubicBezTo>
                    <a:pt x="2263" y="5738"/>
                    <a:pt x="2780" y="5873"/>
                    <a:pt x="3294" y="5873"/>
                  </a:cubicBezTo>
                  <a:cubicBezTo>
                    <a:pt x="4159" y="5873"/>
                    <a:pt x="5016" y="5491"/>
                    <a:pt x="5599" y="4762"/>
                  </a:cubicBezTo>
                  <a:cubicBezTo>
                    <a:pt x="6608" y="3506"/>
                    <a:pt x="6390" y="1645"/>
                    <a:pt x="5134" y="637"/>
                  </a:cubicBezTo>
                  <a:cubicBezTo>
                    <a:pt x="4600" y="208"/>
                    <a:pt x="3957" y="1"/>
                    <a:pt x="3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720819" y="2939812"/>
              <a:ext cx="106138" cy="113080"/>
            </a:xfrm>
            <a:custGeom>
              <a:avLst/>
              <a:gdLst/>
              <a:ahLst/>
              <a:cxnLst/>
              <a:rect l="l" t="t" r="r" b="b"/>
              <a:pathLst>
                <a:path w="2278" h="2427" extrusionOk="0">
                  <a:moveTo>
                    <a:pt x="1096" y="1"/>
                  </a:moveTo>
                  <a:cubicBezTo>
                    <a:pt x="739" y="1"/>
                    <a:pt x="243" y="156"/>
                    <a:pt x="290" y="606"/>
                  </a:cubicBezTo>
                  <a:cubicBezTo>
                    <a:pt x="336" y="962"/>
                    <a:pt x="786" y="1149"/>
                    <a:pt x="1050" y="1304"/>
                  </a:cubicBezTo>
                  <a:cubicBezTo>
                    <a:pt x="1251" y="1397"/>
                    <a:pt x="1484" y="1505"/>
                    <a:pt x="1577" y="1707"/>
                  </a:cubicBezTo>
                  <a:cubicBezTo>
                    <a:pt x="1670" y="1893"/>
                    <a:pt x="1608" y="2079"/>
                    <a:pt x="1422" y="2172"/>
                  </a:cubicBezTo>
                  <a:cubicBezTo>
                    <a:pt x="1321" y="2226"/>
                    <a:pt x="1214" y="2250"/>
                    <a:pt x="1107" y="2250"/>
                  </a:cubicBezTo>
                  <a:cubicBezTo>
                    <a:pt x="752" y="2250"/>
                    <a:pt x="391" y="1989"/>
                    <a:pt x="212" y="1691"/>
                  </a:cubicBezTo>
                  <a:cubicBezTo>
                    <a:pt x="197" y="1650"/>
                    <a:pt x="166" y="1633"/>
                    <a:pt x="133" y="1633"/>
                  </a:cubicBezTo>
                  <a:cubicBezTo>
                    <a:pt x="69" y="1633"/>
                    <a:pt x="0" y="1702"/>
                    <a:pt x="41" y="1784"/>
                  </a:cubicBezTo>
                  <a:cubicBezTo>
                    <a:pt x="243" y="2126"/>
                    <a:pt x="600" y="2389"/>
                    <a:pt x="1019" y="2420"/>
                  </a:cubicBezTo>
                  <a:cubicBezTo>
                    <a:pt x="1049" y="2424"/>
                    <a:pt x="1081" y="2427"/>
                    <a:pt x="1113" y="2427"/>
                  </a:cubicBezTo>
                  <a:cubicBezTo>
                    <a:pt x="1437" y="2427"/>
                    <a:pt x="1808" y="2215"/>
                    <a:pt x="1794" y="1862"/>
                  </a:cubicBezTo>
                  <a:cubicBezTo>
                    <a:pt x="1763" y="1412"/>
                    <a:pt x="1282" y="1195"/>
                    <a:pt x="957" y="1024"/>
                  </a:cubicBezTo>
                  <a:cubicBezTo>
                    <a:pt x="801" y="947"/>
                    <a:pt x="631" y="869"/>
                    <a:pt x="522" y="714"/>
                  </a:cubicBezTo>
                  <a:cubicBezTo>
                    <a:pt x="398" y="544"/>
                    <a:pt x="507" y="327"/>
                    <a:pt x="677" y="233"/>
                  </a:cubicBezTo>
                  <a:cubicBezTo>
                    <a:pt x="786" y="187"/>
                    <a:pt x="914" y="168"/>
                    <a:pt x="1042" y="168"/>
                  </a:cubicBezTo>
                  <a:cubicBezTo>
                    <a:pt x="1170" y="168"/>
                    <a:pt x="1298" y="187"/>
                    <a:pt x="1406" y="218"/>
                  </a:cubicBezTo>
                  <a:cubicBezTo>
                    <a:pt x="1654" y="264"/>
                    <a:pt x="1872" y="389"/>
                    <a:pt x="2058" y="559"/>
                  </a:cubicBezTo>
                  <a:cubicBezTo>
                    <a:pt x="2086" y="597"/>
                    <a:pt x="2119" y="611"/>
                    <a:pt x="2150" y="611"/>
                  </a:cubicBezTo>
                  <a:cubicBezTo>
                    <a:pt x="2222" y="611"/>
                    <a:pt x="2278" y="531"/>
                    <a:pt x="2213" y="466"/>
                  </a:cubicBezTo>
                  <a:cubicBezTo>
                    <a:pt x="1903" y="171"/>
                    <a:pt x="1499" y="1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745234" y="2914977"/>
              <a:ext cx="53861" cy="157809"/>
            </a:xfrm>
            <a:custGeom>
              <a:avLst/>
              <a:gdLst/>
              <a:ahLst/>
              <a:cxnLst/>
              <a:rect l="l" t="t" r="r" b="b"/>
              <a:pathLst>
                <a:path w="1156" h="3387" extrusionOk="0">
                  <a:moveTo>
                    <a:pt x="1041" y="0"/>
                  </a:moveTo>
                  <a:cubicBezTo>
                    <a:pt x="1005" y="0"/>
                    <a:pt x="972" y="20"/>
                    <a:pt x="960" y="69"/>
                  </a:cubicBezTo>
                  <a:cubicBezTo>
                    <a:pt x="696" y="1154"/>
                    <a:pt x="386" y="2224"/>
                    <a:pt x="29" y="3264"/>
                  </a:cubicBezTo>
                  <a:cubicBezTo>
                    <a:pt x="1" y="3340"/>
                    <a:pt x="54" y="3386"/>
                    <a:pt x="113" y="3386"/>
                  </a:cubicBezTo>
                  <a:cubicBezTo>
                    <a:pt x="151" y="3386"/>
                    <a:pt x="191" y="3368"/>
                    <a:pt x="215" y="3326"/>
                  </a:cubicBezTo>
                  <a:cubicBezTo>
                    <a:pt x="588" y="2271"/>
                    <a:pt x="913" y="1216"/>
                    <a:pt x="1146" y="115"/>
                  </a:cubicBezTo>
                  <a:cubicBezTo>
                    <a:pt x="1155" y="49"/>
                    <a:pt x="10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56CDEC4-636A-44CD-BA95-294516AB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2" y="1841200"/>
            <a:ext cx="6613236" cy="867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24D6D-0B72-403A-9688-6BBD4A91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382" y="3040476"/>
            <a:ext cx="6613236" cy="7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1894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Education Workshop Template">
  <a:themeElements>
    <a:clrScheme name="Simple Light">
      <a:dk1>
        <a:srgbClr val="1E214E"/>
      </a:dk1>
      <a:lt1>
        <a:srgbClr val="00ABA0"/>
      </a:lt1>
      <a:dk2>
        <a:srgbClr val="5CAAA0"/>
      </a:dk2>
      <a:lt2>
        <a:srgbClr val="96C6C2"/>
      </a:lt2>
      <a:accent1>
        <a:srgbClr val="F8C05A"/>
      </a:accent1>
      <a:accent2>
        <a:srgbClr val="F7DE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247</Words>
  <Application>Microsoft Office PowerPoint</Application>
  <PresentationFormat>화면 슬라이드 쇼(16:9)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DM Sans</vt:lpstr>
      <vt:lpstr>Hammersmith One</vt:lpstr>
      <vt:lpstr>Montserrat</vt:lpstr>
      <vt:lpstr>맑은 고딕</vt:lpstr>
      <vt:lpstr>Manrope</vt:lpstr>
      <vt:lpstr>Montserrat Medium</vt:lpstr>
      <vt:lpstr>Lato</vt:lpstr>
      <vt:lpstr>Manrope Medium</vt:lpstr>
      <vt:lpstr>Bebas Neue</vt:lpstr>
      <vt:lpstr>Arial</vt:lpstr>
      <vt:lpstr>Roboto Condensed Light</vt:lpstr>
      <vt:lpstr>Financial Education Workshop Template</vt:lpstr>
      <vt:lpstr>연도별 소비자 물가 상승과 경제지표의 관계</vt:lpstr>
      <vt:lpstr>주제 선정 이유</vt:lpstr>
      <vt:lpstr>팀원 소개</vt:lpstr>
      <vt:lpstr>목차</vt:lpstr>
      <vt:lpstr>엔티티 관계도</vt:lpstr>
      <vt:lpstr>테이블 명세서</vt:lpstr>
      <vt:lpstr>테이블 명세서</vt:lpstr>
      <vt:lpstr>테이블 명세서</vt:lpstr>
      <vt:lpstr>테이블 명세서</vt:lpstr>
      <vt:lpstr>소비자 물가 상승률에 따른 KOSPI&amp;KOSDAQ 지수의 변화</vt:lpstr>
      <vt:lpstr>DATA 입력 과정</vt:lpstr>
      <vt:lpstr>소비자 물가 상승률과 실질 GDP 성장률</vt:lpstr>
      <vt:lpstr>소비자 물가 상승률에 따른 KOSPI&amp;KOSDAQ 지수의 변화</vt:lpstr>
      <vt:lpstr>금리 변동에 따른 KOSPI&amp;KOSDAQ 지수의 변화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연도별 소비자 물가 상승과 경제지표의 관계</dc:title>
  <dc:creator>KDP-14</dc:creator>
  <cp:lastModifiedBy>KDP-14</cp:lastModifiedBy>
  <cp:revision>18</cp:revision>
  <dcterms:modified xsi:type="dcterms:W3CDTF">2024-08-08T04:12:39Z</dcterms:modified>
</cp:coreProperties>
</file>